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63" r:id="rId2"/>
    <p:sldMasterId id="2147483677" r:id="rId3"/>
  </p:sldMasterIdLst>
  <p:notesMasterIdLst>
    <p:notesMasterId r:id="rId18"/>
  </p:notesMasterIdLst>
  <p:sldIdLst>
    <p:sldId id="274" r:id="rId4"/>
    <p:sldId id="262" r:id="rId5"/>
    <p:sldId id="267" r:id="rId6"/>
    <p:sldId id="257" r:id="rId7"/>
    <p:sldId id="258" r:id="rId8"/>
    <p:sldId id="259" r:id="rId9"/>
    <p:sldId id="261" r:id="rId10"/>
    <p:sldId id="273" r:id="rId11"/>
    <p:sldId id="269" r:id="rId12"/>
    <p:sldId id="270" r:id="rId13"/>
    <p:sldId id="271" r:id="rId14"/>
    <p:sldId id="265" r:id="rId15"/>
    <p:sldId id="264" r:id="rId16"/>
    <p:sldId id="272" r:id="rId17"/>
  </p:sldIdLst>
  <p:sldSz cx="8961438" cy="6721475"/>
  <p:notesSz cx="6858000" cy="9199563"/>
  <p:defaultTextStyle>
    <a:defPPr>
      <a:defRPr lang="en-US"/>
    </a:defPPr>
    <a:lvl1pPr algn="l" rtl="0" fontAlgn="base">
      <a:spcBef>
        <a:spcPct val="0"/>
      </a:spcBef>
      <a:spcAft>
        <a:spcPct val="0"/>
      </a:spcAft>
      <a:defRPr sz="1200" b="1" kern="1200">
        <a:solidFill>
          <a:schemeClr val="accent2"/>
        </a:solidFill>
        <a:latin typeface="Arial" charset="0"/>
        <a:ea typeface="+mn-ea"/>
        <a:cs typeface="Arial" charset="0"/>
      </a:defRPr>
    </a:lvl1pPr>
    <a:lvl2pPr marL="457102" algn="l" rtl="0" fontAlgn="base">
      <a:spcBef>
        <a:spcPct val="0"/>
      </a:spcBef>
      <a:spcAft>
        <a:spcPct val="0"/>
      </a:spcAft>
      <a:defRPr sz="1200" b="1" kern="1200">
        <a:solidFill>
          <a:schemeClr val="accent2"/>
        </a:solidFill>
        <a:latin typeface="Arial" charset="0"/>
        <a:ea typeface="+mn-ea"/>
        <a:cs typeface="Arial" charset="0"/>
      </a:defRPr>
    </a:lvl2pPr>
    <a:lvl3pPr marL="914206" algn="l" rtl="0" fontAlgn="base">
      <a:spcBef>
        <a:spcPct val="0"/>
      </a:spcBef>
      <a:spcAft>
        <a:spcPct val="0"/>
      </a:spcAft>
      <a:defRPr sz="1200" b="1" kern="1200">
        <a:solidFill>
          <a:schemeClr val="accent2"/>
        </a:solidFill>
        <a:latin typeface="Arial" charset="0"/>
        <a:ea typeface="+mn-ea"/>
        <a:cs typeface="Arial" charset="0"/>
      </a:defRPr>
    </a:lvl3pPr>
    <a:lvl4pPr marL="1371309" algn="l" rtl="0" fontAlgn="base">
      <a:spcBef>
        <a:spcPct val="0"/>
      </a:spcBef>
      <a:spcAft>
        <a:spcPct val="0"/>
      </a:spcAft>
      <a:defRPr sz="1200" b="1" kern="1200">
        <a:solidFill>
          <a:schemeClr val="accent2"/>
        </a:solidFill>
        <a:latin typeface="Arial" charset="0"/>
        <a:ea typeface="+mn-ea"/>
        <a:cs typeface="Arial" charset="0"/>
      </a:defRPr>
    </a:lvl4pPr>
    <a:lvl5pPr marL="1828413" algn="l" rtl="0" fontAlgn="base">
      <a:spcBef>
        <a:spcPct val="0"/>
      </a:spcBef>
      <a:spcAft>
        <a:spcPct val="0"/>
      </a:spcAft>
      <a:defRPr sz="1200" b="1" kern="1200">
        <a:solidFill>
          <a:schemeClr val="accent2"/>
        </a:solidFill>
        <a:latin typeface="Arial" charset="0"/>
        <a:ea typeface="+mn-ea"/>
        <a:cs typeface="Arial" charset="0"/>
      </a:defRPr>
    </a:lvl5pPr>
    <a:lvl6pPr marL="2285516" algn="l" defTabSz="914206" rtl="0" eaLnBrk="1" latinLnBrk="0" hangingPunct="1">
      <a:defRPr sz="1200" b="1" kern="1200">
        <a:solidFill>
          <a:schemeClr val="accent2"/>
        </a:solidFill>
        <a:latin typeface="Arial" charset="0"/>
        <a:ea typeface="+mn-ea"/>
        <a:cs typeface="Arial" charset="0"/>
      </a:defRPr>
    </a:lvl6pPr>
    <a:lvl7pPr marL="2742618" algn="l" defTabSz="914206" rtl="0" eaLnBrk="1" latinLnBrk="0" hangingPunct="1">
      <a:defRPr sz="1200" b="1" kern="1200">
        <a:solidFill>
          <a:schemeClr val="accent2"/>
        </a:solidFill>
        <a:latin typeface="Arial" charset="0"/>
        <a:ea typeface="+mn-ea"/>
        <a:cs typeface="Arial" charset="0"/>
      </a:defRPr>
    </a:lvl7pPr>
    <a:lvl8pPr marL="3199722" algn="l" defTabSz="914206" rtl="0" eaLnBrk="1" latinLnBrk="0" hangingPunct="1">
      <a:defRPr sz="1200" b="1" kern="1200">
        <a:solidFill>
          <a:schemeClr val="accent2"/>
        </a:solidFill>
        <a:latin typeface="Arial" charset="0"/>
        <a:ea typeface="+mn-ea"/>
        <a:cs typeface="Arial" charset="0"/>
      </a:defRPr>
    </a:lvl8pPr>
    <a:lvl9pPr marL="3656824" algn="l" defTabSz="914206" rtl="0" eaLnBrk="1" latinLnBrk="0" hangingPunct="1">
      <a:defRPr sz="1200" b="1" kern="1200">
        <a:solidFill>
          <a:schemeClr val="accent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07" autoAdjust="0"/>
  </p:normalViewPr>
  <p:slideViewPr>
    <p:cSldViewPr>
      <p:cViewPr varScale="1">
        <p:scale>
          <a:sx n="68" d="100"/>
          <a:sy n="68" d="100"/>
        </p:scale>
        <p:origin x="-1188" y="-108"/>
      </p:cViewPr>
      <p:guideLst>
        <p:guide orient="horz" pos="2117"/>
        <p:guide pos="282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fld id="{6B0B3600-63F5-43C6-9473-32499783B2B9}" type="datetimeFigureOut">
              <a:rPr lang="en-US" smtClean="0"/>
              <a:t>1/28/2013</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vl1pPr>
          </a:lstStyle>
          <a:p>
            <a:fld id="{8D4CC263-52B7-41B4-A8CF-B0AEC5635D8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06" rtl="0" eaLnBrk="1" latinLnBrk="0" hangingPunct="1">
      <a:defRPr sz="1200" kern="1200">
        <a:solidFill>
          <a:schemeClr val="tx1"/>
        </a:solidFill>
        <a:latin typeface="+mn-lt"/>
        <a:ea typeface="+mn-ea"/>
        <a:cs typeface="+mn-cs"/>
      </a:defRPr>
    </a:lvl1pPr>
    <a:lvl2pPr marL="457102" algn="l" defTabSz="914206" rtl="0" eaLnBrk="1" latinLnBrk="0" hangingPunct="1">
      <a:defRPr sz="1200" kern="1200">
        <a:solidFill>
          <a:schemeClr val="tx1"/>
        </a:solidFill>
        <a:latin typeface="+mn-lt"/>
        <a:ea typeface="+mn-ea"/>
        <a:cs typeface="+mn-cs"/>
      </a:defRPr>
    </a:lvl2pPr>
    <a:lvl3pPr marL="914206" algn="l" defTabSz="914206" rtl="0" eaLnBrk="1" latinLnBrk="0" hangingPunct="1">
      <a:defRPr sz="1200" kern="1200">
        <a:solidFill>
          <a:schemeClr val="tx1"/>
        </a:solidFill>
        <a:latin typeface="+mn-lt"/>
        <a:ea typeface="+mn-ea"/>
        <a:cs typeface="+mn-cs"/>
      </a:defRPr>
    </a:lvl3pPr>
    <a:lvl4pPr marL="1371309" algn="l" defTabSz="914206" rtl="0" eaLnBrk="1" latinLnBrk="0" hangingPunct="1">
      <a:defRPr sz="1200" kern="1200">
        <a:solidFill>
          <a:schemeClr val="tx1"/>
        </a:solidFill>
        <a:latin typeface="+mn-lt"/>
        <a:ea typeface="+mn-ea"/>
        <a:cs typeface="+mn-cs"/>
      </a:defRPr>
    </a:lvl4pPr>
    <a:lvl5pPr marL="1828413" algn="l" defTabSz="914206" rtl="0" eaLnBrk="1" latinLnBrk="0" hangingPunct="1">
      <a:defRPr sz="1200" kern="1200">
        <a:solidFill>
          <a:schemeClr val="tx1"/>
        </a:solidFill>
        <a:latin typeface="+mn-lt"/>
        <a:ea typeface="+mn-ea"/>
        <a:cs typeface="+mn-cs"/>
      </a:defRPr>
    </a:lvl5pPr>
    <a:lvl6pPr marL="2285516" algn="l" defTabSz="914206" rtl="0" eaLnBrk="1" latinLnBrk="0" hangingPunct="1">
      <a:defRPr sz="1200" kern="1200">
        <a:solidFill>
          <a:schemeClr val="tx1"/>
        </a:solidFill>
        <a:latin typeface="+mn-lt"/>
        <a:ea typeface="+mn-ea"/>
        <a:cs typeface="+mn-cs"/>
      </a:defRPr>
    </a:lvl6pPr>
    <a:lvl7pPr marL="2742618" algn="l" defTabSz="914206" rtl="0" eaLnBrk="1" latinLnBrk="0" hangingPunct="1">
      <a:defRPr sz="1200" kern="1200">
        <a:solidFill>
          <a:schemeClr val="tx1"/>
        </a:solidFill>
        <a:latin typeface="+mn-lt"/>
        <a:ea typeface="+mn-ea"/>
        <a:cs typeface="+mn-cs"/>
      </a:defRPr>
    </a:lvl7pPr>
    <a:lvl8pPr marL="3199722" algn="l" defTabSz="914206" rtl="0" eaLnBrk="1" latinLnBrk="0" hangingPunct="1">
      <a:defRPr sz="1200" kern="1200">
        <a:solidFill>
          <a:schemeClr val="tx1"/>
        </a:solidFill>
        <a:latin typeface="+mn-lt"/>
        <a:ea typeface="+mn-ea"/>
        <a:cs typeface="+mn-cs"/>
      </a:defRPr>
    </a:lvl8pPr>
    <a:lvl9pPr marL="3656824" algn="l" defTabSz="9142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B3DC0-1B07-4736-B16D-B700E6E941EE}" type="slidenum">
              <a:rPr lang="en-US"/>
              <a:pPr/>
              <a:t>0</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buFontTx/>
              <a:buNone/>
            </a:pPr>
            <a:endParaRPr lang="en-US" sz="1000" dirty="0"/>
          </a:p>
        </p:txBody>
      </p:sp>
      <p:sp>
        <p:nvSpPr>
          <p:cNvPr id="45060" name="Slide Number Placeholder 3"/>
          <p:cNvSpPr>
            <a:spLocks noGrp="1"/>
          </p:cNvSpPr>
          <p:nvPr>
            <p:ph type="sldNum" sz="quarter" idx="5"/>
          </p:nvPr>
        </p:nvSpPr>
        <p:spPr>
          <a:noFill/>
        </p:spPr>
        <p:txBody>
          <a:bodyPr/>
          <a:lstStyle/>
          <a:p>
            <a:fld id="{991F262D-8149-4354-B151-6D078CCD2A0B}" type="slidenum">
              <a:rPr lang="en-US" smtClean="0">
                <a:solidFill>
                  <a:prstClr val="black"/>
                </a:solidFill>
              </a:rPr>
              <a:pPr/>
              <a:t>9</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buFontTx/>
              <a:buNone/>
            </a:pPr>
            <a:endParaRPr lang="en-US" b="0" dirty="0" smtClean="0">
              <a:cs typeface="Arial" charset="0"/>
            </a:endParaRPr>
          </a:p>
        </p:txBody>
      </p:sp>
      <p:sp>
        <p:nvSpPr>
          <p:cNvPr id="46084" name="Slide Number Placeholder 3"/>
          <p:cNvSpPr>
            <a:spLocks noGrp="1"/>
          </p:cNvSpPr>
          <p:nvPr>
            <p:ph type="sldNum" sz="quarter" idx="5"/>
          </p:nvPr>
        </p:nvSpPr>
        <p:spPr>
          <a:noFill/>
        </p:spPr>
        <p:txBody>
          <a:bodyPr/>
          <a:lstStyle/>
          <a:p>
            <a:fld id="{618A6550-B177-418B-9DD6-9A65BDA8D174}" type="slidenum">
              <a:rPr lang="en-US" smtClean="0">
                <a:solidFill>
                  <a:prstClr val="black"/>
                </a:solidFill>
              </a:rPr>
              <a:pPr/>
              <a:t>10</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7C68E1-B723-4756-B708-EDD0BAE8646C}" type="slidenum">
              <a:rPr lang="en-US">
                <a:solidFill>
                  <a:srgbClr val="C0504D"/>
                </a:solidFill>
              </a:rPr>
              <a:pPr/>
              <a:t>11</a:t>
            </a:fld>
            <a:endParaRPr lang="en-US" dirty="0">
              <a:solidFill>
                <a:srgbClr val="C0504D"/>
              </a:solidFill>
            </a:endParaRPr>
          </a:p>
        </p:txBody>
      </p:sp>
      <p:sp>
        <p:nvSpPr>
          <p:cNvPr id="452610" name="Rectangle 7"/>
          <p:cNvSpPr txBox="1">
            <a:spLocks noGrp="1" noChangeArrowheads="1"/>
          </p:cNvSpPr>
          <p:nvPr/>
        </p:nvSpPr>
        <p:spPr bwMode="auto">
          <a:xfrm>
            <a:off x="3885214" y="8739585"/>
            <a:ext cx="2972786" cy="459978"/>
          </a:xfrm>
          <a:prstGeom prst="rect">
            <a:avLst/>
          </a:prstGeom>
          <a:noFill/>
          <a:ln w="9525">
            <a:noFill/>
            <a:miter lim="800000"/>
            <a:headEnd/>
            <a:tailEnd/>
          </a:ln>
        </p:spPr>
        <p:txBody>
          <a:bodyPr lIns="91473" tIns="45738" rIns="91473" bIns="45738" anchor="b"/>
          <a:lstStyle/>
          <a:p>
            <a:pPr algn="r" defTabSz="908491"/>
            <a:fld id="{A9702712-8B70-4091-B515-5E1C55B5BE70}" type="slidenum">
              <a:rPr lang="en-US">
                <a:solidFill>
                  <a:srgbClr val="000000"/>
                </a:solidFill>
              </a:rPr>
              <a:pPr algn="r" defTabSz="908491"/>
              <a:t>11</a:t>
            </a:fld>
            <a:endParaRPr lang="en-US" dirty="0">
              <a:solidFill>
                <a:srgbClr val="000000"/>
              </a:solidFill>
            </a:endParaRPr>
          </a:p>
        </p:txBody>
      </p:sp>
      <p:sp>
        <p:nvSpPr>
          <p:cNvPr id="452611" name="Rectangle 2"/>
          <p:cNvSpPr>
            <a:spLocks noGrp="1" noRot="1" noChangeAspect="1" noChangeArrowheads="1" noTextEdit="1"/>
          </p:cNvSpPr>
          <p:nvPr>
            <p:ph type="sldImg"/>
          </p:nvPr>
        </p:nvSpPr>
        <p:spPr>
          <a:xfrm>
            <a:off x="1128713" y="688975"/>
            <a:ext cx="4598987" cy="3449638"/>
          </a:xfrm>
          <a:ln cap="flat"/>
        </p:spPr>
      </p:sp>
      <p:sp>
        <p:nvSpPr>
          <p:cNvPr id="452612" name="Rectangle 3"/>
          <p:cNvSpPr>
            <a:spLocks noGrp="1" noChangeArrowheads="1"/>
          </p:cNvSpPr>
          <p:nvPr>
            <p:ph type="body" idx="1"/>
          </p:nvPr>
        </p:nvSpPr>
        <p:spPr>
          <a:xfrm>
            <a:off x="686393" y="4369794"/>
            <a:ext cx="5485216" cy="4139803"/>
          </a:xfrm>
        </p:spPr>
        <p:txBody>
          <a:bodyPr lIns="89150" tIns="44574" rIns="89150" bIns="44574"/>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028" y="8737700"/>
            <a:ext cx="2972421" cy="460293"/>
          </a:xfrm>
          <a:prstGeom prst="rect">
            <a:avLst/>
          </a:prstGeom>
          <a:noFill/>
          <a:ln w="9525">
            <a:noFill/>
            <a:miter lim="800000"/>
            <a:headEnd/>
            <a:tailEnd/>
          </a:ln>
        </p:spPr>
        <p:txBody>
          <a:bodyPr lIns="90041" tIns="45020" rIns="90041" bIns="45020" anchor="b"/>
          <a:lstStyle/>
          <a:p>
            <a:pPr algn="r"/>
            <a:fld id="{B631DCBA-522D-488E-A9D1-2EE0F0AB47F2}" type="slidenum">
              <a:rPr lang="en-US" b="0">
                <a:solidFill>
                  <a:prstClr val="black"/>
                </a:solidFill>
                <a:cs typeface="+mn-cs"/>
              </a:rPr>
              <a:pPr algn="r"/>
              <a:t>12</a:t>
            </a:fld>
            <a:endParaRPr lang="en-US" b="0">
              <a:solidFill>
                <a:prstClr val="black"/>
              </a:solidFill>
              <a:cs typeface="+mn-cs"/>
            </a:endParaRPr>
          </a:p>
        </p:txBody>
      </p:sp>
      <p:sp>
        <p:nvSpPr>
          <p:cNvPr id="51203" name="Rectangle 2"/>
          <p:cNvSpPr>
            <a:spLocks noGrp="1" noRot="1" noChangeAspect="1" noChangeArrowheads="1" noTextEdit="1"/>
          </p:cNvSpPr>
          <p:nvPr>
            <p:ph type="sldImg"/>
          </p:nvPr>
        </p:nvSpPr>
        <p:spPr>
          <a:xfrm>
            <a:off x="1130300" y="688975"/>
            <a:ext cx="4597400" cy="3449638"/>
          </a:xfrm>
          <a:ln cap="flat"/>
        </p:spPr>
      </p:sp>
      <p:sp>
        <p:nvSpPr>
          <p:cNvPr id="51204" name="Rectangle 3"/>
          <p:cNvSpPr>
            <a:spLocks noGrp="1" noChangeArrowheads="1"/>
          </p:cNvSpPr>
          <p:nvPr>
            <p:ph type="body" idx="1"/>
          </p:nvPr>
        </p:nvSpPr>
        <p:spPr>
          <a:xfrm>
            <a:off x="686421" y="4370422"/>
            <a:ext cx="5485158" cy="4139490"/>
          </a:xfrm>
          <a:noFill/>
          <a:ln/>
        </p:spPr>
        <p:txBody>
          <a:bodyPr lIns="90041" tIns="45020" rIns="90041" bIns="45020"/>
          <a:lstStyle/>
          <a:p>
            <a:pPr eaLnBrk="1" hangingPunct="1">
              <a:spcBef>
                <a:spcPct val="0"/>
              </a:spcBef>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7C68E1-B723-4756-B708-EDD0BAE8646C}" type="slidenum">
              <a:rPr lang="en-US">
                <a:solidFill>
                  <a:srgbClr val="C0504D"/>
                </a:solidFill>
              </a:rPr>
              <a:pPr/>
              <a:t>13</a:t>
            </a:fld>
            <a:endParaRPr lang="en-US" dirty="0">
              <a:solidFill>
                <a:srgbClr val="C0504D"/>
              </a:solidFill>
            </a:endParaRPr>
          </a:p>
        </p:txBody>
      </p:sp>
      <p:sp>
        <p:nvSpPr>
          <p:cNvPr id="452610" name="Rectangle 7"/>
          <p:cNvSpPr txBox="1">
            <a:spLocks noGrp="1" noChangeArrowheads="1"/>
          </p:cNvSpPr>
          <p:nvPr/>
        </p:nvSpPr>
        <p:spPr bwMode="auto">
          <a:xfrm>
            <a:off x="3885214" y="8739585"/>
            <a:ext cx="2972786" cy="459978"/>
          </a:xfrm>
          <a:prstGeom prst="rect">
            <a:avLst/>
          </a:prstGeom>
          <a:noFill/>
          <a:ln w="9525">
            <a:noFill/>
            <a:miter lim="800000"/>
            <a:headEnd/>
            <a:tailEnd/>
          </a:ln>
        </p:spPr>
        <p:txBody>
          <a:bodyPr lIns="91473" tIns="45738" rIns="91473" bIns="45738" anchor="b"/>
          <a:lstStyle/>
          <a:p>
            <a:pPr algn="r" defTabSz="908491"/>
            <a:fld id="{A9702712-8B70-4091-B515-5E1C55B5BE70}" type="slidenum">
              <a:rPr lang="en-US">
                <a:solidFill>
                  <a:srgbClr val="000000"/>
                </a:solidFill>
              </a:rPr>
              <a:pPr algn="r" defTabSz="908491"/>
              <a:t>13</a:t>
            </a:fld>
            <a:endParaRPr lang="en-US" dirty="0">
              <a:solidFill>
                <a:srgbClr val="000000"/>
              </a:solidFill>
            </a:endParaRPr>
          </a:p>
        </p:txBody>
      </p:sp>
      <p:sp>
        <p:nvSpPr>
          <p:cNvPr id="452611" name="Rectangle 2"/>
          <p:cNvSpPr>
            <a:spLocks noGrp="1" noRot="1" noChangeAspect="1" noChangeArrowheads="1" noTextEdit="1"/>
          </p:cNvSpPr>
          <p:nvPr>
            <p:ph type="sldImg"/>
          </p:nvPr>
        </p:nvSpPr>
        <p:spPr>
          <a:xfrm>
            <a:off x="1128713" y="688975"/>
            <a:ext cx="4598987" cy="3449638"/>
          </a:xfrm>
          <a:ln cap="flat"/>
        </p:spPr>
      </p:sp>
      <p:sp>
        <p:nvSpPr>
          <p:cNvPr id="452612" name="Rectangle 3"/>
          <p:cNvSpPr>
            <a:spLocks noGrp="1" noChangeArrowheads="1"/>
          </p:cNvSpPr>
          <p:nvPr>
            <p:ph type="body" idx="1"/>
          </p:nvPr>
        </p:nvSpPr>
        <p:spPr>
          <a:xfrm>
            <a:off x="686393" y="4369794"/>
            <a:ext cx="5485216" cy="4139803"/>
          </a:xfrm>
        </p:spPr>
        <p:txBody>
          <a:bodyPr lIns="89150" tIns="44574" rIns="89150" bIns="44574"/>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7C68E1-B723-4756-B708-EDD0BAE8646C}" type="slidenum">
              <a:rPr lang="en-US">
                <a:solidFill>
                  <a:srgbClr val="C0504D"/>
                </a:solidFill>
              </a:rPr>
              <a:pPr/>
              <a:t>1</a:t>
            </a:fld>
            <a:endParaRPr lang="en-US" dirty="0">
              <a:solidFill>
                <a:srgbClr val="C0504D"/>
              </a:solidFill>
            </a:endParaRPr>
          </a:p>
        </p:txBody>
      </p:sp>
      <p:sp>
        <p:nvSpPr>
          <p:cNvPr id="452610" name="Rectangle 7"/>
          <p:cNvSpPr txBox="1">
            <a:spLocks noGrp="1" noChangeArrowheads="1"/>
          </p:cNvSpPr>
          <p:nvPr/>
        </p:nvSpPr>
        <p:spPr bwMode="auto">
          <a:xfrm>
            <a:off x="3885214" y="8739585"/>
            <a:ext cx="2972786" cy="459978"/>
          </a:xfrm>
          <a:prstGeom prst="rect">
            <a:avLst/>
          </a:prstGeom>
          <a:noFill/>
          <a:ln w="9525">
            <a:noFill/>
            <a:miter lim="800000"/>
            <a:headEnd/>
            <a:tailEnd/>
          </a:ln>
        </p:spPr>
        <p:txBody>
          <a:bodyPr lIns="91473" tIns="45738" rIns="91473" bIns="45738" anchor="b"/>
          <a:lstStyle/>
          <a:p>
            <a:pPr algn="r" defTabSz="908491"/>
            <a:fld id="{A9702712-8B70-4091-B515-5E1C55B5BE70}" type="slidenum">
              <a:rPr lang="en-US">
                <a:solidFill>
                  <a:srgbClr val="000000"/>
                </a:solidFill>
              </a:rPr>
              <a:pPr algn="r" defTabSz="908491"/>
              <a:t>1</a:t>
            </a:fld>
            <a:endParaRPr lang="en-US" dirty="0">
              <a:solidFill>
                <a:srgbClr val="000000"/>
              </a:solidFill>
            </a:endParaRPr>
          </a:p>
        </p:txBody>
      </p:sp>
      <p:sp>
        <p:nvSpPr>
          <p:cNvPr id="452611" name="Rectangle 2"/>
          <p:cNvSpPr>
            <a:spLocks noGrp="1" noRot="1" noChangeAspect="1" noChangeArrowheads="1" noTextEdit="1"/>
          </p:cNvSpPr>
          <p:nvPr>
            <p:ph type="sldImg"/>
          </p:nvPr>
        </p:nvSpPr>
        <p:spPr>
          <a:xfrm>
            <a:off x="1128713" y="690563"/>
            <a:ext cx="4598987" cy="3449637"/>
          </a:xfrm>
          <a:ln cap="flat"/>
        </p:spPr>
      </p:sp>
      <p:sp>
        <p:nvSpPr>
          <p:cNvPr id="452612" name="Rectangle 3"/>
          <p:cNvSpPr>
            <a:spLocks noGrp="1" noChangeArrowheads="1"/>
          </p:cNvSpPr>
          <p:nvPr>
            <p:ph type="body" idx="1"/>
          </p:nvPr>
        </p:nvSpPr>
        <p:spPr>
          <a:xfrm>
            <a:off x="686393" y="4369793"/>
            <a:ext cx="5485216" cy="4139803"/>
          </a:xfrm>
        </p:spPr>
        <p:txBody>
          <a:bodyPr lIns="89150" tIns="44574" rIns="89150" bIns="44574"/>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4F168EF1-016F-46E7-84F1-F98FABE25833}" type="slidenum">
              <a:rPr lang="en-US" smtClean="0"/>
              <a:pPr/>
              <a:t>2</a:t>
            </a:fld>
            <a:endParaRPr lang="en-US" smtClean="0"/>
          </a:p>
        </p:txBody>
      </p:sp>
      <p:sp>
        <p:nvSpPr>
          <p:cNvPr id="5123" name="Rectangle 2"/>
          <p:cNvSpPr>
            <a:spLocks noGrp="1" noRot="1" noChangeAspect="1" noChangeArrowheads="1" noTextEdit="1"/>
          </p:cNvSpPr>
          <p:nvPr>
            <p:ph type="sldImg"/>
          </p:nvPr>
        </p:nvSpPr>
        <p:spPr>
          <a:xfrm>
            <a:off x="1155700" y="722313"/>
            <a:ext cx="4549775" cy="3413125"/>
          </a:xfrm>
          <a:ln/>
        </p:spPr>
      </p:sp>
      <p:sp>
        <p:nvSpPr>
          <p:cNvPr id="5124" name="Rectangle 3"/>
          <p:cNvSpPr>
            <a:spLocks noGrp="1" noChangeArrowheads="1"/>
          </p:cNvSpPr>
          <p:nvPr>
            <p:ph type="body" idx="1"/>
          </p:nvPr>
        </p:nvSpPr>
        <p:spPr>
          <a:xfrm>
            <a:off x="885528" y="4370099"/>
            <a:ext cx="5086946" cy="4113032"/>
          </a:xfrm>
          <a:noFill/>
          <a:ln/>
        </p:spPr>
        <p:txBody>
          <a:bodyPr/>
          <a:lstStyle/>
          <a:p>
            <a:pPr marL="342900" indent="-342900">
              <a:lnSpc>
                <a:spcPct val="115000"/>
              </a:lnSpc>
              <a:spcBef>
                <a:spcPct val="0"/>
              </a:spcBef>
              <a:spcAft>
                <a:spcPts val="1000"/>
              </a:spcAft>
              <a:buFont typeface="Times New Roman" pitchFamily="18" charset="0"/>
              <a:buNone/>
              <a:tabLst>
                <a:tab pos="457200" algn="l"/>
              </a:tabLst>
            </a:pPr>
            <a:endParaRPr lang="en-US" sz="1600" dirty="0" smtClean="0">
              <a:latin typeface="Arial" pitchFamily="34" charset="0"/>
              <a:ea typeface="Calibri"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5580" y="8739273"/>
            <a:ext cx="2972420" cy="460292"/>
          </a:xfrm>
          <a:prstGeom prst="rect">
            <a:avLst/>
          </a:prstGeom>
          <a:noFill/>
          <a:ln w="9525">
            <a:noFill/>
            <a:miter lim="800000"/>
            <a:headEnd/>
            <a:tailEnd/>
          </a:ln>
        </p:spPr>
        <p:txBody>
          <a:bodyPr lIns="93671" tIns="46837" rIns="93671" bIns="46837" anchor="b"/>
          <a:lstStyle/>
          <a:p>
            <a:pPr algn="r" defTabSz="930348"/>
            <a:fld id="{342BA5EB-3CD6-40E6-86D5-F12782217B83}" type="slidenum">
              <a:rPr lang="en-US" b="0">
                <a:solidFill>
                  <a:prstClr val="black"/>
                </a:solidFill>
                <a:ea typeface="ＭＳ Ｐゴシック" charset="-128"/>
                <a:cs typeface="+mn-cs"/>
              </a:rPr>
              <a:pPr algn="r" defTabSz="930348"/>
              <a:t>3</a:t>
            </a:fld>
            <a:endParaRPr lang="en-US" b="0" dirty="0">
              <a:solidFill>
                <a:prstClr val="black"/>
              </a:solidFill>
              <a:ea typeface="ＭＳ Ｐゴシック" charset="-128"/>
              <a:cs typeface="+mn-cs"/>
            </a:endParaRPr>
          </a:p>
        </p:txBody>
      </p:sp>
      <p:sp>
        <p:nvSpPr>
          <p:cNvPr id="31747" name="Rectangle 7"/>
          <p:cNvSpPr txBox="1">
            <a:spLocks noGrp="1" noChangeArrowheads="1"/>
          </p:cNvSpPr>
          <p:nvPr/>
        </p:nvSpPr>
        <p:spPr bwMode="auto">
          <a:xfrm>
            <a:off x="3885580" y="8739273"/>
            <a:ext cx="2972420" cy="460292"/>
          </a:xfrm>
          <a:prstGeom prst="rect">
            <a:avLst/>
          </a:prstGeom>
          <a:noFill/>
          <a:ln w="9525">
            <a:noFill/>
            <a:miter lim="800000"/>
            <a:headEnd/>
            <a:tailEnd/>
          </a:ln>
        </p:spPr>
        <p:txBody>
          <a:bodyPr lIns="91341" tIns="45671" rIns="91341" bIns="45671" anchor="b"/>
          <a:lstStyle/>
          <a:p>
            <a:pPr algn="r" defTabSz="906574"/>
            <a:fld id="{B6CBD29C-95DA-485E-A6FB-C38688488359}" type="slidenum">
              <a:rPr lang="en-US" b="0">
                <a:solidFill>
                  <a:prstClr val="black"/>
                </a:solidFill>
                <a:cs typeface="+mn-cs"/>
              </a:rPr>
              <a:pPr algn="r" defTabSz="906574"/>
              <a:t>3</a:t>
            </a:fld>
            <a:endParaRPr lang="en-US" b="0" dirty="0">
              <a:solidFill>
                <a:prstClr val="black"/>
              </a:solidFill>
              <a:cs typeface="+mn-cs"/>
            </a:endParaRPr>
          </a:p>
        </p:txBody>
      </p:sp>
      <p:sp>
        <p:nvSpPr>
          <p:cNvPr id="31748" name="Rectangle 2"/>
          <p:cNvSpPr>
            <a:spLocks noGrp="1" noRot="1" noChangeAspect="1" noChangeArrowheads="1" noTextEdit="1"/>
          </p:cNvSpPr>
          <p:nvPr>
            <p:ph type="sldImg"/>
          </p:nvPr>
        </p:nvSpPr>
        <p:spPr>
          <a:xfrm>
            <a:off x="1135063" y="692150"/>
            <a:ext cx="4592637" cy="3446463"/>
          </a:xfrm>
          <a:ln cap="flat"/>
        </p:spPr>
      </p:sp>
      <p:sp>
        <p:nvSpPr>
          <p:cNvPr id="31749" name="Rectangle 3"/>
          <p:cNvSpPr>
            <a:spLocks noGrp="1" noChangeArrowheads="1"/>
          </p:cNvSpPr>
          <p:nvPr>
            <p:ph type="body" idx="1"/>
          </p:nvPr>
        </p:nvSpPr>
        <p:spPr>
          <a:noFill/>
          <a:ln/>
        </p:spPr>
        <p:txBody>
          <a:bodyPr lIns="91341" tIns="45671" rIns="91341" bIns="45671"/>
          <a:lstStyle/>
          <a:p>
            <a:pPr eaLnBrk="1" hangingPunct="1">
              <a:buFontTx/>
              <a:buChar char="•"/>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130300" y="688975"/>
            <a:ext cx="4597400" cy="3449638"/>
          </a:xfrm>
          <a:solidFill>
            <a:srgbClr val="FFFFFF"/>
          </a:solidFill>
          <a:ln/>
        </p:spPr>
      </p:sp>
      <p:sp>
        <p:nvSpPr>
          <p:cNvPr id="33795" name="Rectangle 2"/>
          <p:cNvSpPr>
            <a:spLocks noGrp="1" noChangeArrowheads="1"/>
          </p:cNvSpPr>
          <p:nvPr>
            <p:ph type="body" idx="1"/>
          </p:nvPr>
        </p:nvSpPr>
        <p:spPr>
          <a:xfrm>
            <a:off x="686421" y="4370422"/>
            <a:ext cx="5485158" cy="4139490"/>
          </a:xfrm>
          <a:noFill/>
          <a:ln/>
        </p:spPr>
        <p:txBody>
          <a:bodyPr lIns="91751" tIns="45876" rIns="91751" bIns="45876"/>
          <a:lstStyle/>
          <a:p>
            <a:pPr marL="79724">
              <a:lnSpc>
                <a:spcPct val="80000"/>
              </a:lnSpc>
              <a:spcBef>
                <a:spcPct val="0"/>
              </a:spcBef>
              <a:buFont typeface="Courier New" pitchFamily="49" charset="0"/>
              <a:buNone/>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028" y="8737700"/>
            <a:ext cx="2972421" cy="460293"/>
          </a:xfrm>
          <a:prstGeom prst="rect">
            <a:avLst/>
          </a:prstGeom>
          <a:noFill/>
          <a:ln w="9525">
            <a:noFill/>
            <a:miter lim="800000"/>
            <a:headEnd/>
            <a:tailEnd/>
          </a:ln>
        </p:spPr>
        <p:txBody>
          <a:bodyPr lIns="90346" tIns="45173" rIns="90346" bIns="45173" anchor="b"/>
          <a:lstStyle/>
          <a:p>
            <a:pPr algn="r" defTabSz="892594">
              <a:buClr>
                <a:srgbClr val="800080"/>
              </a:buClr>
            </a:pPr>
            <a:fld id="{EA7F1803-0E88-4499-A5E5-43909957C15C}" type="slidenum">
              <a:rPr lang="en-US" sz="1800" b="0">
                <a:solidFill>
                  <a:srgbClr val="000000"/>
                </a:solidFill>
                <a:latin typeface="Calibri" pitchFamily="34" charset="0"/>
                <a:cs typeface="+mn-cs"/>
              </a:rPr>
              <a:pPr algn="r" defTabSz="892594">
                <a:buClr>
                  <a:srgbClr val="800080"/>
                </a:buClr>
              </a:pPr>
              <a:t>5</a:t>
            </a:fld>
            <a:endParaRPr lang="en-US" sz="1800" b="0" dirty="0">
              <a:solidFill>
                <a:srgbClr val="000000"/>
              </a:solidFill>
              <a:latin typeface="Calibri" pitchFamily="34" charset="0"/>
              <a:cs typeface="+mn-cs"/>
            </a:endParaRPr>
          </a:p>
        </p:txBody>
      </p:sp>
      <p:sp>
        <p:nvSpPr>
          <p:cNvPr id="32771" name="Slide Image Placeholder 1"/>
          <p:cNvSpPr>
            <a:spLocks noGrp="1" noRot="1" noChangeAspect="1" noTextEdit="1"/>
          </p:cNvSpPr>
          <p:nvPr>
            <p:ph type="sldImg"/>
          </p:nvPr>
        </p:nvSpPr>
        <p:spPr>
          <a:xfrm>
            <a:off x="1130300" y="688975"/>
            <a:ext cx="4597400" cy="3449638"/>
          </a:xfrm>
          <a:ln/>
        </p:spPr>
      </p:sp>
      <p:sp>
        <p:nvSpPr>
          <p:cNvPr id="32772" name="Notes Placeholder 2"/>
          <p:cNvSpPr>
            <a:spLocks noGrp="1"/>
          </p:cNvSpPr>
          <p:nvPr>
            <p:ph type="body" idx="1"/>
          </p:nvPr>
        </p:nvSpPr>
        <p:spPr>
          <a:noFill/>
          <a:ln/>
        </p:spPr>
        <p:txBody>
          <a:bodyPr lIns="90346" tIns="45173" rIns="90346" bIns="45173"/>
          <a:lstStyle/>
          <a:p>
            <a:pPr>
              <a:lnSpc>
                <a:spcPct val="80000"/>
              </a:lnSpc>
              <a:spcBef>
                <a:spcPct val="0"/>
              </a:spcBef>
              <a:buFontTx/>
              <a:buNone/>
            </a:pPr>
            <a:endParaRPr lang="en-US" sz="1000" dirty="0" smtClean="0"/>
          </a:p>
        </p:txBody>
      </p:sp>
      <p:sp>
        <p:nvSpPr>
          <p:cNvPr id="32773" name="Slide Number Placeholder 3"/>
          <p:cNvSpPr txBox="1">
            <a:spLocks noGrp="1"/>
          </p:cNvSpPr>
          <p:nvPr/>
        </p:nvSpPr>
        <p:spPr bwMode="auto">
          <a:xfrm>
            <a:off x="3884028" y="8737700"/>
            <a:ext cx="2972421" cy="460293"/>
          </a:xfrm>
          <a:prstGeom prst="rect">
            <a:avLst/>
          </a:prstGeom>
          <a:noFill/>
          <a:ln w="9525">
            <a:noFill/>
            <a:miter lim="800000"/>
            <a:headEnd/>
            <a:tailEnd/>
          </a:ln>
        </p:spPr>
        <p:txBody>
          <a:bodyPr lIns="90041" tIns="45020" rIns="90041" bIns="45020" anchor="b"/>
          <a:lstStyle/>
          <a:p>
            <a:pPr algn="r">
              <a:buClr>
                <a:srgbClr val="800080"/>
              </a:buClr>
              <a:buSzPct val="120000"/>
              <a:buFont typeface="Times" pitchFamily="18" charset="0"/>
              <a:buChar char="•"/>
            </a:pPr>
            <a:fld id="{ACBE3F05-C028-4D33-BDFF-A8B63DFBC03D}" type="slidenum">
              <a:rPr lang="en-US" sz="1800" b="0">
                <a:solidFill>
                  <a:srgbClr val="000000"/>
                </a:solidFill>
                <a:cs typeface="+mn-cs"/>
              </a:rPr>
              <a:pPr algn="r">
                <a:buClr>
                  <a:srgbClr val="800080"/>
                </a:buClr>
                <a:buSzPct val="120000"/>
                <a:buFont typeface="Times" pitchFamily="18" charset="0"/>
                <a:buChar char="•"/>
              </a:pPr>
              <a:t>5</a:t>
            </a:fld>
            <a:endParaRPr lang="en-US" sz="1800" b="0">
              <a:solidFill>
                <a:srgbClr val="000000"/>
              </a:solidFill>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7C68E1-B723-4756-B708-EDD0BAE8646C}" type="slidenum">
              <a:rPr lang="en-US"/>
              <a:pPr/>
              <a:t>6</a:t>
            </a:fld>
            <a:endParaRPr lang="en-US" dirty="0"/>
          </a:p>
        </p:txBody>
      </p:sp>
      <p:sp>
        <p:nvSpPr>
          <p:cNvPr id="452610" name="Rectangle 7"/>
          <p:cNvSpPr txBox="1">
            <a:spLocks noGrp="1" noChangeArrowheads="1"/>
          </p:cNvSpPr>
          <p:nvPr/>
        </p:nvSpPr>
        <p:spPr bwMode="auto">
          <a:xfrm>
            <a:off x="3885214" y="8739585"/>
            <a:ext cx="2972786" cy="459978"/>
          </a:xfrm>
          <a:prstGeom prst="rect">
            <a:avLst/>
          </a:prstGeom>
          <a:noFill/>
          <a:ln w="9525">
            <a:noFill/>
            <a:miter lim="800000"/>
            <a:headEnd/>
            <a:tailEnd/>
          </a:ln>
        </p:spPr>
        <p:txBody>
          <a:bodyPr lIns="91473" tIns="45738" rIns="91473" bIns="45738" anchor="b"/>
          <a:lstStyle/>
          <a:p>
            <a:pPr algn="r" defTabSz="908491"/>
            <a:fld id="{A9702712-8B70-4091-B515-5E1C55B5BE70}" type="slidenum">
              <a:rPr lang="en-US">
                <a:solidFill>
                  <a:srgbClr val="000000"/>
                </a:solidFill>
              </a:rPr>
              <a:pPr algn="r" defTabSz="908491"/>
              <a:t>6</a:t>
            </a:fld>
            <a:endParaRPr lang="en-US" dirty="0">
              <a:solidFill>
                <a:srgbClr val="000000"/>
              </a:solidFill>
            </a:endParaRPr>
          </a:p>
        </p:txBody>
      </p:sp>
      <p:sp>
        <p:nvSpPr>
          <p:cNvPr id="452611" name="Rectangle 2"/>
          <p:cNvSpPr>
            <a:spLocks noGrp="1" noRot="1" noChangeAspect="1" noChangeArrowheads="1" noTextEdit="1"/>
          </p:cNvSpPr>
          <p:nvPr>
            <p:ph type="sldImg"/>
          </p:nvPr>
        </p:nvSpPr>
        <p:spPr>
          <a:xfrm>
            <a:off x="1128713" y="690563"/>
            <a:ext cx="4598987" cy="3449637"/>
          </a:xfrm>
          <a:ln cap="flat"/>
        </p:spPr>
      </p:sp>
      <p:sp>
        <p:nvSpPr>
          <p:cNvPr id="452612" name="Rectangle 3"/>
          <p:cNvSpPr>
            <a:spLocks noGrp="1" noChangeArrowheads="1"/>
          </p:cNvSpPr>
          <p:nvPr>
            <p:ph type="body" idx="1"/>
          </p:nvPr>
        </p:nvSpPr>
        <p:spPr>
          <a:xfrm>
            <a:off x="686393" y="4369793"/>
            <a:ext cx="5485216" cy="4139803"/>
          </a:xfrm>
        </p:spPr>
        <p:txBody>
          <a:bodyPr lIns="89150" tIns="44574" rIns="89150" bIns="44574"/>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buFontTx/>
              <a:buNone/>
            </a:pPr>
            <a:endParaRPr lang="en-US" b="0" dirty="0" smtClean="0">
              <a:cs typeface="Arial" charset="0"/>
            </a:endParaRPr>
          </a:p>
        </p:txBody>
      </p:sp>
      <p:sp>
        <p:nvSpPr>
          <p:cNvPr id="46084" name="Slide Number Placeholder 3"/>
          <p:cNvSpPr>
            <a:spLocks noGrp="1"/>
          </p:cNvSpPr>
          <p:nvPr>
            <p:ph type="sldNum" sz="quarter" idx="5"/>
          </p:nvPr>
        </p:nvSpPr>
        <p:spPr>
          <a:noFill/>
        </p:spPr>
        <p:txBody>
          <a:bodyPr/>
          <a:lstStyle/>
          <a:p>
            <a:fld id="{618A6550-B177-418B-9DD6-9A65BDA8D174}"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marL="339118" indent="-225560">
              <a:spcBef>
                <a:spcPts val="588"/>
              </a:spcBef>
              <a:buClr>
                <a:srgbClr val="FFC000"/>
              </a:buClr>
              <a:buFont typeface="Arial" pitchFamily="34" charset="0"/>
              <a:buChar char="•"/>
            </a:pPr>
            <a:endParaRPr lang="en-US" sz="1600" b="0" dirty="0" smtClean="0">
              <a:solidFill>
                <a:srgbClr val="000000"/>
              </a:solidFill>
              <a:latin typeface="Arial" pitchFamily="34" charset="0"/>
              <a:ea typeface="MS PGothic" pitchFamily="34" charset="-128"/>
              <a:cs typeface="+mn-cs"/>
            </a:endParaRPr>
          </a:p>
        </p:txBody>
      </p:sp>
      <p:sp>
        <p:nvSpPr>
          <p:cNvPr id="12292" name="Slide Number Placeholder 3"/>
          <p:cNvSpPr>
            <a:spLocks noGrp="1"/>
          </p:cNvSpPr>
          <p:nvPr>
            <p:ph type="sldNum" sz="quarter" idx="5"/>
          </p:nvPr>
        </p:nvSpPr>
        <p:spPr>
          <a:noFill/>
        </p:spPr>
        <p:txBody>
          <a:bodyPr/>
          <a:lstStyle/>
          <a:p>
            <a:pPr defTabSz="913666"/>
            <a:fld id="{EF39B5B2-50DC-4358-B8C9-A9AA5056FE6E}" type="slidenum">
              <a:rPr lang="en-US">
                <a:solidFill>
                  <a:prstClr val="white"/>
                </a:solidFill>
              </a:rPr>
              <a:pPr defTabSz="913666"/>
              <a:t>8</a:t>
            </a:fld>
            <a:endParaRPr lang="en-US" dirty="0">
              <a:solidFill>
                <a:prstClr val="white"/>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utoShape 19"/>
          <p:cNvSpPr>
            <a:spLocks noChangeArrowheads="1"/>
          </p:cNvSpPr>
          <p:nvPr userDrawn="1">
            <p:custDataLst>
              <p:tags r:id="rId2"/>
            </p:custDataLst>
          </p:nvPr>
        </p:nvSpPr>
        <p:spPr bwMode="auto">
          <a:xfrm>
            <a:off x="66675" y="1752602"/>
            <a:ext cx="7069138" cy="4113213"/>
          </a:xfrm>
          <a:prstGeom prst="roundRect">
            <a:avLst>
              <a:gd name="adj" fmla="val 7606"/>
            </a:avLst>
          </a:prstGeom>
          <a:solidFill>
            <a:schemeClr val="accent1"/>
          </a:solidFill>
          <a:ln w="9525" algn="ctr">
            <a:noFill/>
            <a:round/>
            <a:headEnd/>
            <a:tailEnd/>
          </a:ln>
          <a:effectLst/>
        </p:spPr>
        <p:txBody>
          <a:bodyPr wrap="none" lIns="91420" tIns="45710" rIns="91420" bIns="45710" anchor="ctr"/>
          <a:lstStyle/>
          <a:p>
            <a:pPr algn="ctr" eaLnBrk="0" hangingPunct="0">
              <a:defRPr/>
            </a:pPr>
            <a:endParaRPr lang="en-US">
              <a:cs typeface="+mn-cs"/>
            </a:endParaRPr>
          </a:p>
        </p:txBody>
      </p:sp>
      <p:pic>
        <p:nvPicPr>
          <p:cNvPr id="3" name="Picture 20" descr="8A7A8B28-940A-4F5E-A6A2-9AAAD580F433@local"/>
          <p:cNvPicPr>
            <a:picLocks noChangeAspect="1" noChangeArrowheads="1"/>
          </p:cNvPicPr>
          <p:nvPr userDrawn="1">
            <p:custDataLst>
              <p:tags r:id="rId3"/>
            </p:custDataLst>
          </p:nvPr>
        </p:nvPicPr>
        <p:blipFill>
          <a:blip r:embed="rId8" cstate="print"/>
          <a:srcRect/>
          <a:stretch>
            <a:fillRect/>
          </a:stretch>
        </p:blipFill>
        <p:spPr bwMode="auto">
          <a:xfrm>
            <a:off x="5776915" y="546102"/>
            <a:ext cx="2789237" cy="892175"/>
          </a:xfrm>
          <a:prstGeom prst="rect">
            <a:avLst/>
          </a:prstGeom>
          <a:noFill/>
          <a:ln w="9525">
            <a:noFill/>
            <a:miter lim="800000"/>
            <a:headEnd/>
            <a:tailEnd/>
          </a:ln>
        </p:spPr>
      </p:pic>
      <p:sp>
        <p:nvSpPr>
          <p:cNvPr id="4" name="AutoShape 21"/>
          <p:cNvSpPr>
            <a:spLocks noChangeArrowheads="1"/>
          </p:cNvSpPr>
          <p:nvPr userDrawn="1">
            <p:custDataLst>
              <p:tags r:id="rId4"/>
            </p:custDataLst>
          </p:nvPr>
        </p:nvSpPr>
        <p:spPr bwMode="auto">
          <a:xfrm>
            <a:off x="6396038" y="1752602"/>
            <a:ext cx="2587625" cy="4113213"/>
          </a:xfrm>
          <a:prstGeom prst="roundRect">
            <a:avLst>
              <a:gd name="adj" fmla="val 0"/>
            </a:avLst>
          </a:prstGeom>
          <a:solidFill>
            <a:schemeClr val="tx2"/>
          </a:solidFill>
          <a:ln w="9525" algn="ctr">
            <a:noFill/>
            <a:round/>
            <a:headEnd/>
            <a:tailEnd/>
          </a:ln>
          <a:effectLst/>
        </p:spPr>
        <p:txBody>
          <a:bodyPr wrap="none" lIns="91420" tIns="45710" rIns="91420" bIns="45710" anchor="ctr"/>
          <a:lstStyle/>
          <a:p>
            <a:pPr algn="ctr" eaLnBrk="0" hangingPunct="0">
              <a:defRPr/>
            </a:pPr>
            <a:endParaRPr lang="en-US">
              <a:cs typeface="+mn-cs"/>
            </a:endParaRPr>
          </a:p>
        </p:txBody>
      </p:sp>
      <p:grpSp>
        <p:nvGrpSpPr>
          <p:cNvPr id="5" name="McK Title Elements"/>
          <p:cNvGrpSpPr>
            <a:grpSpLocks/>
          </p:cNvGrpSpPr>
          <p:nvPr>
            <p:custDataLst>
              <p:tags r:id="rId5"/>
            </p:custDataLst>
          </p:nvPr>
        </p:nvGrpSpPr>
        <p:grpSpPr bwMode="auto">
          <a:xfrm>
            <a:off x="2640013" y="2139950"/>
            <a:ext cx="5027612" cy="4510088"/>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w="9525">
              <a:noFill/>
              <a:miter lim="800000"/>
              <a:headEnd/>
              <a:tailEnd/>
            </a:ln>
            <a:effectLst/>
          </p:spPr>
          <p:txBody>
            <a:bodyPr lIns="0" tIns="0" rIns="0" bIns="0">
              <a:spAutoFit/>
            </a:bodyPr>
            <a:lstStyle/>
            <a:p>
              <a:pPr>
                <a:defRPr/>
              </a:pPr>
              <a:r>
                <a:rPr lang="en-US" sz="1400" b="0" dirty="0">
                  <a:solidFill>
                    <a:schemeClr val="tx1"/>
                  </a:solidFill>
                  <a:cs typeface="+mn-cs"/>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w="9525">
              <a:noFill/>
              <a:miter lim="800000"/>
              <a:headEnd/>
              <a:tailEnd/>
            </a:ln>
            <a:effectLst/>
          </p:spPr>
          <p:txBody>
            <a:bodyPr lIns="0" tIns="0" rIns="0" bIns="0" anchor="b">
              <a:spAutoFit/>
            </a:bodyPr>
            <a:lstStyle/>
            <a:p>
              <a:pPr>
                <a:defRPr/>
              </a:pPr>
              <a:r>
                <a:rPr lang="en-US" sz="1400" b="0" dirty="0">
                  <a:solidFill>
                    <a:schemeClr val="tx1"/>
                  </a:solidFill>
                  <a:cs typeface="+mn-cs"/>
                </a:rPr>
                <a:t>Document</a:t>
              </a:r>
            </a:p>
          </p:txBody>
        </p:sp>
        <p:sp>
          <p:nvSpPr>
            <p:cNvPr id="8" name="McK Date" hidden="1"/>
            <p:cNvSpPr txBox="1">
              <a:spLocks noChangeArrowheads="1"/>
            </p:cNvSpPr>
            <p:nvPr userDrawn="1"/>
          </p:nvSpPr>
          <p:spPr bwMode="auto">
            <a:xfrm>
              <a:off x="1663" y="3216"/>
              <a:ext cx="3167" cy="136"/>
            </a:xfrm>
            <a:prstGeom prst="rect">
              <a:avLst/>
            </a:prstGeom>
            <a:noFill/>
            <a:ln w="9525">
              <a:noFill/>
              <a:miter lim="800000"/>
              <a:headEnd/>
              <a:tailEnd/>
            </a:ln>
            <a:effectLst/>
          </p:spPr>
          <p:txBody>
            <a:bodyPr lIns="0" tIns="0" rIns="0" bIns="0">
              <a:spAutoFit/>
            </a:bodyPr>
            <a:lstStyle/>
            <a:p>
              <a:pPr>
                <a:defRPr/>
              </a:pPr>
              <a:r>
                <a:rPr lang="en-US" sz="1400" b="0" dirty="0">
                  <a:solidFill>
                    <a:schemeClr val="tx1"/>
                  </a:solidFill>
                  <a:cs typeface="+mn-cs"/>
                </a:rPr>
                <a:t>Date</a:t>
              </a:r>
            </a:p>
          </p:txBody>
        </p:sp>
        <p:sp>
          <p:nvSpPr>
            <p:cNvPr id="9" name="McK Disclaimer" hidden="1"/>
            <p:cNvSpPr>
              <a:spLocks noChangeArrowheads="1"/>
            </p:cNvSpPr>
            <p:nvPr userDrawn="1">
              <p:custDataLst>
                <p:tags r:id="rId6"/>
              </p:custDataLst>
            </p:nvPr>
          </p:nvSpPr>
          <p:spPr bwMode="auto">
            <a:xfrm>
              <a:off x="1663" y="3759"/>
              <a:ext cx="2303" cy="430"/>
            </a:xfrm>
            <a:prstGeom prst="rect">
              <a:avLst/>
            </a:prstGeom>
            <a:noFill/>
            <a:ln w="9525">
              <a:noFill/>
              <a:miter lim="800000"/>
              <a:headEnd/>
              <a:tailEnd/>
            </a:ln>
            <a:effectLst/>
          </p:spPr>
          <p:txBody>
            <a:bodyPr lIns="0" tIns="0" rIns="0" bIns="0" anchor="b"/>
            <a:lstStyle/>
            <a:p>
              <a:pPr defTabSz="804693" eaLnBrk="0" hangingPunct="0">
                <a:defRPr/>
              </a:pPr>
              <a:r>
                <a:rPr lang="en-US" sz="900" b="0" dirty="0">
                  <a:solidFill>
                    <a:schemeClr val="tx1"/>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graphicFrame>
        <p:nvGraphicFramePr>
          <p:cNvPr id="10" name="Rectangle 2" hidden="1"/>
          <p:cNvGraphicFramePr>
            <a:graphicFrameLocks/>
          </p:cNvGraphicFramePr>
          <p:nvPr/>
        </p:nvGraphicFramePr>
        <p:xfrm>
          <a:off x="0" y="0"/>
          <a:ext cx="158750" cy="158750"/>
        </p:xfrm>
        <a:graphic>
          <a:graphicData uri="http://schemas.openxmlformats.org/presentationml/2006/ole">
            <p:oleObj spid="_x0000_s2745345" name="think-cell Slide" r:id="rId9" imgW="0" imgH="0" progId="">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82945" y="1273177"/>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2828" y="230190"/>
            <a:ext cx="584775" cy="226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637" y="230190"/>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050" name="AutoShape 2"/>
          <p:cNvSpPr>
            <a:spLocks noChangeArrowheads="1"/>
          </p:cNvSpPr>
          <p:nvPr/>
        </p:nvSpPr>
        <p:spPr bwMode="auto">
          <a:xfrm>
            <a:off x="6425476" y="1568344"/>
            <a:ext cx="2535962" cy="4031330"/>
          </a:xfrm>
          <a:prstGeom prst="roundRect">
            <a:avLst>
              <a:gd name="adj" fmla="val 0"/>
            </a:avLst>
          </a:prstGeom>
          <a:solidFill>
            <a:schemeClr val="accent1"/>
          </a:solidFill>
          <a:ln w="9525">
            <a:noFill/>
            <a:round/>
            <a:headEnd/>
            <a:tailEnd/>
          </a:ln>
          <a:effectLst/>
        </p:spPr>
        <p:txBody>
          <a:bodyPr wrap="none" lIns="89611" tIns="44806" rIns="89611" bIns="44806" anchor="ctr"/>
          <a:lstStyle/>
          <a:p>
            <a:endParaRPr lang="en-US"/>
          </a:p>
        </p:txBody>
      </p:sp>
      <p:sp>
        <p:nvSpPr>
          <p:cNvPr id="2051" name="AutoShape 3"/>
          <p:cNvSpPr>
            <a:spLocks noChangeArrowheads="1"/>
          </p:cNvSpPr>
          <p:nvPr/>
        </p:nvSpPr>
        <p:spPr bwMode="auto">
          <a:xfrm>
            <a:off x="222481" y="1568344"/>
            <a:ext cx="6928000" cy="4031330"/>
          </a:xfrm>
          <a:prstGeom prst="roundRect">
            <a:avLst>
              <a:gd name="adj" fmla="val 7606"/>
            </a:avLst>
          </a:prstGeom>
          <a:solidFill>
            <a:schemeClr val="accent1"/>
          </a:solidFill>
          <a:ln w="9525">
            <a:noFill/>
            <a:round/>
            <a:headEnd/>
            <a:tailEnd/>
          </a:ln>
          <a:effectLst/>
        </p:spPr>
        <p:txBody>
          <a:bodyPr wrap="none" lIns="89611" tIns="44806" rIns="89611" bIns="44806" anchor="ctr"/>
          <a:lstStyle/>
          <a:p>
            <a:endParaRPr lang="en-US"/>
          </a:p>
        </p:txBody>
      </p:sp>
      <p:sp>
        <p:nvSpPr>
          <p:cNvPr id="2052" name="Rectangle 4"/>
          <p:cNvSpPr>
            <a:spLocks noGrp="1" noChangeArrowheads="1"/>
          </p:cNvSpPr>
          <p:nvPr>
            <p:ph type="ctrTitle" sz="quarter"/>
          </p:nvPr>
        </p:nvSpPr>
        <p:spPr bwMode="gray">
          <a:xfrm>
            <a:off x="662774" y="2977987"/>
            <a:ext cx="5113932" cy="415498"/>
          </a:xfrm>
        </p:spPr>
        <p:txBody>
          <a:bodyPr/>
          <a:lstStyle>
            <a:lvl1pPr>
              <a:defRPr sz="2700">
                <a:solidFill>
                  <a:schemeClr val="bg1"/>
                </a:solidFill>
              </a:defRPr>
            </a:lvl1pPr>
          </a:lstStyle>
          <a:p>
            <a:r>
              <a:rPr lang="en-US" smtClean="0"/>
              <a:t>Click to edit Master title style</a:t>
            </a:r>
            <a:endParaRPr lang="en-US"/>
          </a:p>
        </p:txBody>
      </p:sp>
      <p:sp>
        <p:nvSpPr>
          <p:cNvPr id="2053" name="Rectangle 5"/>
          <p:cNvSpPr>
            <a:spLocks noGrp="1" noChangeArrowheads="1"/>
          </p:cNvSpPr>
          <p:nvPr>
            <p:ph type="subTitle" sz="quarter" idx="1"/>
          </p:nvPr>
        </p:nvSpPr>
        <p:spPr bwMode="gray">
          <a:xfrm>
            <a:off x="662773" y="3525663"/>
            <a:ext cx="5110821" cy="415498"/>
          </a:xfrm>
        </p:spPr>
        <p:txBody>
          <a:bodyPr/>
          <a:lstStyle>
            <a:lvl1pPr marL="0" indent="0">
              <a:buFont typeface="Times" pitchFamily="1" charset="0"/>
              <a:buNone/>
              <a:defRPr sz="2700">
                <a:solidFill>
                  <a:schemeClr val="folHlink"/>
                </a:solidFill>
              </a:defRPr>
            </a:lvl1pPr>
          </a:lstStyle>
          <a:p>
            <a:r>
              <a:rPr lang="en-US" smtClean="0"/>
              <a:t>Click to edit Master subtitle style</a:t>
            </a:r>
            <a:endParaRPr lang="en-US"/>
          </a:p>
        </p:txBody>
      </p:sp>
      <p:sp>
        <p:nvSpPr>
          <p:cNvPr id="2054" name="Rectangle 6"/>
          <p:cNvSpPr>
            <a:spLocks noGrp="1" noChangeArrowheads="1"/>
          </p:cNvSpPr>
          <p:nvPr>
            <p:ph type="ftr" sz="quarter" idx="3"/>
          </p:nvPr>
        </p:nvSpPr>
        <p:spPr bwMode="auto">
          <a:xfrm>
            <a:off x="676776" y="6124011"/>
            <a:ext cx="5099929" cy="448098"/>
          </a:xfrm>
        </p:spPr>
        <p:txBody>
          <a:bodyPr/>
          <a:lstStyle>
            <a:lvl1pPr>
              <a:defRPr/>
            </a:lvl1pPr>
          </a:lstStyle>
          <a:p>
            <a:r>
              <a:rPr lang="en-US"/>
              <a:t>Footer goes here</a:t>
            </a:r>
          </a:p>
        </p:txBody>
      </p:sp>
      <p:sp>
        <p:nvSpPr>
          <p:cNvPr id="2055" name="Rectangle 7"/>
          <p:cNvSpPr>
            <a:spLocks noGrp="1" noChangeArrowheads="1"/>
          </p:cNvSpPr>
          <p:nvPr>
            <p:ph type="sldNum" sz="quarter" idx="4"/>
          </p:nvPr>
        </p:nvSpPr>
        <p:spPr bwMode="auto">
          <a:xfrm>
            <a:off x="6442590" y="6124011"/>
            <a:ext cx="2128342" cy="448098"/>
          </a:xfrm>
          <a:prstGeom prst="rect">
            <a:avLst/>
          </a:prstGeom>
          <a:noFill/>
          <a:ln>
            <a:miter lim="800000"/>
            <a:headEnd/>
            <a:tailEnd/>
          </a:ln>
        </p:spPr>
        <p:txBody>
          <a:bodyPr vert="horz" wrap="square" lIns="0" tIns="45117" rIns="0" bIns="45117" numCol="1" anchor="t" anchorCtr="0" compatLnSpc="1">
            <a:prstTxWarp prst="textNoShape">
              <a:avLst/>
            </a:prstTxWarp>
          </a:bodyPr>
          <a:lstStyle>
            <a:lvl1pPr algn="ctr">
              <a:defRPr sz="1000" b="1">
                <a:solidFill>
                  <a:schemeClr val="bg1"/>
                </a:solidFill>
                <a:ea typeface="MS PGothic" pitchFamily="34" charset="-128"/>
              </a:defRPr>
            </a:lvl1pPr>
          </a:lstStyle>
          <a:p>
            <a:fld id="{AB3AF30D-D79D-4153-9D04-48B8F2F09B63}" type="slidenum">
              <a:rPr lang="en-US"/>
              <a:pPr/>
              <a:t>‹#›</a:t>
            </a:fld>
            <a:endParaRPr lang="en-US"/>
          </a:p>
        </p:txBody>
      </p:sp>
      <p:pic>
        <p:nvPicPr>
          <p:cNvPr id="2060" name="Picture 12" descr="wmt_h_r_c"/>
          <p:cNvPicPr>
            <a:picLocks noChangeAspect="1" noChangeArrowheads="1"/>
          </p:cNvPicPr>
          <p:nvPr userDrawn="1"/>
        </p:nvPicPr>
        <p:blipFill>
          <a:blip r:embed="rId2" cstate="print"/>
          <a:srcRect/>
          <a:stretch>
            <a:fillRect/>
          </a:stretch>
        </p:blipFill>
        <p:spPr bwMode="auto">
          <a:xfrm>
            <a:off x="6327461" y="536785"/>
            <a:ext cx="2355489" cy="689262"/>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AutoShape 2"/>
          <p:cNvSpPr>
            <a:spLocks noChangeArrowheads="1"/>
          </p:cNvSpPr>
          <p:nvPr/>
        </p:nvSpPr>
        <p:spPr bwMode="auto">
          <a:xfrm>
            <a:off x="6425476" y="1568344"/>
            <a:ext cx="2535962" cy="4031330"/>
          </a:xfrm>
          <a:prstGeom prst="roundRect">
            <a:avLst>
              <a:gd name="adj" fmla="val 0"/>
            </a:avLst>
          </a:prstGeom>
          <a:solidFill>
            <a:schemeClr val="accent1"/>
          </a:solidFill>
          <a:ln w="9525">
            <a:noFill/>
            <a:round/>
            <a:headEnd/>
            <a:tailEnd/>
          </a:ln>
          <a:effectLst/>
        </p:spPr>
        <p:txBody>
          <a:bodyPr wrap="none" lIns="89592" tIns="44797" rIns="89592" bIns="44797" anchor="ctr"/>
          <a:lstStyle/>
          <a:p>
            <a:endParaRPr lang="en-US" sz="1800" b="0" dirty="0">
              <a:solidFill>
                <a:srgbClr val="000000"/>
              </a:solidFill>
              <a:cs typeface="+mn-cs"/>
            </a:endParaRPr>
          </a:p>
        </p:txBody>
      </p:sp>
      <p:sp>
        <p:nvSpPr>
          <p:cNvPr id="2051" name="AutoShape 3"/>
          <p:cNvSpPr>
            <a:spLocks noChangeArrowheads="1"/>
          </p:cNvSpPr>
          <p:nvPr/>
        </p:nvSpPr>
        <p:spPr bwMode="auto">
          <a:xfrm>
            <a:off x="222481" y="1568344"/>
            <a:ext cx="6928000" cy="4031330"/>
          </a:xfrm>
          <a:prstGeom prst="roundRect">
            <a:avLst>
              <a:gd name="adj" fmla="val 7606"/>
            </a:avLst>
          </a:prstGeom>
          <a:solidFill>
            <a:schemeClr val="accent1"/>
          </a:solidFill>
          <a:ln w="9525">
            <a:noFill/>
            <a:round/>
            <a:headEnd/>
            <a:tailEnd/>
          </a:ln>
          <a:effectLst/>
        </p:spPr>
        <p:txBody>
          <a:bodyPr wrap="none" lIns="89592" tIns="44797" rIns="89592" bIns="44797" anchor="ctr"/>
          <a:lstStyle/>
          <a:p>
            <a:endParaRPr lang="en-US" sz="1800" b="0" dirty="0">
              <a:solidFill>
                <a:srgbClr val="000000"/>
              </a:solidFill>
              <a:cs typeface="+mn-cs"/>
            </a:endParaRPr>
          </a:p>
        </p:txBody>
      </p:sp>
      <p:sp>
        <p:nvSpPr>
          <p:cNvPr id="2052" name="Rectangle 4"/>
          <p:cNvSpPr>
            <a:spLocks noGrp="1" noChangeArrowheads="1"/>
          </p:cNvSpPr>
          <p:nvPr>
            <p:ph type="ctrTitle" sz="quarter"/>
          </p:nvPr>
        </p:nvSpPr>
        <p:spPr bwMode="gray">
          <a:xfrm>
            <a:off x="662776" y="2977989"/>
            <a:ext cx="5113932" cy="508779"/>
          </a:xfrm>
        </p:spPr>
        <p:txBody>
          <a:bodyPr/>
          <a:lstStyle>
            <a:lvl1pPr>
              <a:defRPr sz="2700">
                <a:solidFill>
                  <a:schemeClr val="bg1"/>
                </a:solidFill>
              </a:defRPr>
            </a:lvl1pPr>
          </a:lstStyle>
          <a:p>
            <a:r>
              <a:rPr lang="en-US" smtClean="0"/>
              <a:t>Click to edit Master title style</a:t>
            </a:r>
            <a:endParaRPr lang="en-US"/>
          </a:p>
        </p:txBody>
      </p:sp>
      <p:sp>
        <p:nvSpPr>
          <p:cNvPr id="2053" name="Rectangle 5"/>
          <p:cNvSpPr>
            <a:spLocks noGrp="1" noChangeArrowheads="1"/>
          </p:cNvSpPr>
          <p:nvPr>
            <p:ph type="subTitle" sz="quarter" idx="1"/>
          </p:nvPr>
        </p:nvSpPr>
        <p:spPr bwMode="gray">
          <a:xfrm>
            <a:off x="662775" y="3525663"/>
            <a:ext cx="5110821" cy="1717710"/>
          </a:xfrm>
        </p:spPr>
        <p:txBody>
          <a:bodyPr/>
          <a:lstStyle>
            <a:lvl1pPr marL="0" indent="0">
              <a:buFont typeface="Times" pitchFamily="1" charset="0"/>
              <a:buNone/>
              <a:defRPr sz="2700">
                <a:solidFill>
                  <a:schemeClr val="folHlink"/>
                </a:solidFill>
              </a:defRPr>
            </a:lvl1pPr>
          </a:lstStyle>
          <a:p>
            <a:r>
              <a:rPr lang="en-US" smtClean="0"/>
              <a:t>Click to edit Master subtitle style</a:t>
            </a:r>
            <a:endParaRPr lang="en-US"/>
          </a:p>
        </p:txBody>
      </p:sp>
      <p:sp>
        <p:nvSpPr>
          <p:cNvPr id="2054" name="Rectangle 6"/>
          <p:cNvSpPr>
            <a:spLocks noGrp="1" noChangeArrowheads="1"/>
          </p:cNvSpPr>
          <p:nvPr>
            <p:ph type="ftr" sz="quarter" idx="3"/>
          </p:nvPr>
        </p:nvSpPr>
        <p:spPr bwMode="auto">
          <a:xfrm>
            <a:off x="676778" y="6124011"/>
            <a:ext cx="5099929" cy="448098"/>
          </a:xfrm>
        </p:spPr>
        <p:txBody>
          <a:bodyPr/>
          <a:lstStyle>
            <a:lvl1pPr>
              <a:defRPr/>
            </a:lvl1pPr>
          </a:lstStyle>
          <a:p>
            <a:r>
              <a:rPr lang="en-US">
                <a:solidFill>
                  <a:srgbClr val="FFFFFF"/>
                </a:solidFill>
              </a:rPr>
              <a:t>Footer goes here</a:t>
            </a:r>
          </a:p>
        </p:txBody>
      </p:sp>
      <p:sp>
        <p:nvSpPr>
          <p:cNvPr id="2055" name="Rectangle 7"/>
          <p:cNvSpPr>
            <a:spLocks noGrp="1" noChangeArrowheads="1"/>
          </p:cNvSpPr>
          <p:nvPr>
            <p:ph type="sldNum" sz="quarter" idx="4"/>
          </p:nvPr>
        </p:nvSpPr>
        <p:spPr bwMode="auto">
          <a:xfrm>
            <a:off x="6442590" y="6124011"/>
            <a:ext cx="2128342" cy="448098"/>
          </a:xfrm>
          <a:prstGeom prst="rect">
            <a:avLst/>
          </a:prstGeom>
          <a:noFill/>
          <a:ln>
            <a:miter lim="800000"/>
            <a:headEnd/>
            <a:tailEnd/>
          </a:ln>
        </p:spPr>
        <p:txBody>
          <a:bodyPr vert="horz" wrap="square" lIns="0" tIns="45107" rIns="0" bIns="45107" numCol="1" anchor="t" anchorCtr="0" compatLnSpc="1">
            <a:prstTxWarp prst="textNoShape">
              <a:avLst/>
            </a:prstTxWarp>
          </a:bodyPr>
          <a:lstStyle>
            <a:lvl1pPr algn="ctr">
              <a:defRPr sz="1000" b="1">
                <a:solidFill>
                  <a:schemeClr val="bg1"/>
                </a:solidFill>
                <a:ea typeface="MS PGothic" pitchFamily="34" charset="-128"/>
              </a:defRPr>
            </a:lvl1pPr>
          </a:lstStyle>
          <a:p>
            <a:fld id="{AB3AF30D-D79D-4153-9D04-48B8F2F09B63}" type="slidenum">
              <a:rPr lang="en-US">
                <a:solidFill>
                  <a:srgbClr val="FFFFFF"/>
                </a:solidFill>
                <a:cs typeface="+mn-cs"/>
              </a:rPr>
              <a:pPr/>
              <a:t>‹#›</a:t>
            </a:fld>
            <a:endParaRPr lang="en-US">
              <a:solidFill>
                <a:srgbClr val="FFFFFF"/>
              </a:solidFill>
              <a:cs typeface="+mn-cs"/>
            </a:endParaRPr>
          </a:p>
        </p:txBody>
      </p:sp>
      <p:pic>
        <p:nvPicPr>
          <p:cNvPr id="2060" name="Picture 12" descr="wmt_h_r_c"/>
          <p:cNvPicPr>
            <a:picLocks noChangeAspect="1" noChangeArrowheads="1"/>
          </p:cNvPicPr>
          <p:nvPr userDrawn="1"/>
        </p:nvPicPr>
        <p:blipFill>
          <a:blip r:embed="rId2" cstate="print"/>
          <a:srcRect/>
          <a:stretch>
            <a:fillRect/>
          </a:stretch>
        </p:blipFill>
        <p:spPr bwMode="auto">
          <a:xfrm>
            <a:off x="6327463" y="536785"/>
            <a:ext cx="2355489" cy="689262"/>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2000"/>
            </a:lvl1pPr>
            <a:lvl2pPr marL="447962" indent="0">
              <a:buNone/>
              <a:defRPr sz="1800"/>
            </a:lvl2pPr>
            <a:lvl3pPr marL="895922" indent="0">
              <a:buNone/>
              <a:defRPr sz="1600"/>
            </a:lvl3pPr>
            <a:lvl4pPr marL="1343884" indent="0">
              <a:buNone/>
              <a:defRPr sz="1400"/>
            </a:lvl4pPr>
            <a:lvl5pPr marL="1791844" indent="0">
              <a:buNone/>
              <a:defRPr sz="1400"/>
            </a:lvl5pPr>
            <a:lvl6pPr marL="2239806" indent="0">
              <a:buNone/>
              <a:defRPr sz="1400"/>
            </a:lvl6pPr>
            <a:lvl7pPr marL="2687766" indent="0">
              <a:buNone/>
              <a:defRPr sz="1400"/>
            </a:lvl7pPr>
            <a:lvl8pPr marL="3135728" indent="0">
              <a:buNone/>
              <a:defRPr sz="1400"/>
            </a:lvl8pPr>
            <a:lvl9pPr marL="3583689"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073569"/>
            <a:ext cx="3957968" cy="505355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073569"/>
            <a:ext cx="3957968" cy="505355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72" y="269171"/>
            <a:ext cx="8065294" cy="36811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4" y="1504553"/>
            <a:ext cx="3959525" cy="627026"/>
          </a:xfrm>
        </p:spPr>
        <p:txBody>
          <a:bodyPr anchor="b"/>
          <a:lstStyle>
            <a:lvl1pPr marL="0" indent="0">
              <a:buNone/>
              <a:defRPr sz="2400" b="1"/>
            </a:lvl1pPr>
            <a:lvl2pPr marL="447962" indent="0">
              <a:buNone/>
              <a:defRPr sz="2000" b="1"/>
            </a:lvl2pPr>
            <a:lvl3pPr marL="895922" indent="0">
              <a:buNone/>
              <a:defRPr sz="1800" b="1"/>
            </a:lvl3pPr>
            <a:lvl4pPr marL="1343884" indent="0">
              <a:buNone/>
              <a:defRPr sz="1600" b="1"/>
            </a:lvl4pPr>
            <a:lvl5pPr marL="1791844" indent="0">
              <a:buNone/>
              <a:defRPr sz="1600" b="1"/>
            </a:lvl5pPr>
            <a:lvl6pPr marL="2239806" indent="0">
              <a:buNone/>
              <a:defRPr sz="1600" b="1"/>
            </a:lvl6pPr>
            <a:lvl7pPr marL="2687766" indent="0">
              <a:buNone/>
              <a:defRPr sz="1600" b="1"/>
            </a:lvl7pPr>
            <a:lvl8pPr marL="3135728" indent="0">
              <a:buNone/>
              <a:defRPr sz="1600" b="1"/>
            </a:lvl8pPr>
            <a:lvl9pPr marL="35836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074" y="2131579"/>
            <a:ext cx="3959525"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9" y="1504553"/>
            <a:ext cx="3961080" cy="627026"/>
          </a:xfrm>
        </p:spPr>
        <p:txBody>
          <a:bodyPr anchor="b"/>
          <a:lstStyle>
            <a:lvl1pPr marL="0" indent="0">
              <a:buNone/>
              <a:defRPr sz="2400" b="1"/>
            </a:lvl1pPr>
            <a:lvl2pPr marL="447962" indent="0">
              <a:buNone/>
              <a:defRPr sz="2000" b="1"/>
            </a:lvl2pPr>
            <a:lvl3pPr marL="895922" indent="0">
              <a:buNone/>
              <a:defRPr sz="1800" b="1"/>
            </a:lvl3pPr>
            <a:lvl4pPr marL="1343884" indent="0">
              <a:buNone/>
              <a:defRPr sz="1600" b="1"/>
            </a:lvl4pPr>
            <a:lvl5pPr marL="1791844" indent="0">
              <a:buNone/>
              <a:defRPr sz="1600" b="1"/>
            </a:lvl5pPr>
            <a:lvl6pPr marL="2239806" indent="0">
              <a:buNone/>
              <a:defRPr sz="1600" b="1"/>
            </a:lvl6pPr>
            <a:lvl7pPr marL="2687766" indent="0">
              <a:buNone/>
              <a:defRPr sz="1600" b="1"/>
            </a:lvl7pPr>
            <a:lvl8pPr marL="3135728" indent="0">
              <a:buNone/>
              <a:defRPr sz="1600" b="1"/>
            </a:lvl8pPr>
            <a:lvl9pPr marL="35836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289" y="2131579"/>
            <a:ext cx="3961080"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5" y="699863"/>
            <a:ext cx="2948251" cy="70666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73" y="267617"/>
            <a:ext cx="5009693" cy="5736593"/>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5" y="1406531"/>
            <a:ext cx="2948251" cy="4597676"/>
          </a:xfrm>
        </p:spPr>
        <p:txBody>
          <a:bodyPr/>
          <a:lstStyle>
            <a:lvl1pPr marL="0" indent="0">
              <a:buNone/>
              <a:defRPr sz="1400"/>
            </a:lvl1pPr>
            <a:lvl2pPr marL="447962" indent="0">
              <a:buNone/>
              <a:defRPr sz="1200"/>
            </a:lvl2pPr>
            <a:lvl3pPr marL="895922" indent="0">
              <a:buNone/>
              <a:defRPr sz="1000"/>
            </a:lvl3pPr>
            <a:lvl4pPr marL="1343884" indent="0">
              <a:buNone/>
              <a:defRPr sz="900"/>
            </a:lvl4pPr>
            <a:lvl5pPr marL="1791844" indent="0">
              <a:buNone/>
              <a:defRPr sz="900"/>
            </a:lvl5pPr>
            <a:lvl6pPr marL="2239806" indent="0">
              <a:buNone/>
              <a:defRPr sz="900"/>
            </a:lvl6pPr>
            <a:lvl7pPr marL="2687766" indent="0">
              <a:buNone/>
              <a:defRPr sz="900"/>
            </a:lvl7pPr>
            <a:lvl8pPr marL="3135728" indent="0">
              <a:buNone/>
              <a:defRPr sz="900"/>
            </a:lvl8pPr>
            <a:lvl9pPr marL="3583689"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861596"/>
            <a:ext cx="5376863" cy="3988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a:lstStyle>
            <a:lvl1pPr marL="0" indent="0">
              <a:buNone/>
              <a:defRPr sz="3100"/>
            </a:lvl1pPr>
            <a:lvl2pPr marL="447962" indent="0">
              <a:buNone/>
              <a:defRPr sz="2700"/>
            </a:lvl2pPr>
            <a:lvl3pPr marL="895922" indent="0">
              <a:buNone/>
              <a:defRPr sz="2400"/>
            </a:lvl3pPr>
            <a:lvl4pPr marL="1343884" indent="0">
              <a:buNone/>
              <a:defRPr sz="2000"/>
            </a:lvl4pPr>
            <a:lvl5pPr marL="1791844" indent="0">
              <a:buNone/>
              <a:defRPr sz="2000"/>
            </a:lvl5pPr>
            <a:lvl6pPr marL="2239806" indent="0">
              <a:buNone/>
              <a:defRPr sz="2000"/>
            </a:lvl6pPr>
            <a:lvl7pPr marL="2687766" indent="0">
              <a:buNone/>
              <a:defRPr sz="2000"/>
            </a:lvl7pPr>
            <a:lvl8pPr marL="3135728" indent="0">
              <a:buNone/>
              <a:defRPr sz="2000"/>
            </a:lvl8pPr>
            <a:lvl9pPr marL="358368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400"/>
            </a:lvl1pPr>
            <a:lvl2pPr marL="447962" indent="0">
              <a:buNone/>
              <a:defRPr sz="1200"/>
            </a:lvl2pPr>
            <a:lvl3pPr marL="895922" indent="0">
              <a:buNone/>
              <a:defRPr sz="1000"/>
            </a:lvl3pPr>
            <a:lvl4pPr marL="1343884" indent="0">
              <a:buNone/>
              <a:defRPr sz="900"/>
            </a:lvl4pPr>
            <a:lvl5pPr marL="1791844" indent="0">
              <a:buNone/>
              <a:defRPr sz="900"/>
            </a:lvl5pPr>
            <a:lvl6pPr marL="2239806" indent="0">
              <a:buNone/>
              <a:defRPr sz="900"/>
            </a:lvl6pPr>
            <a:lvl7pPr marL="2687766" indent="0">
              <a:buNone/>
              <a:defRPr sz="900"/>
            </a:lvl7pPr>
            <a:lvl8pPr marL="3135728" indent="0">
              <a:buNone/>
              <a:defRPr sz="900"/>
            </a:lvl8pPr>
            <a:lvl9pPr marL="3583689"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36369" y="214716"/>
            <a:ext cx="276999" cy="59124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14716"/>
            <a:ext cx="5899613" cy="59124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8072" y="214714"/>
            <a:ext cx="8065294" cy="3681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8072" y="1073569"/>
            <a:ext cx="3957968" cy="5053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55398" y="1073569"/>
            <a:ext cx="3957968" cy="5053553"/>
          </a:xfrm>
        </p:spPr>
        <p:txBody>
          <a:bodyPr/>
          <a:lstStyle/>
          <a:p>
            <a:r>
              <a:rPr lang="en-US" smtClean="0"/>
              <a:t>Click icon to add chart</a:t>
            </a:r>
            <a:endParaRPr lang="en-US"/>
          </a:p>
        </p:txBody>
      </p:sp>
      <p:sp>
        <p:nvSpPr>
          <p:cNvPr id="5" name="Footer Placeholder 4"/>
          <p:cNvSpPr>
            <a:spLocks noGrp="1"/>
          </p:cNvSpPr>
          <p:nvPr>
            <p:ph type="ftr" sz="quarter" idx="10"/>
          </p:nvPr>
        </p:nvSpPr>
        <p:spPr>
          <a:xfrm>
            <a:off x="891479" y="6327833"/>
            <a:ext cx="5597787" cy="210046"/>
          </a:xfrm>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072" y="214714"/>
            <a:ext cx="8065294" cy="3681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8072" y="1073569"/>
            <a:ext cx="3957968" cy="5053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073569"/>
            <a:ext cx="3957968" cy="5053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91479" y="6327833"/>
            <a:ext cx="5597787" cy="210046"/>
          </a:xfrm>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AutoShape 2"/>
          <p:cNvSpPr>
            <a:spLocks noChangeArrowheads="1"/>
          </p:cNvSpPr>
          <p:nvPr/>
        </p:nvSpPr>
        <p:spPr bwMode="auto">
          <a:xfrm>
            <a:off x="6425476" y="1568344"/>
            <a:ext cx="2535962" cy="4031330"/>
          </a:xfrm>
          <a:prstGeom prst="roundRect">
            <a:avLst>
              <a:gd name="adj" fmla="val 0"/>
            </a:avLst>
          </a:prstGeom>
          <a:solidFill>
            <a:schemeClr val="accent1"/>
          </a:solidFill>
          <a:ln w="9525">
            <a:noFill/>
            <a:round/>
            <a:headEnd/>
            <a:tailEnd/>
          </a:ln>
          <a:effectLst/>
        </p:spPr>
        <p:txBody>
          <a:bodyPr wrap="none" lIns="89592" tIns="44797" rIns="89592" bIns="44797" anchor="ctr"/>
          <a:lstStyle/>
          <a:p>
            <a:endParaRPr lang="en-US" sz="1800" b="0" dirty="0">
              <a:solidFill>
                <a:srgbClr val="000000"/>
              </a:solidFill>
            </a:endParaRPr>
          </a:p>
        </p:txBody>
      </p:sp>
      <p:sp>
        <p:nvSpPr>
          <p:cNvPr id="2051" name="AutoShape 3"/>
          <p:cNvSpPr>
            <a:spLocks noChangeArrowheads="1"/>
          </p:cNvSpPr>
          <p:nvPr/>
        </p:nvSpPr>
        <p:spPr bwMode="auto">
          <a:xfrm>
            <a:off x="222481" y="1568344"/>
            <a:ext cx="6928000" cy="4031330"/>
          </a:xfrm>
          <a:prstGeom prst="roundRect">
            <a:avLst>
              <a:gd name="adj" fmla="val 7606"/>
            </a:avLst>
          </a:prstGeom>
          <a:solidFill>
            <a:schemeClr val="accent1"/>
          </a:solidFill>
          <a:ln w="9525">
            <a:noFill/>
            <a:round/>
            <a:headEnd/>
            <a:tailEnd/>
          </a:ln>
          <a:effectLst/>
        </p:spPr>
        <p:txBody>
          <a:bodyPr wrap="none" lIns="89592" tIns="44797" rIns="89592" bIns="44797" anchor="ctr"/>
          <a:lstStyle/>
          <a:p>
            <a:endParaRPr lang="en-US" sz="1800" b="0" dirty="0">
              <a:solidFill>
                <a:srgbClr val="000000"/>
              </a:solidFill>
            </a:endParaRPr>
          </a:p>
        </p:txBody>
      </p:sp>
      <p:sp>
        <p:nvSpPr>
          <p:cNvPr id="2052" name="Rectangle 4"/>
          <p:cNvSpPr>
            <a:spLocks noGrp="1" noChangeArrowheads="1"/>
          </p:cNvSpPr>
          <p:nvPr>
            <p:ph type="ctrTitle" sz="quarter"/>
          </p:nvPr>
        </p:nvSpPr>
        <p:spPr bwMode="gray">
          <a:xfrm>
            <a:off x="662776" y="2977989"/>
            <a:ext cx="5113932" cy="508779"/>
          </a:xfrm>
        </p:spPr>
        <p:txBody>
          <a:bodyPr/>
          <a:lstStyle>
            <a:lvl1pPr>
              <a:defRPr sz="2700">
                <a:solidFill>
                  <a:schemeClr val="bg1"/>
                </a:solidFill>
              </a:defRPr>
            </a:lvl1pPr>
          </a:lstStyle>
          <a:p>
            <a:r>
              <a:rPr lang="en-US" smtClean="0"/>
              <a:t>Click to edit Master title style</a:t>
            </a:r>
            <a:endParaRPr lang="en-US"/>
          </a:p>
        </p:txBody>
      </p:sp>
      <p:sp>
        <p:nvSpPr>
          <p:cNvPr id="2053" name="Rectangle 5"/>
          <p:cNvSpPr>
            <a:spLocks noGrp="1" noChangeArrowheads="1"/>
          </p:cNvSpPr>
          <p:nvPr>
            <p:ph type="subTitle" sz="quarter" idx="1"/>
          </p:nvPr>
        </p:nvSpPr>
        <p:spPr bwMode="gray">
          <a:xfrm>
            <a:off x="662775" y="3525663"/>
            <a:ext cx="5110821" cy="1717710"/>
          </a:xfrm>
        </p:spPr>
        <p:txBody>
          <a:bodyPr/>
          <a:lstStyle>
            <a:lvl1pPr marL="0" indent="0">
              <a:buFont typeface="Times" pitchFamily="1" charset="0"/>
              <a:buNone/>
              <a:defRPr sz="2700">
                <a:solidFill>
                  <a:schemeClr val="folHlink"/>
                </a:solidFill>
              </a:defRPr>
            </a:lvl1pPr>
          </a:lstStyle>
          <a:p>
            <a:r>
              <a:rPr lang="en-US" smtClean="0"/>
              <a:t>Click to edit Master subtitle style</a:t>
            </a:r>
            <a:endParaRPr lang="en-US"/>
          </a:p>
        </p:txBody>
      </p:sp>
      <p:sp>
        <p:nvSpPr>
          <p:cNvPr id="2054" name="Rectangle 6"/>
          <p:cNvSpPr>
            <a:spLocks noGrp="1" noChangeArrowheads="1"/>
          </p:cNvSpPr>
          <p:nvPr>
            <p:ph type="ftr" sz="quarter" idx="3"/>
          </p:nvPr>
        </p:nvSpPr>
        <p:spPr bwMode="auto">
          <a:xfrm>
            <a:off x="676778" y="6124011"/>
            <a:ext cx="5099929" cy="448098"/>
          </a:xfrm>
        </p:spPr>
        <p:txBody>
          <a:bodyPr/>
          <a:lstStyle>
            <a:lvl1pPr>
              <a:defRPr/>
            </a:lvl1pPr>
          </a:lstStyle>
          <a:p>
            <a:r>
              <a:rPr lang="en-US">
                <a:solidFill>
                  <a:srgbClr val="FFFFFF"/>
                </a:solidFill>
              </a:rPr>
              <a:t>Footer goes here</a:t>
            </a:r>
          </a:p>
        </p:txBody>
      </p:sp>
      <p:sp>
        <p:nvSpPr>
          <p:cNvPr id="2055" name="Rectangle 7"/>
          <p:cNvSpPr>
            <a:spLocks noGrp="1" noChangeArrowheads="1"/>
          </p:cNvSpPr>
          <p:nvPr>
            <p:ph type="sldNum" sz="quarter" idx="4"/>
          </p:nvPr>
        </p:nvSpPr>
        <p:spPr bwMode="auto">
          <a:xfrm>
            <a:off x="6442590" y="6124011"/>
            <a:ext cx="2128342" cy="448098"/>
          </a:xfrm>
          <a:prstGeom prst="rect">
            <a:avLst/>
          </a:prstGeom>
          <a:noFill/>
          <a:ln>
            <a:miter lim="800000"/>
            <a:headEnd/>
            <a:tailEnd/>
          </a:ln>
        </p:spPr>
        <p:txBody>
          <a:bodyPr vert="horz" wrap="square" lIns="0" tIns="45107" rIns="0" bIns="45107" numCol="1" anchor="t" anchorCtr="0" compatLnSpc="1">
            <a:prstTxWarp prst="textNoShape">
              <a:avLst/>
            </a:prstTxWarp>
          </a:bodyPr>
          <a:lstStyle>
            <a:lvl1pPr algn="ctr">
              <a:defRPr sz="1000" b="1">
                <a:solidFill>
                  <a:schemeClr val="bg1"/>
                </a:solidFill>
                <a:ea typeface="MS PGothic" pitchFamily="34" charset="-128"/>
              </a:defRPr>
            </a:lvl1pPr>
          </a:lstStyle>
          <a:p>
            <a:fld id="{AB3AF30D-D79D-4153-9D04-48B8F2F09B63}" type="slidenum">
              <a:rPr lang="en-US">
                <a:solidFill>
                  <a:srgbClr val="FFFFFF"/>
                </a:solidFill>
              </a:rPr>
              <a:pPr/>
              <a:t>‹#›</a:t>
            </a:fld>
            <a:endParaRPr lang="en-US">
              <a:solidFill>
                <a:srgbClr val="FFFFFF"/>
              </a:solidFill>
            </a:endParaRPr>
          </a:p>
        </p:txBody>
      </p:sp>
      <p:pic>
        <p:nvPicPr>
          <p:cNvPr id="2060" name="Picture 12" descr="wmt_h_r_c"/>
          <p:cNvPicPr>
            <a:picLocks noChangeAspect="1" noChangeArrowheads="1"/>
          </p:cNvPicPr>
          <p:nvPr userDrawn="1"/>
        </p:nvPicPr>
        <p:blipFill>
          <a:blip r:embed="rId2" cstate="print"/>
          <a:srcRect/>
          <a:stretch>
            <a:fillRect/>
          </a:stretch>
        </p:blipFill>
        <p:spPr bwMode="auto">
          <a:xfrm>
            <a:off x="6327463" y="536785"/>
            <a:ext cx="2355489" cy="689262"/>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2000"/>
            </a:lvl1pPr>
            <a:lvl2pPr marL="447962" indent="0">
              <a:buNone/>
              <a:defRPr sz="1800"/>
            </a:lvl2pPr>
            <a:lvl3pPr marL="895922" indent="0">
              <a:buNone/>
              <a:defRPr sz="1600"/>
            </a:lvl3pPr>
            <a:lvl4pPr marL="1343884" indent="0">
              <a:buNone/>
              <a:defRPr sz="1400"/>
            </a:lvl4pPr>
            <a:lvl5pPr marL="1791844" indent="0">
              <a:buNone/>
              <a:defRPr sz="1400"/>
            </a:lvl5pPr>
            <a:lvl6pPr marL="2239806" indent="0">
              <a:buNone/>
              <a:defRPr sz="1400"/>
            </a:lvl6pPr>
            <a:lvl7pPr marL="2687766" indent="0">
              <a:buNone/>
              <a:defRPr sz="1400"/>
            </a:lvl7pPr>
            <a:lvl8pPr marL="3135728" indent="0">
              <a:buNone/>
              <a:defRPr sz="1400"/>
            </a:lvl8pPr>
            <a:lvl9pPr marL="3583689"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073569"/>
            <a:ext cx="3957968" cy="505355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073569"/>
            <a:ext cx="3957968" cy="505355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7" y="4319590"/>
            <a:ext cx="7616825" cy="123676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27" y="4011813"/>
            <a:ext cx="7616825" cy="307777"/>
          </a:xfrm>
        </p:spPr>
        <p:txBody>
          <a:bodyPr anchor="b"/>
          <a:lstStyle>
            <a:lvl1pPr marL="0" indent="0">
              <a:buNone/>
              <a:defRPr sz="2000"/>
            </a:lvl1pPr>
            <a:lvl2pPr marL="457102" indent="0">
              <a:buNone/>
              <a:defRPr sz="1800"/>
            </a:lvl2pPr>
            <a:lvl3pPr marL="914206" indent="0">
              <a:buNone/>
              <a:defRPr sz="1600"/>
            </a:lvl3pPr>
            <a:lvl4pPr marL="1371309" indent="0">
              <a:buNone/>
              <a:defRPr sz="1400"/>
            </a:lvl4pPr>
            <a:lvl5pPr marL="1828413" indent="0">
              <a:buNone/>
              <a:defRPr sz="1400"/>
            </a:lvl5pPr>
            <a:lvl6pPr marL="2285516" indent="0">
              <a:buNone/>
              <a:defRPr sz="1400"/>
            </a:lvl6pPr>
            <a:lvl7pPr marL="2742618" indent="0">
              <a:buNone/>
              <a:defRPr sz="1400"/>
            </a:lvl7pPr>
            <a:lvl8pPr marL="3199722" indent="0">
              <a:buNone/>
              <a:defRPr sz="1400"/>
            </a:lvl8pPr>
            <a:lvl9pPr marL="3656824" indent="0">
              <a:buNone/>
              <a:defRPr sz="1400"/>
            </a:lvl9pPr>
          </a:lstStyle>
          <a:p>
            <a:pPr lvl="0"/>
            <a:r>
              <a:rPr lang="en-US" smtClean="0"/>
              <a:t>Click to edit Master text styles</a:t>
            </a:r>
          </a:p>
        </p:txBody>
      </p:sp>
      <p:sp>
        <p:nvSpPr>
          <p:cNvPr id="4"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72" y="269171"/>
            <a:ext cx="8065294" cy="36811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4" y="1504553"/>
            <a:ext cx="3959525" cy="627026"/>
          </a:xfrm>
        </p:spPr>
        <p:txBody>
          <a:bodyPr anchor="b"/>
          <a:lstStyle>
            <a:lvl1pPr marL="0" indent="0">
              <a:buNone/>
              <a:defRPr sz="2400" b="1"/>
            </a:lvl1pPr>
            <a:lvl2pPr marL="447962" indent="0">
              <a:buNone/>
              <a:defRPr sz="2000" b="1"/>
            </a:lvl2pPr>
            <a:lvl3pPr marL="895922" indent="0">
              <a:buNone/>
              <a:defRPr sz="1800" b="1"/>
            </a:lvl3pPr>
            <a:lvl4pPr marL="1343884" indent="0">
              <a:buNone/>
              <a:defRPr sz="1600" b="1"/>
            </a:lvl4pPr>
            <a:lvl5pPr marL="1791844" indent="0">
              <a:buNone/>
              <a:defRPr sz="1600" b="1"/>
            </a:lvl5pPr>
            <a:lvl6pPr marL="2239806" indent="0">
              <a:buNone/>
              <a:defRPr sz="1600" b="1"/>
            </a:lvl6pPr>
            <a:lvl7pPr marL="2687766" indent="0">
              <a:buNone/>
              <a:defRPr sz="1600" b="1"/>
            </a:lvl7pPr>
            <a:lvl8pPr marL="3135728" indent="0">
              <a:buNone/>
              <a:defRPr sz="1600" b="1"/>
            </a:lvl8pPr>
            <a:lvl9pPr marL="35836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074" y="2131579"/>
            <a:ext cx="3959525"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9" y="1504553"/>
            <a:ext cx="3961080" cy="627026"/>
          </a:xfrm>
        </p:spPr>
        <p:txBody>
          <a:bodyPr anchor="b"/>
          <a:lstStyle>
            <a:lvl1pPr marL="0" indent="0">
              <a:buNone/>
              <a:defRPr sz="2400" b="1"/>
            </a:lvl1pPr>
            <a:lvl2pPr marL="447962" indent="0">
              <a:buNone/>
              <a:defRPr sz="2000" b="1"/>
            </a:lvl2pPr>
            <a:lvl3pPr marL="895922" indent="0">
              <a:buNone/>
              <a:defRPr sz="1800" b="1"/>
            </a:lvl3pPr>
            <a:lvl4pPr marL="1343884" indent="0">
              <a:buNone/>
              <a:defRPr sz="1600" b="1"/>
            </a:lvl4pPr>
            <a:lvl5pPr marL="1791844" indent="0">
              <a:buNone/>
              <a:defRPr sz="1600" b="1"/>
            </a:lvl5pPr>
            <a:lvl6pPr marL="2239806" indent="0">
              <a:buNone/>
              <a:defRPr sz="1600" b="1"/>
            </a:lvl6pPr>
            <a:lvl7pPr marL="2687766" indent="0">
              <a:buNone/>
              <a:defRPr sz="1600" b="1"/>
            </a:lvl7pPr>
            <a:lvl8pPr marL="3135728" indent="0">
              <a:buNone/>
              <a:defRPr sz="1600" b="1"/>
            </a:lvl8pPr>
            <a:lvl9pPr marL="35836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289" y="2131579"/>
            <a:ext cx="3961080"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5" y="699863"/>
            <a:ext cx="2948251" cy="70666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73" y="267617"/>
            <a:ext cx="5009693" cy="5736593"/>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5" y="1406531"/>
            <a:ext cx="2948251" cy="4597676"/>
          </a:xfrm>
        </p:spPr>
        <p:txBody>
          <a:bodyPr/>
          <a:lstStyle>
            <a:lvl1pPr marL="0" indent="0">
              <a:buNone/>
              <a:defRPr sz="1400"/>
            </a:lvl1pPr>
            <a:lvl2pPr marL="447962" indent="0">
              <a:buNone/>
              <a:defRPr sz="1200"/>
            </a:lvl2pPr>
            <a:lvl3pPr marL="895922" indent="0">
              <a:buNone/>
              <a:defRPr sz="1000"/>
            </a:lvl3pPr>
            <a:lvl4pPr marL="1343884" indent="0">
              <a:buNone/>
              <a:defRPr sz="900"/>
            </a:lvl4pPr>
            <a:lvl5pPr marL="1791844" indent="0">
              <a:buNone/>
              <a:defRPr sz="900"/>
            </a:lvl5pPr>
            <a:lvl6pPr marL="2239806" indent="0">
              <a:buNone/>
              <a:defRPr sz="900"/>
            </a:lvl6pPr>
            <a:lvl7pPr marL="2687766" indent="0">
              <a:buNone/>
              <a:defRPr sz="900"/>
            </a:lvl7pPr>
            <a:lvl8pPr marL="3135728" indent="0">
              <a:buNone/>
              <a:defRPr sz="900"/>
            </a:lvl8pPr>
            <a:lvl9pPr marL="3583689"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861596"/>
            <a:ext cx="5376863" cy="3988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a:lstStyle>
            <a:lvl1pPr marL="0" indent="0">
              <a:buNone/>
              <a:defRPr sz="3100"/>
            </a:lvl1pPr>
            <a:lvl2pPr marL="447962" indent="0">
              <a:buNone/>
              <a:defRPr sz="2700"/>
            </a:lvl2pPr>
            <a:lvl3pPr marL="895922" indent="0">
              <a:buNone/>
              <a:defRPr sz="2400"/>
            </a:lvl3pPr>
            <a:lvl4pPr marL="1343884" indent="0">
              <a:buNone/>
              <a:defRPr sz="2000"/>
            </a:lvl4pPr>
            <a:lvl5pPr marL="1791844" indent="0">
              <a:buNone/>
              <a:defRPr sz="2000"/>
            </a:lvl5pPr>
            <a:lvl6pPr marL="2239806" indent="0">
              <a:buNone/>
              <a:defRPr sz="2000"/>
            </a:lvl6pPr>
            <a:lvl7pPr marL="2687766" indent="0">
              <a:buNone/>
              <a:defRPr sz="2000"/>
            </a:lvl7pPr>
            <a:lvl8pPr marL="3135728" indent="0">
              <a:buNone/>
              <a:defRPr sz="2000"/>
            </a:lvl8pPr>
            <a:lvl9pPr marL="358368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400"/>
            </a:lvl1pPr>
            <a:lvl2pPr marL="447962" indent="0">
              <a:buNone/>
              <a:defRPr sz="1200"/>
            </a:lvl2pPr>
            <a:lvl3pPr marL="895922" indent="0">
              <a:buNone/>
              <a:defRPr sz="1000"/>
            </a:lvl3pPr>
            <a:lvl4pPr marL="1343884" indent="0">
              <a:buNone/>
              <a:defRPr sz="900"/>
            </a:lvl4pPr>
            <a:lvl5pPr marL="1791844" indent="0">
              <a:buNone/>
              <a:defRPr sz="900"/>
            </a:lvl5pPr>
            <a:lvl6pPr marL="2239806" indent="0">
              <a:buNone/>
              <a:defRPr sz="900"/>
            </a:lvl6pPr>
            <a:lvl7pPr marL="2687766" indent="0">
              <a:buNone/>
              <a:defRPr sz="900"/>
            </a:lvl7pPr>
            <a:lvl8pPr marL="3135728" indent="0">
              <a:buNone/>
              <a:defRPr sz="900"/>
            </a:lvl8pPr>
            <a:lvl9pPr marL="3583689"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36369" y="214716"/>
            <a:ext cx="276999" cy="59124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14716"/>
            <a:ext cx="5899613" cy="59124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8072" y="214714"/>
            <a:ext cx="8065294" cy="3681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8072" y="1073569"/>
            <a:ext cx="3957968" cy="5053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55398" y="1073569"/>
            <a:ext cx="3957968" cy="5053553"/>
          </a:xfrm>
        </p:spPr>
        <p:txBody>
          <a:bodyPr/>
          <a:lstStyle/>
          <a:p>
            <a:r>
              <a:rPr lang="en-US" smtClean="0"/>
              <a:t>Click icon to add chart</a:t>
            </a:r>
            <a:endParaRPr lang="en-US"/>
          </a:p>
        </p:txBody>
      </p:sp>
      <p:sp>
        <p:nvSpPr>
          <p:cNvPr id="5" name="Footer Placeholder 4"/>
          <p:cNvSpPr>
            <a:spLocks noGrp="1"/>
          </p:cNvSpPr>
          <p:nvPr>
            <p:ph type="ftr" sz="quarter" idx="10"/>
          </p:nvPr>
        </p:nvSpPr>
        <p:spPr>
          <a:xfrm>
            <a:off x="891479" y="6327833"/>
            <a:ext cx="5597787" cy="210046"/>
          </a:xfrm>
        </p:spPr>
        <p:txBody>
          <a:bodyPr/>
          <a:lstStyle>
            <a:lvl1pPr>
              <a:defRPr/>
            </a:lvl1pPr>
          </a:lstStyle>
          <a:p>
            <a:r>
              <a:rPr lang="en-US">
                <a:solidFill>
                  <a:srgbClr val="FFFFFF"/>
                </a:solidFill>
              </a:rPr>
              <a:t>Footer goes here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072" y="214714"/>
            <a:ext cx="8065294" cy="3681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8072" y="1073569"/>
            <a:ext cx="3957968" cy="5053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073569"/>
            <a:ext cx="3957968" cy="5053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91479" y="6327833"/>
            <a:ext cx="5597787" cy="210046"/>
          </a:xfrm>
        </p:spPr>
        <p:txBody>
          <a:bodyPr/>
          <a:lstStyle>
            <a:lvl1pPr>
              <a:defRPr/>
            </a:lvl1pPr>
          </a:lstStyle>
          <a:p>
            <a:r>
              <a:rPr lang="en-US">
                <a:solidFill>
                  <a:srgbClr val="FFFFFF"/>
                </a:solidFill>
              </a:rPr>
              <a:t>Footer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65" y="1273177"/>
            <a:ext cx="4232275" cy="2081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3738" y="1273177"/>
            <a:ext cx="4233862" cy="2081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6"/>
            <a:ext cx="8066088" cy="2923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77" y="1393350"/>
            <a:ext cx="3959225" cy="738664"/>
          </a:xfrm>
        </p:spPr>
        <p:txBody>
          <a:bodyPr anchor="b"/>
          <a:lstStyle>
            <a:lvl1pPr marL="0" indent="0">
              <a:buNone/>
              <a:defRPr sz="2400" b="1"/>
            </a:lvl1pPr>
            <a:lvl2pPr marL="457102" indent="0">
              <a:buNone/>
              <a:defRPr sz="2000" b="1"/>
            </a:lvl2pPr>
            <a:lvl3pPr marL="914206" indent="0">
              <a:buNone/>
              <a:defRPr sz="1800" b="1"/>
            </a:lvl3pPr>
            <a:lvl4pPr marL="1371309" indent="0">
              <a:buNone/>
              <a:defRPr sz="1600" b="1"/>
            </a:lvl4pPr>
            <a:lvl5pPr marL="1828413" indent="0">
              <a:buNone/>
              <a:defRPr sz="1600" b="1"/>
            </a:lvl5pPr>
            <a:lvl6pPr marL="2285516" indent="0">
              <a:buNone/>
              <a:defRPr sz="1600" b="1"/>
            </a:lvl6pPr>
            <a:lvl7pPr marL="2742618" indent="0">
              <a:buNone/>
              <a:defRPr sz="1600" b="1"/>
            </a:lvl7pPr>
            <a:lvl8pPr marL="3199722" indent="0">
              <a:buNone/>
              <a:defRPr sz="1600" b="1"/>
            </a:lvl8pPr>
            <a:lvl9pPr marL="36568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7"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393350"/>
            <a:ext cx="3960813" cy="738664"/>
          </a:xfrm>
        </p:spPr>
        <p:txBody>
          <a:bodyPr anchor="b"/>
          <a:lstStyle>
            <a:lvl1pPr marL="0" indent="0">
              <a:buNone/>
              <a:defRPr sz="2400" b="1"/>
            </a:lvl1pPr>
            <a:lvl2pPr marL="457102" indent="0">
              <a:buNone/>
              <a:defRPr sz="2000" b="1"/>
            </a:lvl2pPr>
            <a:lvl3pPr marL="914206" indent="0">
              <a:buNone/>
              <a:defRPr sz="1800" b="1"/>
            </a:lvl3pPr>
            <a:lvl4pPr marL="1371309" indent="0">
              <a:buNone/>
              <a:defRPr sz="1600" b="1"/>
            </a:lvl4pPr>
            <a:lvl5pPr marL="1828413" indent="0">
              <a:buNone/>
              <a:defRPr sz="1600" b="1"/>
            </a:lvl5pPr>
            <a:lvl6pPr marL="2285516" indent="0">
              <a:buNone/>
              <a:defRPr sz="1600" b="1"/>
            </a:lvl6pPr>
            <a:lvl7pPr marL="2742618" indent="0">
              <a:buNone/>
              <a:defRPr sz="1600" b="1"/>
            </a:lvl7pPr>
            <a:lvl8pPr marL="3199722" indent="0">
              <a:buNone/>
              <a:defRPr sz="1600" b="1"/>
            </a:lvl8pPr>
            <a:lvl9pPr marL="36568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90975"/>
            <a:ext cx="2947988"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9"/>
            <a:ext cx="5010150" cy="2398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7102" indent="0">
              <a:buNone/>
              <a:defRPr sz="1200"/>
            </a:lvl2pPr>
            <a:lvl3pPr marL="914206" indent="0">
              <a:buNone/>
              <a:defRPr sz="1000"/>
            </a:lvl3pPr>
            <a:lvl4pPr marL="1371309" indent="0">
              <a:buNone/>
              <a:defRPr sz="900"/>
            </a:lvl4pPr>
            <a:lvl5pPr marL="1828413" indent="0">
              <a:buNone/>
              <a:defRPr sz="900"/>
            </a:lvl5pPr>
            <a:lvl6pPr marL="2285516" indent="0">
              <a:buNone/>
              <a:defRPr sz="900"/>
            </a:lvl6pPr>
            <a:lvl7pPr marL="2742618" indent="0">
              <a:buNone/>
              <a:defRPr sz="900"/>
            </a:lvl7pPr>
            <a:lvl8pPr marL="3199722" indent="0">
              <a:buNone/>
              <a:defRPr sz="900"/>
            </a:lvl8pPr>
            <a:lvl9pPr marL="3656824" indent="0">
              <a:buNone/>
              <a:defRPr sz="900"/>
            </a:lvl9pPr>
          </a:lstStyle>
          <a:p>
            <a:pPr lvl="0"/>
            <a:r>
              <a:rPr lang="en-US" smtClean="0"/>
              <a:t>Click to edit Master text styles</a:t>
            </a:r>
          </a:p>
        </p:txBody>
      </p:sp>
      <p:sp>
        <p:nvSpPr>
          <p:cNvPr id="5"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953200"/>
            <a:ext cx="5376863"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5" y="600077"/>
            <a:ext cx="5376863" cy="497721"/>
          </a:xfrm>
        </p:spPr>
        <p:txBody>
          <a:bodyPr/>
          <a:lstStyle>
            <a:lvl1pPr marL="0" indent="0">
              <a:buNone/>
              <a:defRPr sz="3200"/>
            </a:lvl1pPr>
            <a:lvl2pPr marL="457102" indent="0">
              <a:buNone/>
              <a:defRPr sz="2800"/>
            </a:lvl2pPr>
            <a:lvl3pPr marL="914206" indent="0">
              <a:buNone/>
              <a:defRPr sz="2400"/>
            </a:lvl3pPr>
            <a:lvl4pPr marL="1371309" indent="0">
              <a:buNone/>
              <a:defRPr sz="2000"/>
            </a:lvl4pPr>
            <a:lvl5pPr marL="1828413" indent="0">
              <a:buNone/>
              <a:defRPr sz="2000"/>
            </a:lvl5pPr>
            <a:lvl6pPr marL="2285516" indent="0">
              <a:buNone/>
              <a:defRPr sz="2000"/>
            </a:lvl6pPr>
            <a:lvl7pPr marL="2742618" indent="0">
              <a:buNone/>
              <a:defRPr sz="2000"/>
            </a:lvl7pPr>
            <a:lvl8pPr marL="3199722" indent="0">
              <a:buNone/>
              <a:defRPr sz="2000"/>
            </a:lvl8pPr>
            <a:lvl9pPr marL="3656824"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55775" y="5260975"/>
            <a:ext cx="5376863" cy="215444"/>
          </a:xfrm>
        </p:spPr>
        <p:txBody>
          <a:bodyPr/>
          <a:lstStyle>
            <a:lvl1pPr marL="0" indent="0">
              <a:buNone/>
              <a:defRPr sz="1400"/>
            </a:lvl1pPr>
            <a:lvl2pPr marL="457102" indent="0">
              <a:buNone/>
              <a:defRPr sz="1200"/>
            </a:lvl2pPr>
            <a:lvl3pPr marL="914206" indent="0">
              <a:buNone/>
              <a:defRPr sz="1000"/>
            </a:lvl3pPr>
            <a:lvl4pPr marL="1371309" indent="0">
              <a:buNone/>
              <a:defRPr sz="900"/>
            </a:lvl4pPr>
            <a:lvl5pPr marL="1828413" indent="0">
              <a:buNone/>
              <a:defRPr sz="900"/>
            </a:lvl5pPr>
            <a:lvl6pPr marL="2285516" indent="0">
              <a:buNone/>
              <a:defRPr sz="900"/>
            </a:lvl6pPr>
            <a:lvl7pPr marL="2742618" indent="0">
              <a:buNone/>
              <a:defRPr sz="900"/>
            </a:lvl7pPr>
            <a:lvl8pPr marL="3199722" indent="0">
              <a:buNone/>
              <a:defRPr sz="900"/>
            </a:lvl8pPr>
            <a:lvl9pPr marL="3656824" indent="0">
              <a:buNone/>
              <a:defRPr sz="900"/>
            </a:lvl9pPr>
          </a:lstStyle>
          <a:p>
            <a:pPr lvl="0"/>
            <a:r>
              <a:rPr lang="en-US" smtClean="0"/>
              <a:t>Click to edit Master text styles</a:t>
            </a:r>
          </a:p>
        </p:txBody>
      </p:sp>
      <p:sp>
        <p:nvSpPr>
          <p:cNvPr id="5" name="Rectangle 522"/>
          <p:cNvSpPr>
            <a:spLocks noGrp="1" noChangeArrowheads="1"/>
          </p:cNvSpPr>
          <p:nvPr>
            <p:ph type="ftr" sz="quarter" idx="10"/>
          </p:nvPr>
        </p:nvSpPr>
        <p:spPr>
          <a:ln/>
        </p:spPr>
        <p:txBody>
          <a:bodyPr/>
          <a:lstStyle>
            <a:lvl1pPr>
              <a:defRPr/>
            </a:lvl1pPr>
          </a:lstStyle>
          <a:p>
            <a:pPr>
              <a:defRPr/>
            </a:pPr>
            <a:r>
              <a:rPr lang="en-US"/>
              <a:t>Supply Chain Innovation Project Update		        Wal-Mart Stores, Inc. 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8" name="Rectangle 2"/>
          <p:cNvSpPr>
            <a:spLocks noGrp="1" noChangeArrowheads="1"/>
          </p:cNvSpPr>
          <p:nvPr>
            <p:ph type="title"/>
            <p:custDataLst>
              <p:tags r:id="rId15"/>
            </p:custDataLst>
          </p:nvPr>
        </p:nvSpPr>
        <p:spPr bwMode="gray">
          <a:xfrm>
            <a:off x="119065" y="230190"/>
            <a:ext cx="861853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smtClean="0"/>
          </a:p>
        </p:txBody>
      </p:sp>
      <p:sp>
        <p:nvSpPr>
          <p:cNvPr id="26639" name="Rectangle 3"/>
          <p:cNvSpPr>
            <a:spLocks noGrp="1" noChangeArrowheads="1"/>
          </p:cNvSpPr>
          <p:nvPr>
            <p:ph type="body" idx="1"/>
            <p:custDataLst>
              <p:tags r:id="rId16"/>
            </p:custDataLst>
          </p:nvPr>
        </p:nvSpPr>
        <p:spPr bwMode="gray">
          <a:xfrm>
            <a:off x="119065" y="1273177"/>
            <a:ext cx="8618537"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grpSp>
        <p:nvGrpSpPr>
          <p:cNvPr id="26640" name="McK Slide Elements"/>
          <p:cNvGrpSpPr>
            <a:grpSpLocks/>
          </p:cNvGrpSpPr>
          <p:nvPr/>
        </p:nvGrpSpPr>
        <p:grpSpPr bwMode="auto">
          <a:xfrm>
            <a:off x="119065" y="531813"/>
            <a:ext cx="8618537" cy="6162675"/>
            <a:chOff x="75" y="335"/>
            <a:chExt cx="5429" cy="3882"/>
          </a:xfrm>
        </p:grpSpPr>
        <p:sp>
          <p:nvSpPr>
            <p:cNvPr id="26629" name="McK Measure" hidden="1"/>
            <p:cNvSpPr txBox="1">
              <a:spLocks noChangeArrowheads="1"/>
            </p:cNvSpPr>
            <p:nvPr userDrawn="1"/>
          </p:nvSpPr>
          <p:spPr bwMode="gray">
            <a:xfrm>
              <a:off x="75" y="335"/>
              <a:ext cx="5429" cy="154"/>
            </a:xfrm>
            <a:prstGeom prst="rect">
              <a:avLst/>
            </a:prstGeom>
            <a:noFill/>
            <a:ln w="9525">
              <a:noFill/>
              <a:miter lim="800000"/>
              <a:headEnd/>
              <a:tailEnd/>
            </a:ln>
            <a:effectLst/>
          </p:spPr>
          <p:txBody>
            <a:bodyPr lIns="0" tIns="0" rIns="0" bIns="0">
              <a:spAutoFit/>
            </a:bodyPr>
            <a:lstStyle/>
            <a:p>
              <a:pPr defTabSz="895160">
                <a:defRPr/>
              </a:pPr>
              <a:r>
                <a:rPr lang="en-US" sz="1600" b="0" dirty="0">
                  <a:solidFill>
                    <a:schemeClr val="tx1"/>
                  </a:solidFill>
                  <a:cs typeface="+mn-cs"/>
                </a:rPr>
                <a:t>Unit of measure</a:t>
              </a:r>
            </a:p>
          </p:txBody>
        </p:sp>
        <p:sp>
          <p:nvSpPr>
            <p:cNvPr id="26630" name="McK Footnote" hidden="1"/>
            <p:cNvSpPr txBox="1">
              <a:spLocks noChangeArrowheads="1"/>
            </p:cNvSpPr>
            <p:nvPr userDrawn="1"/>
          </p:nvSpPr>
          <p:spPr bwMode="gray">
            <a:xfrm>
              <a:off x="75" y="3961"/>
              <a:ext cx="5145" cy="256"/>
            </a:xfrm>
            <a:prstGeom prst="rect">
              <a:avLst/>
            </a:prstGeom>
            <a:noFill/>
            <a:ln w="9525">
              <a:noFill/>
              <a:miter lim="800000"/>
              <a:headEnd/>
              <a:tailEnd/>
            </a:ln>
            <a:effectLst/>
          </p:spPr>
          <p:txBody>
            <a:bodyPr lIns="0" tIns="0" rIns="0" bIns="0" anchor="b">
              <a:spAutoFit/>
            </a:bodyPr>
            <a:lstStyle/>
            <a:p>
              <a:pPr marL="563443" indent="-563443" defTabSz="895160">
                <a:tabLst>
                  <a:tab pos="517416" algn="r"/>
                </a:tabLst>
                <a:defRPr/>
              </a:pPr>
              <a:r>
                <a:rPr lang="en-US" b="0" dirty="0">
                  <a:solidFill>
                    <a:srgbClr val="000000"/>
                  </a:solidFill>
                  <a:cs typeface="+mn-cs"/>
                </a:rPr>
                <a:t>	*	Footnote</a:t>
              </a:r>
            </a:p>
            <a:p>
              <a:pPr marL="563443" indent="-563443" defTabSz="895160">
                <a:spcBef>
                  <a:spcPct val="20000"/>
                </a:spcBef>
                <a:tabLst>
                  <a:tab pos="517416" algn="r"/>
                </a:tabLst>
                <a:defRPr/>
              </a:pPr>
              <a:r>
                <a:rPr lang="en-US" b="0" dirty="0">
                  <a:solidFill>
                    <a:srgbClr val="000000"/>
                  </a:solidFill>
                  <a:cs typeface="+mn-cs"/>
                </a:rPr>
                <a:t>	Source:	Source</a:t>
              </a:r>
            </a:p>
          </p:txBody>
        </p:sp>
      </p:grpSp>
      <p:graphicFrame>
        <p:nvGraphicFramePr>
          <p:cNvPr id="26636" name="Rectangle 12" hidden="1"/>
          <p:cNvGraphicFramePr>
            <a:graphicFrameLocks/>
          </p:cNvGraphicFramePr>
          <p:nvPr/>
        </p:nvGraphicFramePr>
        <p:xfrm>
          <a:off x="0" y="0"/>
          <a:ext cx="158750" cy="158750"/>
        </p:xfrm>
        <a:graphic>
          <a:graphicData uri="http://schemas.openxmlformats.org/presentationml/2006/ole">
            <p:oleObj spid="_x0000_s26636" name="think-cell Slide" r:id="rId17" imgW="0" imgH="0" progId="">
              <p:embed/>
            </p:oleObj>
          </a:graphicData>
        </a:graphic>
      </p:graphicFrame>
      <p:sp>
        <p:nvSpPr>
          <p:cNvPr id="27145" name="AutoShape 521"/>
          <p:cNvSpPr>
            <a:spLocks noChangeArrowheads="1"/>
          </p:cNvSpPr>
          <p:nvPr/>
        </p:nvSpPr>
        <p:spPr bwMode="auto">
          <a:xfrm>
            <a:off x="460377" y="6343650"/>
            <a:ext cx="6742113" cy="320675"/>
          </a:xfrm>
          <a:prstGeom prst="roundRect">
            <a:avLst>
              <a:gd name="adj" fmla="val 16657"/>
            </a:avLst>
          </a:prstGeom>
          <a:solidFill>
            <a:schemeClr val="accent1"/>
          </a:solidFill>
          <a:ln w="9525">
            <a:noFill/>
            <a:round/>
            <a:headEnd/>
            <a:tailEnd/>
          </a:ln>
          <a:effectLst/>
        </p:spPr>
        <p:txBody>
          <a:bodyPr wrap="none" lIns="91420" tIns="45710" rIns="91420" bIns="45710" anchor="ctr"/>
          <a:lstStyle/>
          <a:p>
            <a:pPr algn="ctr" eaLnBrk="0" hangingPunct="0">
              <a:defRPr/>
            </a:pPr>
            <a:endParaRPr lang="en-US">
              <a:cs typeface="+mn-cs"/>
            </a:endParaRPr>
          </a:p>
        </p:txBody>
      </p:sp>
      <p:sp>
        <p:nvSpPr>
          <p:cNvPr id="27146" name="Rectangle 522"/>
          <p:cNvSpPr>
            <a:spLocks noGrp="1" noChangeArrowheads="1"/>
          </p:cNvSpPr>
          <p:nvPr>
            <p:ph type="ftr" sz="quarter" idx="3"/>
          </p:nvPr>
        </p:nvSpPr>
        <p:spPr bwMode="gray">
          <a:xfrm>
            <a:off x="909640" y="6392863"/>
            <a:ext cx="6149975" cy="214312"/>
          </a:xfrm>
          <a:prstGeom prst="rect">
            <a:avLst/>
          </a:prstGeom>
          <a:noFill/>
          <a:ln w="9525">
            <a:noFill/>
            <a:miter lim="800000"/>
            <a:headEnd/>
            <a:tailEnd/>
          </a:ln>
          <a:effectLst/>
        </p:spPr>
        <p:txBody>
          <a:bodyPr vert="horz" wrap="square" lIns="92055" tIns="46029" rIns="92055" bIns="46029" numCol="1" anchor="t" anchorCtr="0" compatLnSpc="1">
            <a:prstTxWarp prst="textNoShape">
              <a:avLst/>
            </a:prstTxWarp>
          </a:bodyPr>
          <a:lstStyle>
            <a:lvl1pPr algn="l" eaLnBrk="1" hangingPunct="1">
              <a:defRPr sz="1000">
                <a:solidFill>
                  <a:schemeClr val="bg1"/>
                </a:solidFill>
                <a:ea typeface="MS PGothic" pitchFamily="34" charset="-128"/>
                <a:cs typeface="+mn-cs"/>
              </a:defRPr>
            </a:lvl1pPr>
          </a:lstStyle>
          <a:p>
            <a:pPr>
              <a:defRPr/>
            </a:pPr>
            <a:r>
              <a:rPr lang="en-US"/>
              <a:t>Supply Chain Innovation Project Update		        Wal-Mart Stores, Inc. Confidential</a:t>
            </a:r>
          </a:p>
        </p:txBody>
      </p:sp>
      <p:pic>
        <p:nvPicPr>
          <p:cNvPr id="26643" name="Picture 523" descr="wmt_h_tag_sm_c"/>
          <p:cNvPicPr>
            <a:picLocks noChangeAspect="1" noChangeArrowheads="1"/>
          </p:cNvPicPr>
          <p:nvPr/>
        </p:nvPicPr>
        <p:blipFill>
          <a:blip r:embed="rId18" cstate="print"/>
          <a:srcRect b="4416"/>
          <a:stretch>
            <a:fillRect/>
          </a:stretch>
        </p:blipFill>
        <p:spPr bwMode="auto">
          <a:xfrm>
            <a:off x="7261225" y="6234115"/>
            <a:ext cx="1492250" cy="457200"/>
          </a:xfrm>
          <a:prstGeom prst="rect">
            <a:avLst/>
          </a:prstGeom>
          <a:noFill/>
          <a:ln w="9525">
            <a:noFill/>
            <a:miter lim="800000"/>
            <a:headEnd/>
            <a:tailEnd/>
          </a:ln>
        </p:spPr>
      </p:pic>
      <p:sp>
        <p:nvSpPr>
          <p:cNvPr id="27149" name="Line 525"/>
          <p:cNvSpPr>
            <a:spLocks noChangeShapeType="1"/>
          </p:cNvSpPr>
          <p:nvPr/>
        </p:nvSpPr>
        <p:spPr bwMode="auto">
          <a:xfrm>
            <a:off x="812800" y="6365875"/>
            <a:ext cx="0" cy="266700"/>
          </a:xfrm>
          <a:prstGeom prst="line">
            <a:avLst/>
          </a:prstGeom>
          <a:noFill/>
          <a:ln w="12700">
            <a:solidFill>
              <a:schemeClr val="bg1"/>
            </a:solidFill>
            <a:round/>
            <a:headEnd type="none" w="sm" len="sm"/>
            <a:tailEnd type="none" w="sm" len="sm"/>
          </a:ln>
          <a:effectLst/>
        </p:spPr>
        <p:txBody>
          <a:bodyPr wrap="none" lIns="91420" tIns="45710" rIns="91420" bIns="45710"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91" r:id="rId12"/>
  </p:sldLayoutIdLst>
  <p:hf sldNum="0" hdr="0" dt="0"/>
  <p:txStyles>
    <p:titleStyle>
      <a:lvl1pPr algn="l" defTabSz="895160" rtl="0" eaLnBrk="1" fontAlgn="base" hangingPunct="1">
        <a:spcBef>
          <a:spcPct val="0"/>
        </a:spcBef>
        <a:spcAft>
          <a:spcPct val="0"/>
        </a:spcAft>
        <a:defRPr sz="1900" b="1">
          <a:solidFill>
            <a:schemeClr val="tx2"/>
          </a:solidFill>
          <a:latin typeface="+mj-lt"/>
          <a:ea typeface="+mj-ea"/>
          <a:cs typeface="+mj-cs"/>
        </a:defRPr>
      </a:lvl1pPr>
      <a:lvl2pPr algn="l" defTabSz="895160" rtl="0" eaLnBrk="1" fontAlgn="base" hangingPunct="1">
        <a:spcBef>
          <a:spcPct val="0"/>
        </a:spcBef>
        <a:spcAft>
          <a:spcPct val="0"/>
        </a:spcAft>
        <a:defRPr sz="1900" b="1">
          <a:solidFill>
            <a:schemeClr val="tx2"/>
          </a:solidFill>
          <a:latin typeface="Arial" charset="0"/>
          <a:cs typeface="Arial" charset="0"/>
        </a:defRPr>
      </a:lvl2pPr>
      <a:lvl3pPr algn="l" defTabSz="895160" rtl="0" eaLnBrk="1" fontAlgn="base" hangingPunct="1">
        <a:spcBef>
          <a:spcPct val="0"/>
        </a:spcBef>
        <a:spcAft>
          <a:spcPct val="0"/>
        </a:spcAft>
        <a:defRPr sz="1900" b="1">
          <a:solidFill>
            <a:schemeClr val="tx2"/>
          </a:solidFill>
          <a:latin typeface="Arial" charset="0"/>
          <a:cs typeface="Arial" charset="0"/>
        </a:defRPr>
      </a:lvl3pPr>
      <a:lvl4pPr algn="l" defTabSz="895160" rtl="0" eaLnBrk="1" fontAlgn="base" hangingPunct="1">
        <a:spcBef>
          <a:spcPct val="0"/>
        </a:spcBef>
        <a:spcAft>
          <a:spcPct val="0"/>
        </a:spcAft>
        <a:defRPr sz="1900" b="1">
          <a:solidFill>
            <a:schemeClr val="tx2"/>
          </a:solidFill>
          <a:latin typeface="Arial" charset="0"/>
          <a:cs typeface="Arial" charset="0"/>
        </a:defRPr>
      </a:lvl4pPr>
      <a:lvl5pPr algn="l" defTabSz="895160" rtl="0" eaLnBrk="1" fontAlgn="base" hangingPunct="1">
        <a:spcBef>
          <a:spcPct val="0"/>
        </a:spcBef>
        <a:spcAft>
          <a:spcPct val="0"/>
        </a:spcAft>
        <a:defRPr sz="1900" b="1">
          <a:solidFill>
            <a:schemeClr val="tx2"/>
          </a:solidFill>
          <a:latin typeface="Arial" charset="0"/>
          <a:cs typeface="Arial" charset="0"/>
        </a:defRPr>
      </a:lvl5pPr>
      <a:lvl6pPr marL="457102" algn="l" defTabSz="895160" rtl="0" eaLnBrk="1" fontAlgn="base" hangingPunct="1">
        <a:spcBef>
          <a:spcPct val="0"/>
        </a:spcBef>
        <a:spcAft>
          <a:spcPct val="0"/>
        </a:spcAft>
        <a:defRPr sz="1900" b="1">
          <a:solidFill>
            <a:schemeClr val="tx2"/>
          </a:solidFill>
          <a:latin typeface="Arial" charset="0"/>
          <a:cs typeface="Arial" charset="0"/>
        </a:defRPr>
      </a:lvl6pPr>
      <a:lvl7pPr marL="914206" algn="l" defTabSz="895160" rtl="0" eaLnBrk="1" fontAlgn="base" hangingPunct="1">
        <a:spcBef>
          <a:spcPct val="0"/>
        </a:spcBef>
        <a:spcAft>
          <a:spcPct val="0"/>
        </a:spcAft>
        <a:defRPr sz="1900" b="1">
          <a:solidFill>
            <a:schemeClr val="tx2"/>
          </a:solidFill>
          <a:latin typeface="Arial" charset="0"/>
          <a:cs typeface="Arial" charset="0"/>
        </a:defRPr>
      </a:lvl7pPr>
      <a:lvl8pPr marL="1371309" algn="l" defTabSz="895160" rtl="0" eaLnBrk="1" fontAlgn="base" hangingPunct="1">
        <a:spcBef>
          <a:spcPct val="0"/>
        </a:spcBef>
        <a:spcAft>
          <a:spcPct val="0"/>
        </a:spcAft>
        <a:defRPr sz="1900" b="1">
          <a:solidFill>
            <a:schemeClr val="tx2"/>
          </a:solidFill>
          <a:latin typeface="Arial" charset="0"/>
          <a:cs typeface="Arial" charset="0"/>
        </a:defRPr>
      </a:lvl8pPr>
      <a:lvl9pPr marL="1828413" algn="l" defTabSz="895160" rtl="0" eaLnBrk="1" fontAlgn="base" hangingPunct="1">
        <a:spcBef>
          <a:spcPct val="0"/>
        </a:spcBef>
        <a:spcAft>
          <a:spcPct val="0"/>
        </a:spcAft>
        <a:defRPr sz="1900" b="1">
          <a:solidFill>
            <a:schemeClr val="tx2"/>
          </a:solidFill>
          <a:latin typeface="Arial" charset="0"/>
          <a:cs typeface="Arial" charset="0"/>
        </a:defRPr>
      </a:lvl9pPr>
    </p:titleStyle>
    <p:bodyStyle>
      <a:lvl1pPr marL="342828" indent="-342828" algn="l" defTabSz="895160" rtl="0" eaLnBrk="1" fontAlgn="base" hangingPunct="1">
        <a:spcBef>
          <a:spcPct val="0"/>
        </a:spcBef>
        <a:spcAft>
          <a:spcPct val="0"/>
        </a:spcAft>
        <a:buSzPct val="120000"/>
        <a:defRPr sz="1600">
          <a:solidFill>
            <a:schemeClr val="tx1"/>
          </a:solidFill>
          <a:latin typeface="+mn-lt"/>
          <a:ea typeface="+mn-ea"/>
          <a:cs typeface="+mn-cs"/>
        </a:defRPr>
      </a:lvl1pPr>
      <a:lvl2pPr marL="144432" indent="-142845" algn="l" defTabSz="895160" rtl="0" eaLnBrk="1" fontAlgn="base" hangingPunct="1">
        <a:spcBef>
          <a:spcPct val="0"/>
        </a:spcBef>
        <a:spcAft>
          <a:spcPct val="0"/>
        </a:spcAft>
        <a:buClr>
          <a:schemeClr val="accent2"/>
        </a:buClr>
        <a:buChar char="•"/>
        <a:defRPr sz="1600">
          <a:solidFill>
            <a:schemeClr val="tx1"/>
          </a:solidFill>
          <a:latin typeface="+mn-lt"/>
          <a:cs typeface="+mn-cs"/>
        </a:defRPr>
      </a:lvl2pPr>
      <a:lvl3pPr marL="295212" indent="-149193" algn="l" defTabSz="895160" rtl="0" eaLnBrk="1" fontAlgn="base" hangingPunct="1">
        <a:spcBef>
          <a:spcPct val="0"/>
        </a:spcBef>
        <a:spcAft>
          <a:spcPct val="0"/>
        </a:spcAft>
        <a:buClr>
          <a:schemeClr val="accent2"/>
        </a:buClr>
        <a:buChar char="–"/>
        <a:defRPr sz="1600">
          <a:solidFill>
            <a:schemeClr val="tx1"/>
          </a:solidFill>
          <a:latin typeface="+mn-lt"/>
          <a:cs typeface="+mn-cs"/>
        </a:defRPr>
      </a:lvl3pPr>
      <a:lvl4pPr marL="431710" indent="-134909" algn="l" defTabSz="895160" rtl="0" eaLnBrk="1" fontAlgn="base" hangingPunct="1">
        <a:spcBef>
          <a:spcPct val="0"/>
        </a:spcBef>
        <a:spcAft>
          <a:spcPct val="0"/>
        </a:spcAft>
        <a:buClr>
          <a:schemeClr val="accent2"/>
        </a:buClr>
        <a:buChar char="•"/>
        <a:defRPr sz="1600">
          <a:solidFill>
            <a:schemeClr val="tx1"/>
          </a:solidFill>
          <a:latin typeface="+mn-lt"/>
          <a:cs typeface="+mn-cs"/>
        </a:defRPr>
      </a:lvl4pPr>
      <a:lvl5pPr marL="582489" indent="-149193" algn="l" defTabSz="895160" rtl="0" eaLnBrk="1" fontAlgn="base" hangingPunct="1">
        <a:spcBef>
          <a:spcPct val="0"/>
        </a:spcBef>
        <a:spcAft>
          <a:spcPct val="0"/>
        </a:spcAft>
        <a:buClr>
          <a:schemeClr val="accent2"/>
        </a:buClr>
        <a:buChar char="–"/>
        <a:defRPr sz="1600">
          <a:solidFill>
            <a:schemeClr val="tx1"/>
          </a:solidFill>
          <a:latin typeface="+mn-lt"/>
          <a:cs typeface="+mn-cs"/>
        </a:defRPr>
      </a:lvl5pPr>
      <a:lvl6pPr marL="1039593" indent="-149193" algn="l" defTabSz="895160" rtl="0" eaLnBrk="1" fontAlgn="base" hangingPunct="1">
        <a:spcBef>
          <a:spcPct val="0"/>
        </a:spcBef>
        <a:spcAft>
          <a:spcPct val="0"/>
        </a:spcAft>
        <a:buClr>
          <a:schemeClr val="accent2"/>
        </a:buClr>
        <a:buChar char="–"/>
        <a:defRPr sz="1600">
          <a:solidFill>
            <a:schemeClr val="tx1"/>
          </a:solidFill>
          <a:latin typeface="+mn-lt"/>
          <a:cs typeface="+mn-cs"/>
        </a:defRPr>
      </a:lvl6pPr>
      <a:lvl7pPr marL="1496695" indent="-149193" algn="l" defTabSz="895160" rtl="0" eaLnBrk="1" fontAlgn="base" hangingPunct="1">
        <a:spcBef>
          <a:spcPct val="0"/>
        </a:spcBef>
        <a:spcAft>
          <a:spcPct val="0"/>
        </a:spcAft>
        <a:buClr>
          <a:schemeClr val="accent2"/>
        </a:buClr>
        <a:buChar char="–"/>
        <a:defRPr sz="1600">
          <a:solidFill>
            <a:schemeClr val="tx1"/>
          </a:solidFill>
          <a:latin typeface="+mn-lt"/>
          <a:cs typeface="+mn-cs"/>
        </a:defRPr>
      </a:lvl7pPr>
      <a:lvl8pPr marL="1953799" indent="-149193" algn="l" defTabSz="895160" rtl="0" eaLnBrk="1" fontAlgn="base" hangingPunct="1">
        <a:spcBef>
          <a:spcPct val="0"/>
        </a:spcBef>
        <a:spcAft>
          <a:spcPct val="0"/>
        </a:spcAft>
        <a:buClr>
          <a:schemeClr val="accent2"/>
        </a:buClr>
        <a:buChar char="–"/>
        <a:defRPr sz="1600">
          <a:solidFill>
            <a:schemeClr val="tx1"/>
          </a:solidFill>
          <a:latin typeface="+mn-lt"/>
          <a:cs typeface="+mn-cs"/>
        </a:defRPr>
      </a:lvl8pPr>
      <a:lvl9pPr marL="2410903" indent="-149193" algn="l" defTabSz="895160" rtl="0" eaLnBrk="1" fontAlgn="base" hangingPunct="1">
        <a:spcBef>
          <a:spcPct val="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206" rtl="0" eaLnBrk="1" latinLnBrk="0" hangingPunct="1">
        <a:defRPr sz="1800" kern="1200">
          <a:solidFill>
            <a:schemeClr val="tx1"/>
          </a:solidFill>
          <a:latin typeface="+mn-lt"/>
          <a:ea typeface="+mn-ea"/>
          <a:cs typeface="+mn-cs"/>
        </a:defRPr>
      </a:lvl1pPr>
      <a:lvl2pPr marL="457102" algn="l" defTabSz="914206" rtl="0" eaLnBrk="1" latinLnBrk="0" hangingPunct="1">
        <a:defRPr sz="1800" kern="1200">
          <a:solidFill>
            <a:schemeClr val="tx1"/>
          </a:solidFill>
          <a:latin typeface="+mn-lt"/>
          <a:ea typeface="+mn-ea"/>
          <a:cs typeface="+mn-cs"/>
        </a:defRPr>
      </a:lvl2pPr>
      <a:lvl3pPr marL="914206" algn="l" defTabSz="914206" rtl="0" eaLnBrk="1" latinLnBrk="0" hangingPunct="1">
        <a:defRPr sz="1800" kern="1200">
          <a:solidFill>
            <a:schemeClr val="tx1"/>
          </a:solidFill>
          <a:latin typeface="+mn-lt"/>
          <a:ea typeface="+mn-ea"/>
          <a:cs typeface="+mn-cs"/>
        </a:defRPr>
      </a:lvl3pPr>
      <a:lvl4pPr marL="1371309" algn="l" defTabSz="914206" rtl="0" eaLnBrk="1" latinLnBrk="0" hangingPunct="1">
        <a:defRPr sz="1800" kern="1200">
          <a:solidFill>
            <a:schemeClr val="tx1"/>
          </a:solidFill>
          <a:latin typeface="+mn-lt"/>
          <a:ea typeface="+mn-ea"/>
          <a:cs typeface="+mn-cs"/>
        </a:defRPr>
      </a:lvl4pPr>
      <a:lvl5pPr marL="1828413" algn="l" defTabSz="914206" rtl="0" eaLnBrk="1" latinLnBrk="0" hangingPunct="1">
        <a:defRPr sz="1800" kern="1200">
          <a:solidFill>
            <a:schemeClr val="tx1"/>
          </a:solidFill>
          <a:latin typeface="+mn-lt"/>
          <a:ea typeface="+mn-ea"/>
          <a:cs typeface="+mn-cs"/>
        </a:defRPr>
      </a:lvl5pPr>
      <a:lvl6pPr marL="2285516" algn="l" defTabSz="914206" rtl="0" eaLnBrk="1" latinLnBrk="0" hangingPunct="1">
        <a:defRPr sz="1800" kern="1200">
          <a:solidFill>
            <a:schemeClr val="tx1"/>
          </a:solidFill>
          <a:latin typeface="+mn-lt"/>
          <a:ea typeface="+mn-ea"/>
          <a:cs typeface="+mn-cs"/>
        </a:defRPr>
      </a:lvl6pPr>
      <a:lvl7pPr marL="2742618" algn="l" defTabSz="914206" rtl="0" eaLnBrk="1" latinLnBrk="0" hangingPunct="1">
        <a:defRPr sz="1800" kern="1200">
          <a:solidFill>
            <a:schemeClr val="tx1"/>
          </a:solidFill>
          <a:latin typeface="+mn-lt"/>
          <a:ea typeface="+mn-ea"/>
          <a:cs typeface="+mn-cs"/>
        </a:defRPr>
      </a:lvl7pPr>
      <a:lvl8pPr marL="3199722" algn="l" defTabSz="914206" rtl="0" eaLnBrk="1" latinLnBrk="0" hangingPunct="1">
        <a:defRPr sz="1800" kern="1200">
          <a:solidFill>
            <a:schemeClr val="tx1"/>
          </a:solidFill>
          <a:latin typeface="+mn-lt"/>
          <a:ea typeface="+mn-ea"/>
          <a:cs typeface="+mn-cs"/>
        </a:defRPr>
      </a:lvl8pPr>
      <a:lvl9pPr marL="3656824" algn="l" defTabSz="9142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51186" y="6279603"/>
            <a:ext cx="6521935" cy="314291"/>
          </a:xfrm>
          <a:prstGeom prst="roundRect">
            <a:avLst>
              <a:gd name="adj" fmla="val 16657"/>
            </a:avLst>
          </a:prstGeom>
          <a:solidFill>
            <a:schemeClr val="accent1"/>
          </a:solidFill>
          <a:ln w="9525">
            <a:noFill/>
            <a:round/>
            <a:headEnd/>
            <a:tailEnd/>
          </a:ln>
          <a:effectLst/>
        </p:spPr>
        <p:txBody>
          <a:bodyPr wrap="none" lIns="89592" tIns="44797" rIns="89592" bIns="44797" anchor="ctr"/>
          <a:lstStyle/>
          <a:p>
            <a:endParaRPr lang="en-US" sz="1800" b="0" dirty="0">
              <a:solidFill>
                <a:srgbClr val="000000"/>
              </a:solidFill>
              <a:cs typeface="+mn-cs"/>
            </a:endParaRPr>
          </a:p>
        </p:txBody>
      </p:sp>
      <p:sp>
        <p:nvSpPr>
          <p:cNvPr id="1028" name="Rectangle 4"/>
          <p:cNvSpPr>
            <a:spLocks noGrp="1" noChangeArrowheads="1"/>
          </p:cNvSpPr>
          <p:nvPr>
            <p:ph type="title"/>
          </p:nvPr>
        </p:nvSpPr>
        <p:spPr bwMode="auto">
          <a:xfrm>
            <a:off x="448072" y="214714"/>
            <a:ext cx="8065294" cy="368114"/>
          </a:xfrm>
          <a:prstGeom prst="rect">
            <a:avLst/>
          </a:prstGeom>
          <a:noFill/>
          <a:ln w="9525">
            <a:noFill/>
            <a:miter lim="800000"/>
            <a:headEnd/>
            <a:tailEnd/>
          </a:ln>
          <a:effectLst/>
        </p:spPr>
        <p:txBody>
          <a:bodyPr vert="horz" wrap="square" lIns="0" tIns="45107" rIns="0" bIns="45107" numCol="1" anchor="t" anchorCtr="0" compatLnSpc="1">
            <a:prstTxWarp prst="textNoShape">
              <a:avLst/>
            </a:prstTxWarp>
            <a:spAutoFit/>
          </a:bodyPr>
          <a:lstStyle/>
          <a:p>
            <a:pPr lvl="0"/>
            <a:r>
              <a:rPr lang="en-US" smtClean="0"/>
              <a:t>Click to edit Master title style</a:t>
            </a:r>
          </a:p>
        </p:txBody>
      </p:sp>
      <p:sp>
        <p:nvSpPr>
          <p:cNvPr id="1029" name="Rectangle 5"/>
          <p:cNvSpPr>
            <a:spLocks noGrp="1" noChangeArrowheads="1"/>
          </p:cNvSpPr>
          <p:nvPr>
            <p:ph type="body" idx="1"/>
          </p:nvPr>
        </p:nvSpPr>
        <p:spPr bwMode="auto">
          <a:xfrm>
            <a:off x="448072" y="1073569"/>
            <a:ext cx="8065294" cy="505355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3"/>
          </p:nvPr>
        </p:nvSpPr>
        <p:spPr bwMode="gray">
          <a:xfrm>
            <a:off x="891479" y="6327833"/>
            <a:ext cx="5597787" cy="210046"/>
          </a:xfrm>
          <a:prstGeom prst="rect">
            <a:avLst/>
          </a:prstGeom>
          <a:noFill/>
          <a:ln w="9525">
            <a:noFill/>
            <a:miter lim="800000"/>
            <a:headEnd/>
            <a:tailEnd/>
          </a:ln>
          <a:effectLst/>
        </p:spPr>
        <p:txBody>
          <a:bodyPr vert="horz" wrap="square" lIns="90216" tIns="45107" rIns="90216" bIns="45107" numCol="1" anchor="t" anchorCtr="0" compatLnSpc="1">
            <a:prstTxWarp prst="textNoShape">
              <a:avLst/>
            </a:prstTxWarp>
          </a:bodyPr>
          <a:lstStyle>
            <a:lvl1pPr>
              <a:defRPr sz="1000" b="1">
                <a:solidFill>
                  <a:schemeClr val="bg1"/>
                </a:solidFill>
                <a:ea typeface="MS PGothic" pitchFamily="34" charset="-128"/>
              </a:defRPr>
            </a:lvl1pPr>
          </a:lstStyle>
          <a:p>
            <a:r>
              <a:rPr lang="en-US">
                <a:solidFill>
                  <a:srgbClr val="FFFFFF"/>
                </a:solidFill>
                <a:cs typeface="+mn-cs"/>
              </a:rPr>
              <a:t>Footer goes here</a:t>
            </a:r>
          </a:p>
        </p:txBody>
      </p:sp>
      <p:sp>
        <p:nvSpPr>
          <p:cNvPr id="1034" name="Rectangle 10"/>
          <p:cNvSpPr>
            <a:spLocks noGrp="1" noChangeArrowheads="1"/>
          </p:cNvSpPr>
          <p:nvPr/>
        </p:nvSpPr>
        <p:spPr bwMode="gray">
          <a:xfrm>
            <a:off x="477635" y="6324724"/>
            <a:ext cx="322051" cy="250499"/>
          </a:xfrm>
          <a:prstGeom prst="rect">
            <a:avLst/>
          </a:prstGeom>
          <a:noFill/>
          <a:ln w="9525">
            <a:noFill/>
            <a:miter lim="800000"/>
            <a:headEnd/>
            <a:tailEnd/>
          </a:ln>
          <a:effectLst/>
        </p:spPr>
        <p:txBody>
          <a:bodyPr lIns="0" tIns="45107" rIns="0" bIns="45107"/>
          <a:lstStyle/>
          <a:p>
            <a:pPr algn="ctr" eaLnBrk="0" hangingPunct="0"/>
            <a:fld id="{23CFF187-9006-47DD-B4A4-3D953348E7D0}" type="slidenum">
              <a:rPr lang="en-US" sz="1000">
                <a:solidFill>
                  <a:srgbClr val="FFFFFF"/>
                </a:solidFill>
                <a:cs typeface="+mn-cs"/>
              </a:rPr>
              <a:pPr algn="ctr" eaLnBrk="0" hangingPunct="0"/>
              <a:t>‹#›</a:t>
            </a:fld>
            <a:endParaRPr lang="en-US" sz="1000" dirty="0">
              <a:solidFill>
                <a:srgbClr val="003896"/>
              </a:solidFill>
              <a:cs typeface="+mn-cs"/>
            </a:endParaRPr>
          </a:p>
        </p:txBody>
      </p:sp>
      <p:sp>
        <p:nvSpPr>
          <p:cNvPr id="1035" name="Line 11"/>
          <p:cNvSpPr>
            <a:spLocks noChangeShapeType="1"/>
          </p:cNvSpPr>
          <p:nvPr/>
        </p:nvSpPr>
        <p:spPr bwMode="auto">
          <a:xfrm>
            <a:off x="796572" y="6301385"/>
            <a:ext cx="0" cy="261391"/>
          </a:xfrm>
          <a:prstGeom prst="line">
            <a:avLst/>
          </a:prstGeom>
          <a:noFill/>
          <a:ln w="12700">
            <a:solidFill>
              <a:schemeClr val="bg1"/>
            </a:solidFill>
            <a:round/>
            <a:headEnd type="none" w="sm" len="sm"/>
            <a:tailEnd type="none" w="sm" len="sm"/>
          </a:ln>
          <a:effectLst/>
        </p:spPr>
        <p:txBody>
          <a:bodyPr wrap="none" lIns="89592" tIns="44797" rIns="89592" bIns="44797" anchor="ctr"/>
          <a:lstStyle/>
          <a:p>
            <a:endParaRPr lang="en-US" sz="1800" b="0" dirty="0">
              <a:solidFill>
                <a:srgbClr val="000000"/>
              </a:solidFill>
              <a:cs typeface="+mn-cs"/>
            </a:endParaRPr>
          </a:p>
        </p:txBody>
      </p:sp>
      <p:pic>
        <p:nvPicPr>
          <p:cNvPr id="1038" name="Picture 14" descr="wmt_h_r_c"/>
          <p:cNvPicPr>
            <a:picLocks noChangeAspect="1" noChangeArrowheads="1"/>
          </p:cNvPicPr>
          <p:nvPr/>
        </p:nvPicPr>
        <p:blipFill>
          <a:blip r:embed="rId15" cstate="print"/>
          <a:srcRect/>
          <a:stretch>
            <a:fillRect/>
          </a:stretch>
        </p:blipFill>
        <p:spPr bwMode="auto">
          <a:xfrm>
            <a:off x="7113144" y="6208029"/>
            <a:ext cx="1496685" cy="437208"/>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dt="0"/>
  <p:txStyles>
    <p:titleStyle>
      <a:lvl1pPr algn="l" rtl="0" eaLnBrk="1" fontAlgn="base" hangingPunct="1">
        <a:spcBef>
          <a:spcPct val="0"/>
        </a:spcBef>
        <a:spcAft>
          <a:spcPct val="0"/>
        </a:spcAft>
        <a:defRPr b="1">
          <a:solidFill>
            <a:schemeClr val="accent2"/>
          </a:solidFill>
          <a:latin typeface="+mj-lt"/>
          <a:ea typeface="+mj-ea"/>
          <a:cs typeface="+mj-cs"/>
        </a:defRPr>
      </a:lvl1pPr>
      <a:lvl2pPr algn="l" rtl="0" eaLnBrk="1" fontAlgn="base" hangingPunct="1">
        <a:spcBef>
          <a:spcPct val="0"/>
        </a:spcBef>
        <a:spcAft>
          <a:spcPct val="0"/>
        </a:spcAft>
        <a:defRPr b="1">
          <a:solidFill>
            <a:schemeClr val="accent2"/>
          </a:solidFill>
          <a:latin typeface="Arial" charset="0"/>
        </a:defRPr>
      </a:lvl2pPr>
      <a:lvl3pPr algn="l" rtl="0" eaLnBrk="1" fontAlgn="base" hangingPunct="1">
        <a:spcBef>
          <a:spcPct val="0"/>
        </a:spcBef>
        <a:spcAft>
          <a:spcPct val="0"/>
        </a:spcAft>
        <a:defRPr b="1">
          <a:solidFill>
            <a:schemeClr val="accent2"/>
          </a:solidFill>
          <a:latin typeface="Arial" charset="0"/>
        </a:defRPr>
      </a:lvl3pPr>
      <a:lvl4pPr algn="l" rtl="0" eaLnBrk="1" fontAlgn="base" hangingPunct="1">
        <a:spcBef>
          <a:spcPct val="0"/>
        </a:spcBef>
        <a:spcAft>
          <a:spcPct val="0"/>
        </a:spcAft>
        <a:defRPr b="1">
          <a:solidFill>
            <a:schemeClr val="accent2"/>
          </a:solidFill>
          <a:latin typeface="Arial" charset="0"/>
        </a:defRPr>
      </a:lvl4pPr>
      <a:lvl5pPr algn="l" rtl="0" eaLnBrk="1" fontAlgn="base" hangingPunct="1">
        <a:spcBef>
          <a:spcPct val="0"/>
        </a:spcBef>
        <a:spcAft>
          <a:spcPct val="0"/>
        </a:spcAft>
        <a:defRPr b="1">
          <a:solidFill>
            <a:schemeClr val="accent2"/>
          </a:solidFill>
          <a:latin typeface="Arial" charset="0"/>
        </a:defRPr>
      </a:lvl5pPr>
      <a:lvl6pPr marL="447962" algn="l" rtl="0" eaLnBrk="1" fontAlgn="base" hangingPunct="1">
        <a:spcBef>
          <a:spcPct val="0"/>
        </a:spcBef>
        <a:spcAft>
          <a:spcPct val="0"/>
        </a:spcAft>
        <a:defRPr b="1">
          <a:solidFill>
            <a:schemeClr val="accent2"/>
          </a:solidFill>
          <a:latin typeface="Arial" charset="0"/>
        </a:defRPr>
      </a:lvl6pPr>
      <a:lvl7pPr marL="895922" algn="l" rtl="0" eaLnBrk="1" fontAlgn="base" hangingPunct="1">
        <a:spcBef>
          <a:spcPct val="0"/>
        </a:spcBef>
        <a:spcAft>
          <a:spcPct val="0"/>
        </a:spcAft>
        <a:defRPr b="1">
          <a:solidFill>
            <a:schemeClr val="accent2"/>
          </a:solidFill>
          <a:latin typeface="Arial" charset="0"/>
        </a:defRPr>
      </a:lvl7pPr>
      <a:lvl8pPr marL="1343884" algn="l" rtl="0" eaLnBrk="1" fontAlgn="base" hangingPunct="1">
        <a:spcBef>
          <a:spcPct val="0"/>
        </a:spcBef>
        <a:spcAft>
          <a:spcPct val="0"/>
        </a:spcAft>
        <a:defRPr b="1">
          <a:solidFill>
            <a:schemeClr val="accent2"/>
          </a:solidFill>
          <a:latin typeface="Arial" charset="0"/>
        </a:defRPr>
      </a:lvl8pPr>
      <a:lvl9pPr marL="1791844" algn="l" rtl="0" eaLnBrk="1" fontAlgn="base" hangingPunct="1">
        <a:spcBef>
          <a:spcPct val="0"/>
        </a:spcBef>
        <a:spcAft>
          <a:spcPct val="0"/>
        </a:spcAft>
        <a:defRPr b="1">
          <a:solidFill>
            <a:schemeClr val="accent2"/>
          </a:solidFill>
          <a:latin typeface="Arial" charset="0"/>
        </a:defRPr>
      </a:lvl9pPr>
    </p:titleStyle>
    <p:bodyStyle>
      <a:lvl1pPr marL="281531" indent="-281531" algn="l" rtl="0" eaLnBrk="1" fontAlgn="base" hangingPunct="1">
        <a:spcBef>
          <a:spcPct val="0"/>
        </a:spcBef>
        <a:spcAft>
          <a:spcPct val="0"/>
        </a:spcAft>
        <a:buClr>
          <a:schemeClr val="folHlink"/>
        </a:buClr>
        <a:buSzPct val="120000"/>
        <a:buFont typeface="Times" pitchFamily="1" charset="0"/>
        <a:buChar char="•"/>
        <a:defRPr sz="2000">
          <a:solidFill>
            <a:schemeClr val="tx1"/>
          </a:solidFill>
          <a:latin typeface="+mn-lt"/>
          <a:ea typeface="+mn-ea"/>
          <a:cs typeface="+mn-cs"/>
        </a:defRPr>
      </a:lvl1pPr>
      <a:lvl2pPr marL="614391" indent="-220870" algn="l" rtl="0" eaLnBrk="1" fontAlgn="base" hangingPunct="1">
        <a:spcBef>
          <a:spcPct val="0"/>
        </a:spcBef>
        <a:spcAft>
          <a:spcPct val="0"/>
        </a:spcAft>
        <a:buChar char="–"/>
        <a:defRPr sz="2000">
          <a:solidFill>
            <a:schemeClr val="tx1"/>
          </a:solidFill>
          <a:latin typeface="+mn-lt"/>
        </a:defRPr>
      </a:lvl2pPr>
      <a:lvl3pPr marL="892811" indent="-166430" algn="l" rtl="0" eaLnBrk="1" fontAlgn="base" hangingPunct="1">
        <a:spcBef>
          <a:spcPct val="0"/>
        </a:spcBef>
        <a:spcAft>
          <a:spcPct val="0"/>
        </a:spcAft>
        <a:buClr>
          <a:schemeClr val="hlink"/>
        </a:buClr>
        <a:buFont typeface="Times" pitchFamily="1" charset="0"/>
        <a:buChar char="•"/>
        <a:defRPr sz="2000">
          <a:solidFill>
            <a:schemeClr val="tx1"/>
          </a:solidFill>
          <a:latin typeface="+mn-lt"/>
        </a:defRPr>
      </a:lvl3pPr>
      <a:lvl4pPr marL="1236559" indent="-231758" algn="l" rtl="0" eaLnBrk="1" fontAlgn="base" hangingPunct="1">
        <a:spcBef>
          <a:spcPct val="0"/>
        </a:spcBef>
        <a:spcAft>
          <a:spcPct val="0"/>
        </a:spcAft>
        <a:buChar char="–"/>
        <a:defRPr sz="2000">
          <a:solidFill>
            <a:schemeClr val="tx1"/>
          </a:solidFill>
          <a:latin typeface="+mn-lt"/>
        </a:defRPr>
      </a:lvl4pPr>
      <a:lvl5pPr marL="1567863" indent="-219315" algn="l" rtl="0" eaLnBrk="1" fontAlgn="base" hangingPunct="1">
        <a:spcBef>
          <a:spcPct val="0"/>
        </a:spcBef>
        <a:spcAft>
          <a:spcPct val="0"/>
        </a:spcAft>
        <a:buChar char="»"/>
        <a:defRPr sz="2000">
          <a:solidFill>
            <a:schemeClr val="tx1"/>
          </a:solidFill>
          <a:latin typeface="+mn-lt"/>
        </a:defRPr>
      </a:lvl5pPr>
      <a:lvl6pPr marL="2015825" indent="-219315" algn="l" rtl="0" eaLnBrk="1" fontAlgn="base" hangingPunct="1">
        <a:spcBef>
          <a:spcPct val="0"/>
        </a:spcBef>
        <a:spcAft>
          <a:spcPct val="0"/>
        </a:spcAft>
        <a:buChar char="»"/>
        <a:defRPr sz="2000">
          <a:solidFill>
            <a:schemeClr val="tx1"/>
          </a:solidFill>
          <a:latin typeface="+mn-lt"/>
        </a:defRPr>
      </a:lvl6pPr>
      <a:lvl7pPr marL="2463785" indent="-219315" algn="l" rtl="0" eaLnBrk="1" fontAlgn="base" hangingPunct="1">
        <a:spcBef>
          <a:spcPct val="0"/>
        </a:spcBef>
        <a:spcAft>
          <a:spcPct val="0"/>
        </a:spcAft>
        <a:buChar char="»"/>
        <a:defRPr sz="2000">
          <a:solidFill>
            <a:schemeClr val="tx1"/>
          </a:solidFill>
          <a:latin typeface="+mn-lt"/>
        </a:defRPr>
      </a:lvl7pPr>
      <a:lvl8pPr marL="2911747" indent="-219315" algn="l" rtl="0" eaLnBrk="1" fontAlgn="base" hangingPunct="1">
        <a:spcBef>
          <a:spcPct val="0"/>
        </a:spcBef>
        <a:spcAft>
          <a:spcPct val="0"/>
        </a:spcAft>
        <a:buChar char="»"/>
        <a:defRPr sz="2000">
          <a:solidFill>
            <a:schemeClr val="tx1"/>
          </a:solidFill>
          <a:latin typeface="+mn-lt"/>
        </a:defRPr>
      </a:lvl8pPr>
      <a:lvl9pPr marL="3359708" indent="-219315" algn="l" rtl="0" eaLnBrk="1" fontAlgn="base" hangingPunct="1">
        <a:spcBef>
          <a:spcPct val="0"/>
        </a:spcBef>
        <a:spcAft>
          <a:spcPct val="0"/>
        </a:spcAft>
        <a:buChar char="»"/>
        <a:defRPr sz="2000">
          <a:solidFill>
            <a:schemeClr val="tx1"/>
          </a:solidFill>
          <a:latin typeface="+mn-lt"/>
        </a:defRPr>
      </a:lvl9pPr>
    </p:bodyStyle>
    <p:otherStyle>
      <a:defPPr>
        <a:defRPr lang="en-US"/>
      </a:defPPr>
      <a:lvl1pPr marL="0" algn="l" defTabSz="895922" rtl="0" eaLnBrk="1" latinLnBrk="0" hangingPunct="1">
        <a:defRPr sz="1800" kern="1200">
          <a:solidFill>
            <a:schemeClr val="tx1"/>
          </a:solidFill>
          <a:latin typeface="+mn-lt"/>
          <a:ea typeface="+mn-ea"/>
          <a:cs typeface="+mn-cs"/>
        </a:defRPr>
      </a:lvl1pPr>
      <a:lvl2pPr marL="447962" algn="l" defTabSz="895922" rtl="0" eaLnBrk="1" latinLnBrk="0" hangingPunct="1">
        <a:defRPr sz="1800" kern="1200">
          <a:solidFill>
            <a:schemeClr val="tx1"/>
          </a:solidFill>
          <a:latin typeface="+mn-lt"/>
          <a:ea typeface="+mn-ea"/>
          <a:cs typeface="+mn-cs"/>
        </a:defRPr>
      </a:lvl2pPr>
      <a:lvl3pPr marL="895922" algn="l" defTabSz="895922" rtl="0" eaLnBrk="1" latinLnBrk="0" hangingPunct="1">
        <a:defRPr sz="1800" kern="1200">
          <a:solidFill>
            <a:schemeClr val="tx1"/>
          </a:solidFill>
          <a:latin typeface="+mn-lt"/>
          <a:ea typeface="+mn-ea"/>
          <a:cs typeface="+mn-cs"/>
        </a:defRPr>
      </a:lvl3pPr>
      <a:lvl4pPr marL="1343884" algn="l" defTabSz="895922" rtl="0" eaLnBrk="1" latinLnBrk="0" hangingPunct="1">
        <a:defRPr sz="1800" kern="1200">
          <a:solidFill>
            <a:schemeClr val="tx1"/>
          </a:solidFill>
          <a:latin typeface="+mn-lt"/>
          <a:ea typeface="+mn-ea"/>
          <a:cs typeface="+mn-cs"/>
        </a:defRPr>
      </a:lvl4pPr>
      <a:lvl5pPr marL="1791844" algn="l" defTabSz="895922" rtl="0" eaLnBrk="1" latinLnBrk="0" hangingPunct="1">
        <a:defRPr sz="1800" kern="1200">
          <a:solidFill>
            <a:schemeClr val="tx1"/>
          </a:solidFill>
          <a:latin typeface="+mn-lt"/>
          <a:ea typeface="+mn-ea"/>
          <a:cs typeface="+mn-cs"/>
        </a:defRPr>
      </a:lvl5pPr>
      <a:lvl6pPr marL="2239806" algn="l" defTabSz="895922" rtl="0" eaLnBrk="1" latinLnBrk="0" hangingPunct="1">
        <a:defRPr sz="1800" kern="1200">
          <a:solidFill>
            <a:schemeClr val="tx1"/>
          </a:solidFill>
          <a:latin typeface="+mn-lt"/>
          <a:ea typeface="+mn-ea"/>
          <a:cs typeface="+mn-cs"/>
        </a:defRPr>
      </a:lvl6pPr>
      <a:lvl7pPr marL="2687766" algn="l" defTabSz="895922" rtl="0" eaLnBrk="1" latinLnBrk="0" hangingPunct="1">
        <a:defRPr sz="1800" kern="1200">
          <a:solidFill>
            <a:schemeClr val="tx1"/>
          </a:solidFill>
          <a:latin typeface="+mn-lt"/>
          <a:ea typeface="+mn-ea"/>
          <a:cs typeface="+mn-cs"/>
        </a:defRPr>
      </a:lvl7pPr>
      <a:lvl8pPr marL="3135728" algn="l" defTabSz="895922" rtl="0" eaLnBrk="1" latinLnBrk="0" hangingPunct="1">
        <a:defRPr sz="1800" kern="1200">
          <a:solidFill>
            <a:schemeClr val="tx1"/>
          </a:solidFill>
          <a:latin typeface="+mn-lt"/>
          <a:ea typeface="+mn-ea"/>
          <a:cs typeface="+mn-cs"/>
        </a:defRPr>
      </a:lvl8pPr>
      <a:lvl9pPr marL="3583689" algn="l" defTabSz="89592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51186" y="6279603"/>
            <a:ext cx="6521935" cy="314291"/>
          </a:xfrm>
          <a:prstGeom prst="roundRect">
            <a:avLst>
              <a:gd name="adj" fmla="val 16657"/>
            </a:avLst>
          </a:prstGeom>
          <a:solidFill>
            <a:schemeClr val="accent1"/>
          </a:solidFill>
          <a:ln w="9525">
            <a:noFill/>
            <a:round/>
            <a:headEnd/>
            <a:tailEnd/>
          </a:ln>
          <a:effectLst/>
        </p:spPr>
        <p:txBody>
          <a:bodyPr wrap="none" lIns="89592" tIns="44797" rIns="89592" bIns="44797" anchor="ctr"/>
          <a:lstStyle/>
          <a:p>
            <a:endParaRPr lang="en-US" sz="1800" b="0" dirty="0">
              <a:solidFill>
                <a:srgbClr val="000000"/>
              </a:solidFill>
            </a:endParaRPr>
          </a:p>
        </p:txBody>
      </p:sp>
      <p:sp>
        <p:nvSpPr>
          <p:cNvPr id="1028" name="Rectangle 4"/>
          <p:cNvSpPr>
            <a:spLocks noGrp="1" noChangeArrowheads="1"/>
          </p:cNvSpPr>
          <p:nvPr>
            <p:ph type="title"/>
          </p:nvPr>
        </p:nvSpPr>
        <p:spPr bwMode="auto">
          <a:xfrm>
            <a:off x="448072" y="214714"/>
            <a:ext cx="8065294" cy="368114"/>
          </a:xfrm>
          <a:prstGeom prst="rect">
            <a:avLst/>
          </a:prstGeom>
          <a:noFill/>
          <a:ln w="9525">
            <a:noFill/>
            <a:miter lim="800000"/>
            <a:headEnd/>
            <a:tailEnd/>
          </a:ln>
          <a:effectLst/>
        </p:spPr>
        <p:txBody>
          <a:bodyPr vert="horz" wrap="square" lIns="0" tIns="45107" rIns="0" bIns="45107" numCol="1" anchor="t" anchorCtr="0" compatLnSpc="1">
            <a:prstTxWarp prst="textNoShape">
              <a:avLst/>
            </a:prstTxWarp>
            <a:spAutoFit/>
          </a:bodyPr>
          <a:lstStyle/>
          <a:p>
            <a:pPr lvl="0"/>
            <a:r>
              <a:rPr lang="en-US" smtClean="0"/>
              <a:t>Click to edit Master title style</a:t>
            </a:r>
          </a:p>
        </p:txBody>
      </p:sp>
      <p:sp>
        <p:nvSpPr>
          <p:cNvPr id="1029" name="Rectangle 5"/>
          <p:cNvSpPr>
            <a:spLocks noGrp="1" noChangeArrowheads="1"/>
          </p:cNvSpPr>
          <p:nvPr>
            <p:ph type="body" idx="1"/>
          </p:nvPr>
        </p:nvSpPr>
        <p:spPr bwMode="auto">
          <a:xfrm>
            <a:off x="448072" y="1073569"/>
            <a:ext cx="8065294" cy="505355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3"/>
          </p:nvPr>
        </p:nvSpPr>
        <p:spPr bwMode="gray">
          <a:xfrm>
            <a:off x="891479" y="6327833"/>
            <a:ext cx="5597787" cy="210046"/>
          </a:xfrm>
          <a:prstGeom prst="rect">
            <a:avLst/>
          </a:prstGeom>
          <a:noFill/>
          <a:ln w="9525">
            <a:noFill/>
            <a:miter lim="800000"/>
            <a:headEnd/>
            <a:tailEnd/>
          </a:ln>
          <a:effectLst/>
        </p:spPr>
        <p:txBody>
          <a:bodyPr vert="horz" wrap="square" lIns="90216" tIns="45107" rIns="90216" bIns="45107" numCol="1" anchor="t" anchorCtr="0" compatLnSpc="1">
            <a:prstTxWarp prst="textNoShape">
              <a:avLst/>
            </a:prstTxWarp>
          </a:bodyPr>
          <a:lstStyle>
            <a:lvl1pPr>
              <a:defRPr sz="1000" b="1">
                <a:solidFill>
                  <a:schemeClr val="bg1"/>
                </a:solidFill>
                <a:ea typeface="MS PGothic" pitchFamily="34" charset="-128"/>
              </a:defRPr>
            </a:lvl1pPr>
          </a:lstStyle>
          <a:p>
            <a:r>
              <a:rPr lang="en-US">
                <a:solidFill>
                  <a:srgbClr val="FFFFFF"/>
                </a:solidFill>
              </a:rPr>
              <a:t>Footer goes here</a:t>
            </a:r>
          </a:p>
        </p:txBody>
      </p:sp>
      <p:sp>
        <p:nvSpPr>
          <p:cNvPr id="1034" name="Rectangle 10"/>
          <p:cNvSpPr>
            <a:spLocks noGrp="1" noChangeArrowheads="1"/>
          </p:cNvSpPr>
          <p:nvPr/>
        </p:nvSpPr>
        <p:spPr bwMode="gray">
          <a:xfrm>
            <a:off x="477635" y="6324724"/>
            <a:ext cx="322051" cy="250499"/>
          </a:xfrm>
          <a:prstGeom prst="rect">
            <a:avLst/>
          </a:prstGeom>
          <a:noFill/>
          <a:ln w="9525">
            <a:noFill/>
            <a:miter lim="800000"/>
            <a:headEnd/>
            <a:tailEnd/>
          </a:ln>
          <a:effectLst/>
        </p:spPr>
        <p:txBody>
          <a:bodyPr lIns="0" tIns="45107" rIns="0" bIns="45107"/>
          <a:lstStyle/>
          <a:p>
            <a:pPr algn="ctr" eaLnBrk="0" hangingPunct="0"/>
            <a:fld id="{23CFF187-9006-47DD-B4A4-3D953348E7D0}" type="slidenum">
              <a:rPr lang="en-US" sz="1000">
                <a:solidFill>
                  <a:srgbClr val="FFFFFF"/>
                </a:solidFill>
              </a:rPr>
              <a:pPr algn="ctr" eaLnBrk="0" hangingPunct="0"/>
              <a:t>‹#›</a:t>
            </a:fld>
            <a:endParaRPr lang="en-US" sz="1000" dirty="0">
              <a:solidFill>
                <a:srgbClr val="003896"/>
              </a:solidFill>
            </a:endParaRPr>
          </a:p>
        </p:txBody>
      </p:sp>
      <p:sp>
        <p:nvSpPr>
          <p:cNvPr id="1035" name="Line 11"/>
          <p:cNvSpPr>
            <a:spLocks noChangeShapeType="1"/>
          </p:cNvSpPr>
          <p:nvPr/>
        </p:nvSpPr>
        <p:spPr bwMode="auto">
          <a:xfrm>
            <a:off x="796572" y="6301385"/>
            <a:ext cx="0" cy="261391"/>
          </a:xfrm>
          <a:prstGeom prst="line">
            <a:avLst/>
          </a:prstGeom>
          <a:noFill/>
          <a:ln w="12700">
            <a:solidFill>
              <a:schemeClr val="bg1"/>
            </a:solidFill>
            <a:round/>
            <a:headEnd type="none" w="sm" len="sm"/>
            <a:tailEnd type="none" w="sm" len="sm"/>
          </a:ln>
          <a:effectLst/>
        </p:spPr>
        <p:txBody>
          <a:bodyPr wrap="none" lIns="89592" tIns="44797" rIns="89592" bIns="44797" anchor="ctr"/>
          <a:lstStyle/>
          <a:p>
            <a:endParaRPr lang="en-US" sz="1800" b="0" dirty="0">
              <a:solidFill>
                <a:srgbClr val="000000"/>
              </a:solidFill>
            </a:endParaRPr>
          </a:p>
        </p:txBody>
      </p:sp>
      <p:pic>
        <p:nvPicPr>
          <p:cNvPr id="1038" name="Picture 14" descr="wmt_h_r_c"/>
          <p:cNvPicPr>
            <a:picLocks noChangeAspect="1" noChangeArrowheads="1"/>
          </p:cNvPicPr>
          <p:nvPr/>
        </p:nvPicPr>
        <p:blipFill>
          <a:blip r:embed="rId15" cstate="print"/>
          <a:srcRect/>
          <a:stretch>
            <a:fillRect/>
          </a:stretch>
        </p:blipFill>
        <p:spPr bwMode="auto">
          <a:xfrm>
            <a:off x="7113144" y="6208029"/>
            <a:ext cx="1496685" cy="437208"/>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dt="0"/>
  <p:txStyles>
    <p:titleStyle>
      <a:lvl1pPr algn="l" rtl="0" eaLnBrk="1" fontAlgn="base" hangingPunct="1">
        <a:spcBef>
          <a:spcPct val="0"/>
        </a:spcBef>
        <a:spcAft>
          <a:spcPct val="0"/>
        </a:spcAft>
        <a:defRPr b="1">
          <a:solidFill>
            <a:schemeClr val="accent2"/>
          </a:solidFill>
          <a:latin typeface="+mj-lt"/>
          <a:ea typeface="+mj-ea"/>
          <a:cs typeface="+mj-cs"/>
        </a:defRPr>
      </a:lvl1pPr>
      <a:lvl2pPr algn="l" rtl="0" eaLnBrk="1" fontAlgn="base" hangingPunct="1">
        <a:spcBef>
          <a:spcPct val="0"/>
        </a:spcBef>
        <a:spcAft>
          <a:spcPct val="0"/>
        </a:spcAft>
        <a:defRPr b="1">
          <a:solidFill>
            <a:schemeClr val="accent2"/>
          </a:solidFill>
          <a:latin typeface="Arial" charset="0"/>
        </a:defRPr>
      </a:lvl2pPr>
      <a:lvl3pPr algn="l" rtl="0" eaLnBrk="1" fontAlgn="base" hangingPunct="1">
        <a:spcBef>
          <a:spcPct val="0"/>
        </a:spcBef>
        <a:spcAft>
          <a:spcPct val="0"/>
        </a:spcAft>
        <a:defRPr b="1">
          <a:solidFill>
            <a:schemeClr val="accent2"/>
          </a:solidFill>
          <a:latin typeface="Arial" charset="0"/>
        </a:defRPr>
      </a:lvl3pPr>
      <a:lvl4pPr algn="l" rtl="0" eaLnBrk="1" fontAlgn="base" hangingPunct="1">
        <a:spcBef>
          <a:spcPct val="0"/>
        </a:spcBef>
        <a:spcAft>
          <a:spcPct val="0"/>
        </a:spcAft>
        <a:defRPr b="1">
          <a:solidFill>
            <a:schemeClr val="accent2"/>
          </a:solidFill>
          <a:latin typeface="Arial" charset="0"/>
        </a:defRPr>
      </a:lvl4pPr>
      <a:lvl5pPr algn="l" rtl="0" eaLnBrk="1" fontAlgn="base" hangingPunct="1">
        <a:spcBef>
          <a:spcPct val="0"/>
        </a:spcBef>
        <a:spcAft>
          <a:spcPct val="0"/>
        </a:spcAft>
        <a:defRPr b="1">
          <a:solidFill>
            <a:schemeClr val="accent2"/>
          </a:solidFill>
          <a:latin typeface="Arial" charset="0"/>
        </a:defRPr>
      </a:lvl5pPr>
      <a:lvl6pPr marL="447962" algn="l" rtl="0" eaLnBrk="1" fontAlgn="base" hangingPunct="1">
        <a:spcBef>
          <a:spcPct val="0"/>
        </a:spcBef>
        <a:spcAft>
          <a:spcPct val="0"/>
        </a:spcAft>
        <a:defRPr b="1">
          <a:solidFill>
            <a:schemeClr val="accent2"/>
          </a:solidFill>
          <a:latin typeface="Arial" charset="0"/>
        </a:defRPr>
      </a:lvl6pPr>
      <a:lvl7pPr marL="895922" algn="l" rtl="0" eaLnBrk="1" fontAlgn="base" hangingPunct="1">
        <a:spcBef>
          <a:spcPct val="0"/>
        </a:spcBef>
        <a:spcAft>
          <a:spcPct val="0"/>
        </a:spcAft>
        <a:defRPr b="1">
          <a:solidFill>
            <a:schemeClr val="accent2"/>
          </a:solidFill>
          <a:latin typeface="Arial" charset="0"/>
        </a:defRPr>
      </a:lvl7pPr>
      <a:lvl8pPr marL="1343884" algn="l" rtl="0" eaLnBrk="1" fontAlgn="base" hangingPunct="1">
        <a:spcBef>
          <a:spcPct val="0"/>
        </a:spcBef>
        <a:spcAft>
          <a:spcPct val="0"/>
        </a:spcAft>
        <a:defRPr b="1">
          <a:solidFill>
            <a:schemeClr val="accent2"/>
          </a:solidFill>
          <a:latin typeface="Arial" charset="0"/>
        </a:defRPr>
      </a:lvl8pPr>
      <a:lvl9pPr marL="1791844" algn="l" rtl="0" eaLnBrk="1" fontAlgn="base" hangingPunct="1">
        <a:spcBef>
          <a:spcPct val="0"/>
        </a:spcBef>
        <a:spcAft>
          <a:spcPct val="0"/>
        </a:spcAft>
        <a:defRPr b="1">
          <a:solidFill>
            <a:schemeClr val="accent2"/>
          </a:solidFill>
          <a:latin typeface="Arial" charset="0"/>
        </a:defRPr>
      </a:lvl9pPr>
    </p:titleStyle>
    <p:bodyStyle>
      <a:lvl1pPr marL="281531" indent="-281531" algn="l" rtl="0" eaLnBrk="1" fontAlgn="base" hangingPunct="1">
        <a:spcBef>
          <a:spcPct val="0"/>
        </a:spcBef>
        <a:spcAft>
          <a:spcPct val="0"/>
        </a:spcAft>
        <a:buClr>
          <a:schemeClr val="folHlink"/>
        </a:buClr>
        <a:buSzPct val="120000"/>
        <a:buFont typeface="Times" pitchFamily="1" charset="0"/>
        <a:buChar char="•"/>
        <a:defRPr sz="2000">
          <a:solidFill>
            <a:schemeClr val="tx1"/>
          </a:solidFill>
          <a:latin typeface="+mn-lt"/>
          <a:ea typeface="+mn-ea"/>
          <a:cs typeface="+mn-cs"/>
        </a:defRPr>
      </a:lvl1pPr>
      <a:lvl2pPr marL="614391" indent="-220870" algn="l" rtl="0" eaLnBrk="1" fontAlgn="base" hangingPunct="1">
        <a:spcBef>
          <a:spcPct val="0"/>
        </a:spcBef>
        <a:spcAft>
          <a:spcPct val="0"/>
        </a:spcAft>
        <a:buChar char="–"/>
        <a:defRPr sz="2000">
          <a:solidFill>
            <a:schemeClr val="tx1"/>
          </a:solidFill>
          <a:latin typeface="+mn-lt"/>
        </a:defRPr>
      </a:lvl2pPr>
      <a:lvl3pPr marL="892811" indent="-166430" algn="l" rtl="0" eaLnBrk="1" fontAlgn="base" hangingPunct="1">
        <a:spcBef>
          <a:spcPct val="0"/>
        </a:spcBef>
        <a:spcAft>
          <a:spcPct val="0"/>
        </a:spcAft>
        <a:buClr>
          <a:schemeClr val="hlink"/>
        </a:buClr>
        <a:buFont typeface="Times" pitchFamily="1" charset="0"/>
        <a:buChar char="•"/>
        <a:defRPr sz="2000">
          <a:solidFill>
            <a:schemeClr val="tx1"/>
          </a:solidFill>
          <a:latin typeface="+mn-lt"/>
        </a:defRPr>
      </a:lvl3pPr>
      <a:lvl4pPr marL="1236559" indent="-231758" algn="l" rtl="0" eaLnBrk="1" fontAlgn="base" hangingPunct="1">
        <a:spcBef>
          <a:spcPct val="0"/>
        </a:spcBef>
        <a:spcAft>
          <a:spcPct val="0"/>
        </a:spcAft>
        <a:buChar char="–"/>
        <a:defRPr sz="2000">
          <a:solidFill>
            <a:schemeClr val="tx1"/>
          </a:solidFill>
          <a:latin typeface="+mn-lt"/>
        </a:defRPr>
      </a:lvl4pPr>
      <a:lvl5pPr marL="1567863" indent="-219315" algn="l" rtl="0" eaLnBrk="1" fontAlgn="base" hangingPunct="1">
        <a:spcBef>
          <a:spcPct val="0"/>
        </a:spcBef>
        <a:spcAft>
          <a:spcPct val="0"/>
        </a:spcAft>
        <a:buChar char="»"/>
        <a:defRPr sz="2000">
          <a:solidFill>
            <a:schemeClr val="tx1"/>
          </a:solidFill>
          <a:latin typeface="+mn-lt"/>
        </a:defRPr>
      </a:lvl5pPr>
      <a:lvl6pPr marL="2015825" indent="-219315" algn="l" rtl="0" eaLnBrk="1" fontAlgn="base" hangingPunct="1">
        <a:spcBef>
          <a:spcPct val="0"/>
        </a:spcBef>
        <a:spcAft>
          <a:spcPct val="0"/>
        </a:spcAft>
        <a:buChar char="»"/>
        <a:defRPr sz="2000">
          <a:solidFill>
            <a:schemeClr val="tx1"/>
          </a:solidFill>
          <a:latin typeface="+mn-lt"/>
        </a:defRPr>
      </a:lvl6pPr>
      <a:lvl7pPr marL="2463785" indent="-219315" algn="l" rtl="0" eaLnBrk="1" fontAlgn="base" hangingPunct="1">
        <a:spcBef>
          <a:spcPct val="0"/>
        </a:spcBef>
        <a:spcAft>
          <a:spcPct val="0"/>
        </a:spcAft>
        <a:buChar char="»"/>
        <a:defRPr sz="2000">
          <a:solidFill>
            <a:schemeClr val="tx1"/>
          </a:solidFill>
          <a:latin typeface="+mn-lt"/>
        </a:defRPr>
      </a:lvl7pPr>
      <a:lvl8pPr marL="2911747" indent="-219315" algn="l" rtl="0" eaLnBrk="1" fontAlgn="base" hangingPunct="1">
        <a:spcBef>
          <a:spcPct val="0"/>
        </a:spcBef>
        <a:spcAft>
          <a:spcPct val="0"/>
        </a:spcAft>
        <a:buChar char="»"/>
        <a:defRPr sz="2000">
          <a:solidFill>
            <a:schemeClr val="tx1"/>
          </a:solidFill>
          <a:latin typeface="+mn-lt"/>
        </a:defRPr>
      </a:lvl8pPr>
      <a:lvl9pPr marL="3359708" indent="-219315" algn="l" rtl="0" eaLnBrk="1" fontAlgn="base" hangingPunct="1">
        <a:spcBef>
          <a:spcPct val="0"/>
        </a:spcBef>
        <a:spcAft>
          <a:spcPct val="0"/>
        </a:spcAft>
        <a:buChar char="»"/>
        <a:defRPr sz="2000">
          <a:solidFill>
            <a:schemeClr val="tx1"/>
          </a:solidFill>
          <a:latin typeface="+mn-lt"/>
        </a:defRPr>
      </a:lvl9pPr>
    </p:bodyStyle>
    <p:otherStyle>
      <a:defPPr>
        <a:defRPr lang="en-US"/>
      </a:defPPr>
      <a:lvl1pPr marL="0" algn="l" defTabSz="895922" rtl="0" eaLnBrk="1" latinLnBrk="0" hangingPunct="1">
        <a:defRPr sz="1800" kern="1200">
          <a:solidFill>
            <a:schemeClr val="tx1"/>
          </a:solidFill>
          <a:latin typeface="+mn-lt"/>
          <a:ea typeface="+mn-ea"/>
          <a:cs typeface="+mn-cs"/>
        </a:defRPr>
      </a:lvl1pPr>
      <a:lvl2pPr marL="447962" algn="l" defTabSz="895922" rtl="0" eaLnBrk="1" latinLnBrk="0" hangingPunct="1">
        <a:defRPr sz="1800" kern="1200">
          <a:solidFill>
            <a:schemeClr val="tx1"/>
          </a:solidFill>
          <a:latin typeface="+mn-lt"/>
          <a:ea typeface="+mn-ea"/>
          <a:cs typeface="+mn-cs"/>
        </a:defRPr>
      </a:lvl2pPr>
      <a:lvl3pPr marL="895922" algn="l" defTabSz="895922" rtl="0" eaLnBrk="1" latinLnBrk="0" hangingPunct="1">
        <a:defRPr sz="1800" kern="1200">
          <a:solidFill>
            <a:schemeClr val="tx1"/>
          </a:solidFill>
          <a:latin typeface="+mn-lt"/>
          <a:ea typeface="+mn-ea"/>
          <a:cs typeface="+mn-cs"/>
        </a:defRPr>
      </a:lvl3pPr>
      <a:lvl4pPr marL="1343884" algn="l" defTabSz="895922" rtl="0" eaLnBrk="1" latinLnBrk="0" hangingPunct="1">
        <a:defRPr sz="1800" kern="1200">
          <a:solidFill>
            <a:schemeClr val="tx1"/>
          </a:solidFill>
          <a:latin typeface="+mn-lt"/>
          <a:ea typeface="+mn-ea"/>
          <a:cs typeface="+mn-cs"/>
        </a:defRPr>
      </a:lvl4pPr>
      <a:lvl5pPr marL="1791844" algn="l" defTabSz="895922" rtl="0" eaLnBrk="1" latinLnBrk="0" hangingPunct="1">
        <a:defRPr sz="1800" kern="1200">
          <a:solidFill>
            <a:schemeClr val="tx1"/>
          </a:solidFill>
          <a:latin typeface="+mn-lt"/>
          <a:ea typeface="+mn-ea"/>
          <a:cs typeface="+mn-cs"/>
        </a:defRPr>
      </a:lvl5pPr>
      <a:lvl6pPr marL="2239806" algn="l" defTabSz="895922" rtl="0" eaLnBrk="1" latinLnBrk="0" hangingPunct="1">
        <a:defRPr sz="1800" kern="1200">
          <a:solidFill>
            <a:schemeClr val="tx1"/>
          </a:solidFill>
          <a:latin typeface="+mn-lt"/>
          <a:ea typeface="+mn-ea"/>
          <a:cs typeface="+mn-cs"/>
        </a:defRPr>
      </a:lvl6pPr>
      <a:lvl7pPr marL="2687766" algn="l" defTabSz="895922" rtl="0" eaLnBrk="1" latinLnBrk="0" hangingPunct="1">
        <a:defRPr sz="1800" kern="1200">
          <a:solidFill>
            <a:schemeClr val="tx1"/>
          </a:solidFill>
          <a:latin typeface="+mn-lt"/>
          <a:ea typeface="+mn-ea"/>
          <a:cs typeface="+mn-cs"/>
        </a:defRPr>
      </a:lvl7pPr>
      <a:lvl8pPr marL="3135728" algn="l" defTabSz="895922" rtl="0" eaLnBrk="1" latinLnBrk="0" hangingPunct="1">
        <a:defRPr sz="1800" kern="1200">
          <a:solidFill>
            <a:schemeClr val="tx1"/>
          </a:solidFill>
          <a:latin typeface="+mn-lt"/>
          <a:ea typeface="+mn-ea"/>
          <a:cs typeface="+mn-cs"/>
        </a:defRPr>
      </a:lvl8pPr>
      <a:lvl9pPr marL="3583689" algn="l" defTabSz="8959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cid:b346aeb9-3c66-4cdc-b952-db7b6c5db47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www.walmartstores.com/sustainability" TargetMode="External"/><Relationship Id="rId7" Type="http://schemas.openxmlformats.org/officeDocument/2006/relationships/hyperlink" Target="http://walmartstores.com/Video/?c=577"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662773" y="3525663"/>
            <a:ext cx="5110821" cy="369332"/>
          </a:xfrm>
          <a:solidFill>
            <a:schemeClr val="accent1">
              <a:alpha val="50000"/>
            </a:schemeClr>
          </a:solidFill>
          <a:ln/>
        </p:spPr>
        <p:txBody>
          <a:bodyPr/>
          <a:lstStyle/>
          <a:p>
            <a:r>
              <a:rPr lang="en-US" sz="2400" dirty="0" smtClean="0">
                <a:solidFill>
                  <a:srgbClr val="FFC000"/>
                </a:solidFill>
              </a:rPr>
              <a:t>The Pesticide Stewardship Alliance</a:t>
            </a:r>
            <a:endParaRPr lang="en-US" sz="2400" dirty="0">
              <a:solidFill>
                <a:srgbClr val="FFC000"/>
              </a:solidFill>
            </a:endParaRPr>
          </a:p>
        </p:txBody>
      </p:sp>
      <p:sp>
        <p:nvSpPr>
          <p:cNvPr id="5123" name="Rectangle 3"/>
          <p:cNvSpPr>
            <a:spLocks noChangeArrowheads="1"/>
          </p:cNvSpPr>
          <p:nvPr/>
        </p:nvSpPr>
        <p:spPr bwMode="gray">
          <a:xfrm>
            <a:off x="670553" y="2389858"/>
            <a:ext cx="2979366" cy="538340"/>
          </a:xfrm>
          <a:prstGeom prst="rect">
            <a:avLst/>
          </a:prstGeom>
          <a:noFill/>
          <a:ln w="9525">
            <a:noFill/>
            <a:miter lim="800000"/>
            <a:headEnd/>
            <a:tailEnd/>
          </a:ln>
          <a:effectLst/>
        </p:spPr>
        <p:txBody>
          <a:bodyPr wrap="none" lIns="0" tIns="0" rIns="0" bIns="0"/>
          <a:lstStyle/>
          <a:p>
            <a:r>
              <a:rPr lang="en-US" sz="1600" b="0" dirty="0" smtClean="0">
                <a:solidFill>
                  <a:schemeClr val="folHlink"/>
                </a:solidFill>
              </a:rPr>
              <a:t>February, 2013</a:t>
            </a:r>
            <a:endParaRPr lang="en-US" sz="1600" b="0" dirty="0">
              <a:solidFill>
                <a:schemeClr val="folHlink"/>
              </a:solidFill>
            </a:endParaRPr>
          </a:p>
        </p:txBody>
      </p:sp>
      <p:sp>
        <p:nvSpPr>
          <p:cNvPr id="5124" name="Rectangle 4"/>
          <p:cNvSpPr>
            <a:spLocks noGrp="1" noChangeArrowheads="1"/>
          </p:cNvSpPr>
          <p:nvPr>
            <p:ph type="ctrTitle"/>
          </p:nvPr>
        </p:nvSpPr>
        <p:spPr>
          <a:solidFill>
            <a:schemeClr val="accent1">
              <a:alpha val="50000"/>
            </a:schemeClr>
          </a:solidFill>
          <a:ln/>
        </p:spPr>
        <p:txBody>
          <a:bodyPr/>
          <a:lstStyle/>
          <a:p>
            <a:r>
              <a:rPr lang="en-US" dirty="0" smtClean="0"/>
              <a:t>Sustainability at Walmart</a:t>
            </a:r>
            <a:endParaRPr lang="en-US" dirty="0"/>
          </a:p>
        </p:txBody>
      </p:sp>
      <p:sp>
        <p:nvSpPr>
          <p:cNvPr id="5125" name="Rectangle 5"/>
          <p:cNvSpPr>
            <a:spLocks noChangeArrowheads="1"/>
          </p:cNvSpPr>
          <p:nvPr/>
        </p:nvSpPr>
        <p:spPr bwMode="auto">
          <a:xfrm>
            <a:off x="4049762" y="2368076"/>
            <a:ext cx="1677158" cy="275781"/>
          </a:xfrm>
          <a:prstGeom prst="rect">
            <a:avLst/>
          </a:prstGeom>
          <a:noFill/>
          <a:ln w="9525">
            <a:noFill/>
            <a:miter lim="800000"/>
            <a:headEnd/>
            <a:tailEnd/>
          </a:ln>
          <a:effectLst/>
        </p:spPr>
        <p:txBody>
          <a:bodyPr lIns="90234" tIns="45117" rIns="90234" bIns="45117">
            <a:spAutoFit/>
          </a:bodyPr>
          <a:lstStyle/>
          <a:p>
            <a:endParaRPr lang="en-US"/>
          </a:p>
        </p:txBody>
      </p:sp>
      <p:sp>
        <p:nvSpPr>
          <p:cNvPr id="7" name="Rectangle 4"/>
          <p:cNvSpPr>
            <a:spLocks noChangeArrowheads="1"/>
          </p:cNvSpPr>
          <p:nvPr/>
        </p:nvSpPr>
        <p:spPr bwMode="auto">
          <a:xfrm>
            <a:off x="6380357" y="1566789"/>
            <a:ext cx="2582637" cy="4028217"/>
          </a:xfrm>
          <a:prstGeom prst="rect">
            <a:avLst/>
          </a:prstGeom>
          <a:solidFill>
            <a:schemeClr val="tx2"/>
          </a:solidFill>
          <a:ln w="9525">
            <a:noFill/>
            <a:miter lim="800000"/>
            <a:headEnd/>
            <a:tailEnd/>
          </a:ln>
        </p:spPr>
        <p:txBody>
          <a:bodyPr wrap="none" lIns="89611" tIns="44806" rIns="89611" bIns="44806" anchor="ctr"/>
          <a:lstStyle/>
          <a:p>
            <a:endParaRPr lang="en-US"/>
          </a:p>
        </p:txBody>
      </p:sp>
      <p:pic>
        <p:nvPicPr>
          <p:cNvPr id="8" name="Picture 10" descr="glob"/>
          <p:cNvPicPr>
            <a:picLocks noChangeAspect="1" noChangeArrowheads="1"/>
          </p:cNvPicPr>
          <p:nvPr/>
        </p:nvPicPr>
        <p:blipFill>
          <a:blip r:embed="rId3" cstate="print"/>
          <a:srcRect/>
          <a:stretch>
            <a:fillRect/>
          </a:stretch>
        </p:blipFill>
        <p:spPr bwMode="auto">
          <a:xfrm>
            <a:off x="6422352" y="2279293"/>
            <a:ext cx="2498649" cy="2382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448071" y="224061"/>
            <a:ext cx="8299848" cy="627027"/>
          </a:xfrm>
          <a:prstGeom prst="rect">
            <a:avLst/>
          </a:prstGeom>
          <a:noFill/>
          <a:ln w="9525">
            <a:noFill/>
            <a:miter lim="800000"/>
            <a:headEnd/>
            <a:tailEnd/>
          </a:ln>
        </p:spPr>
        <p:txBody>
          <a:bodyPr lIns="89507" tIns="44754" rIns="89507" bIns="44754"/>
          <a:lstStyle/>
          <a:p>
            <a:pPr eaLnBrk="0" hangingPunct="0"/>
            <a:r>
              <a:rPr lang="en-US" sz="2000" dirty="0" smtClean="0">
                <a:solidFill>
                  <a:srgbClr val="003B7E"/>
                </a:solidFill>
                <a:ea typeface="ＭＳ Ｐゴシック" charset="-128"/>
                <a:cs typeface="+mn-cs"/>
              </a:rPr>
              <a:t>Current commitments</a:t>
            </a:r>
          </a:p>
          <a:p>
            <a:pPr eaLnBrk="0" hangingPunct="0"/>
            <a:r>
              <a:rPr lang="en-US" sz="1800" b="0" i="1" dirty="0" smtClean="0">
                <a:solidFill>
                  <a:schemeClr val="accent1"/>
                </a:solidFill>
                <a:ea typeface="ＭＳ Ｐゴシック" charset="-128"/>
                <a:cs typeface="+mn-cs"/>
              </a:rPr>
              <a:t>Reducing </a:t>
            </a:r>
            <a:r>
              <a:rPr lang="en-US" sz="1800" b="0" i="1" dirty="0">
                <a:solidFill>
                  <a:schemeClr val="accent1"/>
                </a:solidFill>
                <a:ea typeface="ＭＳ Ｐゴシック" charset="-128"/>
                <a:cs typeface="+mn-cs"/>
              </a:rPr>
              <a:t>greenhouse gas emissions</a:t>
            </a:r>
          </a:p>
          <a:p>
            <a:pPr eaLnBrk="0" hangingPunct="0"/>
            <a:endParaRPr lang="en-US" sz="2200" dirty="0">
              <a:solidFill>
                <a:srgbClr val="003B7E"/>
              </a:solidFill>
              <a:ea typeface="ＭＳ Ｐゴシック" charset="-128"/>
              <a:cs typeface="+mn-cs"/>
            </a:endParaRPr>
          </a:p>
        </p:txBody>
      </p:sp>
      <p:pic>
        <p:nvPicPr>
          <p:cNvPr id="19465" name="Picture 9" descr="cid:b346aeb9-3c66-4cdc-b952-db7b6c5db474"/>
          <p:cNvPicPr>
            <a:picLocks noChangeAspect="1" noChangeArrowheads="1"/>
          </p:cNvPicPr>
          <p:nvPr/>
        </p:nvPicPr>
        <p:blipFill>
          <a:blip r:embed="rId3" r:link="rId4" cstate="print"/>
          <a:srcRect/>
          <a:stretch>
            <a:fillRect/>
          </a:stretch>
        </p:blipFill>
        <p:spPr bwMode="auto">
          <a:xfrm>
            <a:off x="4861719" y="1143000"/>
            <a:ext cx="3272818" cy="3895344"/>
          </a:xfrm>
          <a:prstGeom prst="roundRect">
            <a:avLst>
              <a:gd name="adj" fmla="val 4079"/>
            </a:avLst>
          </a:prstGeom>
          <a:noFill/>
          <a:ln w="25400">
            <a:noFill/>
            <a:miter lim="800000"/>
            <a:headEnd/>
            <a:tailEnd/>
          </a:ln>
          <a:effectLst>
            <a:outerShdw blurRad="355600" dist="63500" dir="2700000" algn="tl" rotWithShape="0">
              <a:prstClr val="black">
                <a:alpha val="40000"/>
              </a:prstClr>
            </a:outerShdw>
          </a:effectLst>
          <a:scene3d>
            <a:camera prst="orthographicFront"/>
            <a:lightRig rig="threePt" dir="t"/>
          </a:scene3d>
          <a:sp3d>
            <a:bevelT/>
          </a:sp3d>
        </p:spPr>
      </p:pic>
      <p:sp>
        <p:nvSpPr>
          <p:cNvPr id="19462" name="Rectangle 3"/>
          <p:cNvSpPr txBox="1">
            <a:spLocks noChangeArrowheads="1"/>
          </p:cNvSpPr>
          <p:nvPr/>
        </p:nvSpPr>
        <p:spPr bwMode="auto">
          <a:xfrm>
            <a:off x="746919" y="1371600"/>
            <a:ext cx="5410200" cy="3284537"/>
          </a:xfrm>
          <a:prstGeom prst="rect">
            <a:avLst/>
          </a:prstGeom>
          <a:noFill/>
          <a:ln w="9525">
            <a:noFill/>
            <a:miter lim="800000"/>
            <a:headEnd/>
            <a:tailEnd/>
          </a:ln>
        </p:spPr>
        <p:txBody>
          <a:bodyPr lIns="89507" tIns="44754" rIns="89507" bIns="44754"/>
          <a:lstStyle/>
          <a:p>
            <a:pPr eaLnBrk="0" hangingPunct="0">
              <a:buClr>
                <a:srgbClr val="FDBB30"/>
              </a:buClr>
              <a:buSzPct val="120000"/>
            </a:pPr>
            <a:r>
              <a:rPr lang="en-US" sz="2400" b="0" i="1" dirty="0">
                <a:effectLst>
                  <a:glow rad="101600">
                    <a:schemeClr val="bg1">
                      <a:alpha val="60000"/>
                    </a:schemeClr>
                  </a:glow>
                </a:effectLst>
                <a:latin typeface="Calibri" pitchFamily="34" charset="0"/>
                <a:cs typeface="+mn-cs"/>
              </a:rPr>
              <a:t>Walmart will eliminate 20 million metric tons of GHG emissions from our global supply chain by the end of </a:t>
            </a:r>
            <a:r>
              <a:rPr lang="en-US" sz="2400" b="0" i="1" dirty="0" smtClean="0">
                <a:effectLst>
                  <a:glow rad="101600">
                    <a:schemeClr val="bg1">
                      <a:alpha val="60000"/>
                    </a:schemeClr>
                  </a:glow>
                </a:effectLst>
                <a:latin typeface="Calibri" pitchFamily="34" charset="0"/>
                <a:cs typeface="+mn-cs"/>
              </a:rPr>
              <a:t>2015</a:t>
            </a:r>
            <a:endParaRPr lang="en-US" sz="2400" b="0" i="1" dirty="0">
              <a:effectLst>
                <a:glow rad="101600">
                  <a:schemeClr val="bg1">
                    <a:alpha val="60000"/>
                  </a:schemeClr>
                </a:glow>
              </a:effectLst>
              <a:latin typeface="Calibri" pitchFamily="34" charset="0"/>
              <a:cs typeface="+mn-cs"/>
            </a:endParaRPr>
          </a:p>
          <a:p>
            <a:pPr marL="228600" indent="-228600" eaLnBrk="0" hangingPunct="0">
              <a:buClr>
                <a:schemeClr val="bg2">
                  <a:lumMod val="75000"/>
                </a:schemeClr>
              </a:buClr>
              <a:buSzPct val="100000"/>
              <a:buFont typeface="Arial" pitchFamily="34" charset="0"/>
              <a:buChar char="•"/>
            </a:pPr>
            <a:r>
              <a:rPr lang="en-US" sz="2000" b="0" i="1" dirty="0" smtClean="0">
                <a:effectLst>
                  <a:glow rad="101600">
                    <a:schemeClr val="bg1">
                      <a:alpha val="60000"/>
                    </a:schemeClr>
                  </a:glow>
                </a:effectLst>
                <a:latin typeface="Calibri" pitchFamily="34" charset="0"/>
                <a:cs typeface="+mn-cs"/>
              </a:rPr>
              <a:t>Work across industries to drive large scale systematic change</a:t>
            </a:r>
            <a:endParaRPr lang="en-US" sz="2000" b="0" i="1" dirty="0" smtClean="0">
              <a:effectLst>
                <a:glow rad="101600">
                  <a:schemeClr val="bg1">
                    <a:alpha val="60000"/>
                  </a:schemeClr>
                </a:glow>
              </a:effectLst>
              <a:latin typeface="Calibri" pitchFamily="34" charset="0"/>
              <a:cs typeface="+mn-cs"/>
            </a:endParaRPr>
          </a:p>
          <a:p>
            <a:pPr marL="228600" indent="-228600" eaLnBrk="0" hangingPunct="0">
              <a:buClr>
                <a:schemeClr val="bg2">
                  <a:lumMod val="75000"/>
                </a:schemeClr>
              </a:buClr>
              <a:buSzPct val="100000"/>
              <a:buFont typeface="Arial" pitchFamily="34" charset="0"/>
              <a:buChar char="•"/>
            </a:pPr>
            <a:r>
              <a:rPr lang="en-US" sz="2000" b="0" i="1" dirty="0" smtClean="0">
                <a:effectLst>
                  <a:glow rad="101600">
                    <a:schemeClr val="bg1">
                      <a:alpha val="60000"/>
                    </a:schemeClr>
                  </a:glow>
                </a:effectLst>
                <a:latin typeface="Calibri" pitchFamily="34" charset="0"/>
                <a:cs typeface="+mn-cs"/>
              </a:rPr>
              <a:t>Leverage the Sustainability Index to drive product and supply chain innovation</a:t>
            </a:r>
          </a:p>
          <a:p>
            <a:pPr marL="228600" indent="-228600" eaLnBrk="0" hangingPunct="0">
              <a:buClr>
                <a:schemeClr val="bg2">
                  <a:lumMod val="75000"/>
                </a:schemeClr>
              </a:buClr>
              <a:buSzPct val="100000"/>
              <a:buFont typeface="Arial" pitchFamily="34" charset="0"/>
              <a:buChar char="•"/>
            </a:pPr>
            <a:r>
              <a:rPr lang="en-US" sz="2000" b="0" i="1" dirty="0" smtClean="0">
                <a:effectLst>
                  <a:glow rad="101600">
                    <a:schemeClr val="bg1">
                      <a:alpha val="60000"/>
                    </a:schemeClr>
                  </a:glow>
                </a:effectLst>
                <a:latin typeface="Calibri" pitchFamily="34" charset="0"/>
                <a:cs typeface="+mn-cs"/>
              </a:rPr>
              <a:t>Provide the tools and processes to capture the “long tail” of smaller scale improvements</a:t>
            </a:r>
            <a:endParaRPr lang="en-US" sz="2000" b="0" i="1" dirty="0">
              <a:effectLst>
                <a:glow rad="101600">
                  <a:schemeClr val="bg1">
                    <a:alpha val="60000"/>
                  </a:schemeClr>
                </a:glow>
              </a:effectLst>
              <a:latin typeface="Calibri" pitchFamily="34" charset="0"/>
              <a:cs typeface="+mn-cs"/>
            </a:endParaRPr>
          </a:p>
        </p:txBody>
      </p:sp>
      <p:sp>
        <p:nvSpPr>
          <p:cNvPr id="5"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448072" y="224061"/>
            <a:ext cx="7617222" cy="627027"/>
          </a:xfrm>
          <a:prstGeom prst="rect">
            <a:avLst/>
          </a:prstGeom>
          <a:noFill/>
          <a:ln w="9525">
            <a:noFill/>
            <a:miter lim="800000"/>
            <a:headEnd/>
            <a:tailEnd/>
          </a:ln>
        </p:spPr>
        <p:txBody>
          <a:bodyPr lIns="89507" tIns="44754" rIns="89507" bIns="44754"/>
          <a:lstStyle/>
          <a:p>
            <a:pPr eaLnBrk="0" hangingPunct="0"/>
            <a:r>
              <a:rPr lang="en-US" sz="2000" dirty="0" smtClean="0">
                <a:solidFill>
                  <a:srgbClr val="003B7E"/>
                </a:solidFill>
                <a:ea typeface="ＭＳ Ｐゴシック" charset="-128"/>
                <a:cs typeface="+mn-cs"/>
              </a:rPr>
              <a:t>Current </a:t>
            </a:r>
            <a:r>
              <a:rPr lang="en-US" sz="2000" dirty="0" smtClean="0">
                <a:solidFill>
                  <a:srgbClr val="003B7E"/>
                </a:solidFill>
                <a:ea typeface="ＭＳ Ｐゴシック" charset="-128"/>
                <a:cs typeface="+mn-cs"/>
              </a:rPr>
              <a:t>commitments</a:t>
            </a:r>
          </a:p>
          <a:p>
            <a:pPr eaLnBrk="0" hangingPunct="0"/>
            <a:r>
              <a:rPr lang="en-US" sz="1800" b="0" i="1" dirty="0" smtClean="0">
                <a:solidFill>
                  <a:schemeClr val="accent1"/>
                </a:solidFill>
                <a:ea typeface="ＭＳ Ｐゴシック" charset="-128"/>
                <a:cs typeface="+mn-cs"/>
              </a:rPr>
              <a:t>Sustainable </a:t>
            </a:r>
            <a:r>
              <a:rPr lang="en-US" sz="1800" b="0" i="1" dirty="0">
                <a:solidFill>
                  <a:schemeClr val="accent1"/>
                </a:solidFill>
                <a:ea typeface="ＭＳ Ｐゴシック" charset="-128"/>
                <a:cs typeface="+mn-cs"/>
              </a:rPr>
              <a:t>agriculture</a:t>
            </a:r>
          </a:p>
          <a:p>
            <a:pPr eaLnBrk="0" hangingPunct="0"/>
            <a:endParaRPr lang="en-US" sz="2000" dirty="0">
              <a:solidFill>
                <a:srgbClr val="003B7E"/>
              </a:solidFill>
              <a:ea typeface="ＭＳ Ｐゴシック" charset="-128"/>
              <a:cs typeface="+mn-cs"/>
            </a:endParaRPr>
          </a:p>
        </p:txBody>
      </p:sp>
      <p:pic>
        <p:nvPicPr>
          <p:cNvPr id="5" name="Picture 9" descr="cid:b346aeb9-3c66-4cdc-b952-db7b6c5db474"/>
          <p:cNvPicPr>
            <a:picLocks noChangeAspect="1" noChangeArrowheads="1"/>
          </p:cNvPicPr>
          <p:nvPr/>
        </p:nvPicPr>
        <p:blipFill>
          <a:blip r:embed="rId3" cstate="print"/>
          <a:stretch>
            <a:fillRect/>
          </a:stretch>
        </p:blipFill>
        <p:spPr bwMode="auto">
          <a:xfrm>
            <a:off x="4596138" y="1143000"/>
            <a:ext cx="3465981" cy="3895344"/>
          </a:xfrm>
          <a:prstGeom prst="roundRect">
            <a:avLst>
              <a:gd name="adj" fmla="val 4472"/>
            </a:avLst>
          </a:prstGeom>
          <a:noFill/>
          <a:ln w="25400">
            <a:noFill/>
            <a:miter lim="800000"/>
            <a:headEnd/>
            <a:tailEnd/>
          </a:ln>
          <a:effectLst>
            <a:outerShdw blurRad="355600" dist="63500" dir="2700000" algn="tl" rotWithShape="0">
              <a:prstClr val="black">
                <a:alpha val="40000"/>
              </a:prstClr>
            </a:outerShdw>
          </a:effectLst>
          <a:scene3d>
            <a:camera prst="orthographicFront"/>
            <a:lightRig rig="threePt" dir="t"/>
          </a:scene3d>
          <a:sp3d>
            <a:bevelT/>
          </a:sp3d>
        </p:spPr>
      </p:pic>
      <p:sp>
        <p:nvSpPr>
          <p:cNvPr id="20486" name="Rectangle 3"/>
          <p:cNvSpPr txBox="1">
            <a:spLocks noChangeArrowheads="1"/>
          </p:cNvSpPr>
          <p:nvPr/>
        </p:nvSpPr>
        <p:spPr bwMode="auto">
          <a:xfrm>
            <a:off x="746919" y="1371600"/>
            <a:ext cx="5334000" cy="3882689"/>
          </a:xfrm>
          <a:prstGeom prst="rect">
            <a:avLst/>
          </a:prstGeom>
          <a:noFill/>
          <a:ln w="9525">
            <a:noFill/>
            <a:miter lim="800000"/>
            <a:headEnd/>
            <a:tailEnd/>
          </a:ln>
        </p:spPr>
        <p:txBody>
          <a:bodyPr lIns="89507" tIns="44754" rIns="89507" bIns="44754"/>
          <a:lstStyle/>
          <a:p>
            <a:pPr eaLnBrk="0" hangingPunct="0">
              <a:buClr>
                <a:srgbClr val="FDBB30"/>
              </a:buClr>
              <a:buSzPct val="120000"/>
            </a:pPr>
            <a:r>
              <a:rPr lang="en-US" sz="24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We will accelerate our efforts to grow our food business in a more sustainable </a:t>
            </a:r>
            <a:r>
              <a:rPr lang="en-US" sz="24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way</a:t>
            </a:r>
          </a:p>
          <a:p>
            <a:pPr marL="228600" indent="-228600" eaLnBrk="0" hangingPunct="0">
              <a:buClr>
                <a:schemeClr val="bg2">
                  <a:lumMod val="75000"/>
                </a:schemeClr>
              </a:buClr>
              <a:buSzPct val="120000"/>
              <a:buFont typeface="Arial" pitchFamily="34" charset="0"/>
              <a:buChar char="•"/>
            </a:pP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To </a:t>
            </a:r>
            <a:r>
              <a:rPr lang="en-US" sz="20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help small and medium sized farmers lead a better </a:t>
            </a: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life</a:t>
            </a:r>
          </a:p>
          <a:p>
            <a:pPr marL="228600" indent="-228600" eaLnBrk="0" hangingPunct="0">
              <a:buClr>
                <a:schemeClr val="bg2">
                  <a:lumMod val="75000"/>
                </a:schemeClr>
              </a:buClr>
              <a:buSzPct val="120000"/>
              <a:buFont typeface="Arial" pitchFamily="34" charset="0"/>
              <a:buChar char="•"/>
            </a:pP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To </a:t>
            </a:r>
            <a:r>
              <a:rPr lang="en-US" sz="20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reduce the impact of agriculture on the land and sensitive </a:t>
            </a: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ecosystems</a:t>
            </a:r>
          </a:p>
          <a:p>
            <a:pPr marL="228600" indent="-228600" eaLnBrk="0" hangingPunct="0">
              <a:buClr>
                <a:schemeClr val="bg2">
                  <a:lumMod val="75000"/>
                </a:schemeClr>
              </a:buClr>
              <a:buSzPct val="120000"/>
              <a:buFont typeface="Arial" pitchFamily="34" charset="0"/>
              <a:buChar char="•"/>
            </a:pP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To </a:t>
            </a:r>
            <a:r>
              <a:rPr lang="en-US" sz="20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bring our customers more affordable and higher quality </a:t>
            </a: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food</a:t>
            </a:r>
            <a:endParaRPr lang="en-US" sz="20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a:p>
            <a:pPr eaLnBrk="0" hangingPunct="0">
              <a:buClr>
                <a:srgbClr val="FDBB30"/>
              </a:buClr>
              <a:buSzPct val="120000"/>
            </a:pPr>
            <a:endParaRPr lang="en-US" sz="24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a:p>
            <a:pPr eaLnBrk="0" hangingPunct="0">
              <a:buClr>
                <a:srgbClr val="FDBB30"/>
              </a:buClr>
              <a:buSzPct val="120000"/>
            </a:pPr>
            <a:endParaRPr lang="en-US" sz="24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p:txBody>
      </p:sp>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AutoShape 2"/>
          <p:cNvSpPr>
            <a:spLocks noChangeArrowheads="1"/>
          </p:cNvSpPr>
          <p:nvPr/>
        </p:nvSpPr>
        <p:spPr bwMode="auto">
          <a:xfrm>
            <a:off x="222481" y="2299619"/>
            <a:ext cx="7828812" cy="1792393"/>
          </a:xfrm>
          <a:prstGeom prst="roundRect">
            <a:avLst>
              <a:gd name="adj" fmla="val 16657"/>
            </a:avLst>
          </a:prstGeom>
          <a:solidFill>
            <a:srgbClr val="2B7FC3"/>
          </a:solidFill>
          <a:ln w="9525">
            <a:noFill/>
            <a:round/>
            <a:headEnd/>
            <a:tailEnd/>
          </a:ln>
        </p:spPr>
        <p:txBody>
          <a:bodyPr wrap="none" lIns="89583" tIns="44792" rIns="89583" bIns="44792" anchor="ctr"/>
          <a:lstStyle/>
          <a:p>
            <a:endParaRPr lang="en-US" dirty="0">
              <a:solidFill>
                <a:srgbClr val="000000"/>
              </a:solidFill>
            </a:endParaRPr>
          </a:p>
        </p:txBody>
      </p:sp>
      <p:sp>
        <p:nvSpPr>
          <p:cNvPr id="451588" name="Rectangle 5"/>
          <p:cNvSpPr>
            <a:spLocks noChangeArrowheads="1"/>
          </p:cNvSpPr>
          <p:nvPr/>
        </p:nvSpPr>
        <p:spPr bwMode="gray">
          <a:xfrm>
            <a:off x="555423" y="2298064"/>
            <a:ext cx="6098756" cy="1783058"/>
          </a:xfrm>
          <a:prstGeom prst="rect">
            <a:avLst/>
          </a:prstGeom>
          <a:noFill/>
          <a:ln w="9525">
            <a:noFill/>
            <a:miter lim="800000"/>
            <a:headEnd/>
            <a:tailEnd/>
          </a:ln>
        </p:spPr>
        <p:txBody>
          <a:bodyPr lIns="90206" tIns="45103" rIns="90206" bIns="45103" anchor="ctr"/>
          <a:lstStyle/>
          <a:p>
            <a:pPr eaLnBrk="0" hangingPunct="0"/>
            <a:r>
              <a:rPr lang="en-US" sz="2700" i="1" dirty="0" smtClean="0">
                <a:solidFill>
                  <a:srgbClr val="FFFFFF"/>
                </a:solidFill>
              </a:rPr>
              <a:t>To learn more</a:t>
            </a:r>
            <a:endParaRPr lang="en-US" sz="2700" i="1" dirty="0" smtClean="0">
              <a:solidFill>
                <a:srgbClr val="FFFFFF"/>
              </a:solidFill>
            </a:endParaRPr>
          </a:p>
        </p:txBody>
      </p:sp>
      <p:pic>
        <p:nvPicPr>
          <p:cNvPr id="8" name="Picture 2" descr="C:\Documents and Settings\f0bedor\Local Settings\Temporary Internet Files\Content.IE5\WUNO548E\MP900437274[1].jpg"/>
          <p:cNvPicPr>
            <a:picLocks noChangeAspect="1" noChangeArrowheads="1"/>
          </p:cNvPicPr>
          <p:nvPr/>
        </p:nvPicPr>
        <p:blipFill>
          <a:blip r:embed="rId3" cstate="print"/>
          <a:srcRect/>
          <a:stretch>
            <a:fillRect/>
          </a:stretch>
        </p:blipFill>
        <p:spPr bwMode="auto">
          <a:xfrm>
            <a:off x="6737287" y="2299617"/>
            <a:ext cx="2242950" cy="1792224"/>
          </a:xfrm>
          <a:prstGeom prst="rect">
            <a:avLst/>
          </a:prstGeom>
          <a:noFill/>
        </p:spPr>
      </p:pic>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48072" y="236538"/>
            <a:ext cx="4413647" cy="398882"/>
          </a:xfrm>
        </p:spPr>
        <p:txBody>
          <a:bodyPr/>
          <a:lstStyle/>
          <a:p>
            <a:pPr eaLnBrk="1" hangingPunct="1"/>
            <a:r>
              <a:rPr lang="en-US" sz="2000" dirty="0" smtClean="0">
                <a:ea typeface="ＭＳ Ｐゴシック" charset="-128"/>
              </a:rPr>
              <a:t>Resources</a:t>
            </a:r>
            <a:endParaRPr lang="en-US" sz="2000" b="0" dirty="0" smtClean="0">
              <a:solidFill>
                <a:schemeClr val="accent1"/>
              </a:solidFill>
              <a:ea typeface="ＭＳ Ｐゴシック" charset="-128"/>
            </a:endParaRPr>
          </a:p>
        </p:txBody>
      </p:sp>
      <p:sp>
        <p:nvSpPr>
          <p:cNvPr id="25603" name="Rectangle 3"/>
          <p:cNvSpPr txBox="1">
            <a:spLocks noChangeArrowheads="1"/>
          </p:cNvSpPr>
          <p:nvPr/>
        </p:nvSpPr>
        <p:spPr bwMode="auto">
          <a:xfrm>
            <a:off x="980239" y="1270454"/>
            <a:ext cx="5034586" cy="548695"/>
          </a:xfrm>
          <a:prstGeom prst="rect">
            <a:avLst/>
          </a:prstGeom>
          <a:noFill/>
          <a:ln w="9525">
            <a:noFill/>
            <a:miter lim="800000"/>
            <a:headEnd/>
            <a:tailEnd/>
          </a:ln>
        </p:spPr>
        <p:txBody>
          <a:bodyPr lIns="0" tIns="0" rIns="0" bIns="0"/>
          <a:lstStyle/>
          <a:p>
            <a:pPr marL="281471" indent="-281471">
              <a:buClr>
                <a:srgbClr val="FDBB30"/>
              </a:buClr>
              <a:buSzPct val="120000"/>
              <a:buFont typeface="Arial" charset="0"/>
              <a:buChar char="•"/>
              <a:tabLst>
                <a:tab pos="284582" algn="l"/>
              </a:tabLst>
            </a:pPr>
            <a:r>
              <a:rPr lang="en-US" sz="1600" dirty="0" smtClean="0">
                <a:solidFill>
                  <a:srgbClr val="000000"/>
                </a:solidFill>
              </a:rPr>
              <a:t>Sustainability </a:t>
            </a:r>
            <a:r>
              <a:rPr lang="en-US" sz="1600" dirty="0">
                <a:solidFill>
                  <a:srgbClr val="000000"/>
                </a:solidFill>
              </a:rPr>
              <a:t>Website:</a:t>
            </a:r>
          </a:p>
          <a:p>
            <a:pPr marL="281471" indent="-281471">
              <a:buClr>
                <a:srgbClr val="FDBB30"/>
              </a:buClr>
              <a:buSzPct val="120000"/>
              <a:tabLst>
                <a:tab pos="284582" algn="l"/>
              </a:tabLst>
            </a:pPr>
            <a:r>
              <a:rPr lang="en-US" sz="1300" dirty="0">
                <a:solidFill>
                  <a:srgbClr val="000000"/>
                </a:solidFill>
              </a:rPr>
              <a:t>	</a:t>
            </a:r>
            <a:r>
              <a:rPr lang="en-US" sz="1300" dirty="0">
                <a:solidFill>
                  <a:srgbClr val="000000"/>
                </a:solidFill>
                <a:hlinkClick r:id="rId3"/>
              </a:rPr>
              <a:t>www.walmartstores.com/sustainability</a:t>
            </a:r>
            <a:r>
              <a:rPr lang="en-US" sz="1300" dirty="0">
                <a:solidFill>
                  <a:srgbClr val="000000"/>
                </a:solidFill>
              </a:rPr>
              <a:t> </a:t>
            </a:r>
          </a:p>
          <a:p>
            <a:pPr marL="281471" indent="-281471">
              <a:buClr>
                <a:srgbClr val="FDBB30"/>
              </a:buClr>
              <a:buSzPct val="120000"/>
              <a:tabLst>
                <a:tab pos="284582" algn="l"/>
              </a:tabLst>
            </a:pPr>
            <a:endParaRPr lang="en-US" sz="1300" dirty="0">
              <a:solidFill>
                <a:srgbClr val="000000"/>
              </a:solidFill>
            </a:endParaRPr>
          </a:p>
        </p:txBody>
      </p:sp>
      <p:pic>
        <p:nvPicPr>
          <p:cNvPr id="35848" name="Picture 8"/>
          <p:cNvPicPr>
            <a:picLocks noChangeAspect="1" noChangeArrowheads="1"/>
          </p:cNvPicPr>
          <p:nvPr/>
        </p:nvPicPr>
        <p:blipFill>
          <a:blip r:embed="rId4" cstate="print"/>
          <a:srcRect l="1266" t="17067" r="29401" b="12160"/>
          <a:stretch>
            <a:fillRect/>
          </a:stretch>
        </p:blipFill>
        <p:spPr bwMode="auto">
          <a:xfrm>
            <a:off x="4570817" y="783576"/>
            <a:ext cx="3594095" cy="2292921"/>
          </a:xfrm>
          <a:prstGeom prst="rect">
            <a:avLst/>
          </a:prstGeom>
          <a:noFill/>
          <a:ln w="25400">
            <a:solidFill>
              <a:schemeClr val="accent2"/>
            </a:solidFill>
            <a:miter lim="800000"/>
            <a:headEnd/>
            <a:tailEnd/>
          </a:ln>
          <a:effectLst>
            <a:outerShdw dist="38100" dir="2700000" algn="tl" rotWithShape="0">
              <a:srgbClr val="000000">
                <a:alpha val="39999"/>
              </a:srgbClr>
            </a:outerShdw>
          </a:effectLst>
        </p:spPr>
      </p:pic>
      <p:pic>
        <p:nvPicPr>
          <p:cNvPr id="6" name="Picture 3"/>
          <p:cNvPicPr>
            <a:picLocks noChangeAspect="1" noChangeArrowheads="1"/>
          </p:cNvPicPr>
          <p:nvPr/>
        </p:nvPicPr>
        <p:blipFill>
          <a:blip r:embed="rId5" cstate="print"/>
          <a:srcRect/>
          <a:stretch>
            <a:fillRect/>
          </a:stretch>
        </p:blipFill>
        <p:spPr bwMode="auto">
          <a:xfrm>
            <a:off x="1483438" y="2209544"/>
            <a:ext cx="2645042" cy="35154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pic>
        <p:nvPicPr>
          <p:cNvPr id="9" name="Picture 2" descr="Sustainability 2.0"/>
          <p:cNvPicPr>
            <a:picLocks noChangeAspect="1" noChangeArrowheads="1"/>
          </p:cNvPicPr>
          <p:nvPr/>
        </p:nvPicPr>
        <p:blipFill>
          <a:blip r:embed="rId6" cstate="print"/>
          <a:srcRect/>
          <a:stretch>
            <a:fillRect/>
          </a:stretch>
        </p:blipFill>
        <p:spPr bwMode="auto">
          <a:xfrm>
            <a:off x="4941784" y="3558069"/>
            <a:ext cx="1474625" cy="1474712"/>
          </a:xfrm>
          <a:prstGeom prst="rect">
            <a:avLst/>
          </a:prstGeom>
          <a:noFill/>
          <a:ln w="9525">
            <a:noFill/>
            <a:miter lim="800000"/>
            <a:headEnd/>
            <a:tailEnd/>
          </a:ln>
        </p:spPr>
      </p:pic>
      <p:sp>
        <p:nvSpPr>
          <p:cNvPr id="10" name="Rectangle 3"/>
          <p:cNvSpPr txBox="1">
            <a:spLocks noChangeArrowheads="1"/>
          </p:cNvSpPr>
          <p:nvPr/>
        </p:nvSpPr>
        <p:spPr bwMode="auto">
          <a:xfrm>
            <a:off x="4740917" y="5153170"/>
            <a:ext cx="3404620" cy="518323"/>
          </a:xfrm>
          <a:prstGeom prst="rect">
            <a:avLst/>
          </a:prstGeom>
          <a:noFill/>
          <a:ln w="9525">
            <a:noFill/>
            <a:miter lim="800000"/>
            <a:headEnd/>
            <a:tailEnd/>
          </a:ln>
        </p:spPr>
        <p:txBody>
          <a:bodyPr lIns="0" tIns="0" rIns="0" bIns="0"/>
          <a:lstStyle/>
          <a:p>
            <a:pPr marL="281471" indent="-281471">
              <a:buClr>
                <a:srgbClr val="FDBB30"/>
              </a:buClr>
              <a:buSzPct val="120000"/>
              <a:buFont typeface="Arial" charset="0"/>
              <a:buChar char="•"/>
              <a:tabLst>
                <a:tab pos="284582" algn="l"/>
              </a:tabLst>
            </a:pPr>
            <a:r>
              <a:rPr lang="en-US" sz="1600" dirty="0" smtClean="0">
                <a:solidFill>
                  <a:srgbClr val="000000"/>
                </a:solidFill>
              </a:rPr>
              <a:t>Sustainability </a:t>
            </a:r>
            <a:r>
              <a:rPr lang="en-US" sz="1600" dirty="0">
                <a:solidFill>
                  <a:srgbClr val="000000"/>
                </a:solidFill>
              </a:rPr>
              <a:t>DVD:</a:t>
            </a:r>
          </a:p>
          <a:p>
            <a:pPr marL="281471" indent="-281471">
              <a:buClr>
                <a:srgbClr val="FDBB30"/>
              </a:buClr>
              <a:buSzPct val="120000"/>
              <a:tabLst>
                <a:tab pos="284582" algn="l"/>
              </a:tabLst>
            </a:pPr>
            <a:r>
              <a:rPr lang="en-US" sz="1300" dirty="0">
                <a:solidFill>
                  <a:srgbClr val="000000"/>
                </a:solidFill>
              </a:rPr>
              <a:t>	</a:t>
            </a:r>
            <a:r>
              <a:rPr lang="en-US" sz="1300" dirty="0">
                <a:solidFill>
                  <a:srgbClr val="000000"/>
                </a:solidFill>
                <a:hlinkClick r:id="rId7"/>
              </a:rPr>
              <a:t>http://walmartstores.com/Video/?c=577</a:t>
            </a:r>
            <a:r>
              <a:rPr lang="en-US" sz="1300" dirty="0">
                <a:solidFill>
                  <a:srgbClr val="000000"/>
                </a:solidFill>
              </a:rPr>
              <a:t> </a:t>
            </a:r>
          </a:p>
        </p:txBody>
      </p:sp>
      <p:sp>
        <p:nvSpPr>
          <p:cNvPr id="11"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AutoShape 2"/>
          <p:cNvSpPr>
            <a:spLocks noChangeArrowheads="1"/>
          </p:cNvSpPr>
          <p:nvPr/>
        </p:nvSpPr>
        <p:spPr bwMode="auto">
          <a:xfrm>
            <a:off x="222481" y="2299619"/>
            <a:ext cx="7828812" cy="1792393"/>
          </a:xfrm>
          <a:prstGeom prst="roundRect">
            <a:avLst>
              <a:gd name="adj" fmla="val 16657"/>
            </a:avLst>
          </a:prstGeom>
          <a:solidFill>
            <a:srgbClr val="2B7FC3"/>
          </a:solidFill>
          <a:ln w="9525">
            <a:noFill/>
            <a:round/>
            <a:headEnd/>
            <a:tailEnd/>
          </a:ln>
        </p:spPr>
        <p:txBody>
          <a:bodyPr wrap="none" lIns="89583" tIns="44792" rIns="89583" bIns="44792" anchor="ctr"/>
          <a:lstStyle/>
          <a:p>
            <a:endParaRPr lang="en-US" dirty="0">
              <a:solidFill>
                <a:srgbClr val="000000"/>
              </a:solidFill>
            </a:endParaRPr>
          </a:p>
        </p:txBody>
      </p:sp>
      <p:sp>
        <p:nvSpPr>
          <p:cNvPr id="451588" name="Rectangle 5"/>
          <p:cNvSpPr>
            <a:spLocks noChangeArrowheads="1"/>
          </p:cNvSpPr>
          <p:nvPr/>
        </p:nvSpPr>
        <p:spPr bwMode="gray">
          <a:xfrm>
            <a:off x="555423" y="2298064"/>
            <a:ext cx="6098756" cy="1783058"/>
          </a:xfrm>
          <a:prstGeom prst="rect">
            <a:avLst/>
          </a:prstGeom>
          <a:noFill/>
          <a:ln w="9525">
            <a:noFill/>
            <a:miter lim="800000"/>
            <a:headEnd/>
            <a:tailEnd/>
          </a:ln>
        </p:spPr>
        <p:txBody>
          <a:bodyPr lIns="90206" tIns="45103" rIns="90206" bIns="45103" anchor="ctr"/>
          <a:lstStyle/>
          <a:p>
            <a:pPr eaLnBrk="0" hangingPunct="0"/>
            <a:r>
              <a:rPr lang="en-US" sz="2700" i="1" dirty="0" smtClean="0">
                <a:solidFill>
                  <a:srgbClr val="FFFFFF"/>
                </a:solidFill>
              </a:rPr>
              <a:t>Thank you!</a:t>
            </a:r>
          </a:p>
        </p:txBody>
      </p:sp>
      <p:pic>
        <p:nvPicPr>
          <p:cNvPr id="8" name="Picture 2" descr="C:\Documents and Settings\f0bedor\Local Settings\Temporary Internet Files\Content.IE5\WUNO548E\MP900437274[1].jpg"/>
          <p:cNvPicPr>
            <a:picLocks noChangeAspect="1" noChangeArrowheads="1"/>
          </p:cNvPicPr>
          <p:nvPr/>
        </p:nvPicPr>
        <p:blipFill>
          <a:blip r:embed="rId3" cstate="print"/>
          <a:srcRect/>
          <a:stretch>
            <a:fillRect/>
          </a:stretch>
        </p:blipFill>
        <p:spPr bwMode="auto">
          <a:xfrm>
            <a:off x="6737287" y="2299617"/>
            <a:ext cx="2242950" cy="1792224"/>
          </a:xfrm>
          <a:prstGeom prst="rect">
            <a:avLst/>
          </a:prstGeom>
          <a:noFill/>
        </p:spPr>
      </p:pic>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AutoShape 2"/>
          <p:cNvSpPr>
            <a:spLocks noChangeArrowheads="1"/>
          </p:cNvSpPr>
          <p:nvPr/>
        </p:nvSpPr>
        <p:spPr bwMode="auto">
          <a:xfrm>
            <a:off x="222481" y="2299619"/>
            <a:ext cx="7828812" cy="1792393"/>
          </a:xfrm>
          <a:prstGeom prst="roundRect">
            <a:avLst>
              <a:gd name="adj" fmla="val 16657"/>
            </a:avLst>
          </a:prstGeom>
          <a:solidFill>
            <a:srgbClr val="2B7FC3"/>
          </a:solidFill>
          <a:ln w="9525">
            <a:noFill/>
            <a:round/>
            <a:headEnd/>
            <a:tailEnd/>
          </a:ln>
        </p:spPr>
        <p:txBody>
          <a:bodyPr wrap="none" lIns="89583" tIns="44792" rIns="89583" bIns="44792" anchor="ctr"/>
          <a:lstStyle/>
          <a:p>
            <a:endParaRPr lang="en-US" dirty="0">
              <a:solidFill>
                <a:srgbClr val="000000"/>
              </a:solidFill>
            </a:endParaRPr>
          </a:p>
        </p:txBody>
      </p:sp>
      <p:sp>
        <p:nvSpPr>
          <p:cNvPr id="451588" name="Rectangle 5"/>
          <p:cNvSpPr>
            <a:spLocks noChangeArrowheads="1"/>
          </p:cNvSpPr>
          <p:nvPr/>
        </p:nvSpPr>
        <p:spPr bwMode="gray">
          <a:xfrm>
            <a:off x="555423" y="2298064"/>
            <a:ext cx="6098756" cy="1783058"/>
          </a:xfrm>
          <a:prstGeom prst="rect">
            <a:avLst/>
          </a:prstGeom>
          <a:noFill/>
          <a:ln w="9525">
            <a:noFill/>
            <a:miter lim="800000"/>
            <a:headEnd/>
            <a:tailEnd/>
          </a:ln>
        </p:spPr>
        <p:txBody>
          <a:bodyPr lIns="90206" tIns="45103" rIns="90206" bIns="45103" anchor="ctr"/>
          <a:lstStyle/>
          <a:p>
            <a:pPr eaLnBrk="0" hangingPunct="0"/>
            <a:r>
              <a:rPr lang="en-US" sz="2700" i="1" dirty="0" smtClean="0">
                <a:solidFill>
                  <a:srgbClr val="FFFFFF"/>
                </a:solidFill>
              </a:rPr>
              <a:t>Sustainability at Walmart</a:t>
            </a:r>
          </a:p>
          <a:p>
            <a:pPr eaLnBrk="0" hangingPunct="0"/>
            <a:r>
              <a:rPr lang="en-US" sz="2000" b="0" i="1" dirty="0" smtClean="0">
                <a:solidFill>
                  <a:srgbClr val="FFC000"/>
                </a:solidFill>
              </a:rPr>
              <a:t>Overview</a:t>
            </a:r>
          </a:p>
        </p:txBody>
      </p:sp>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Walmart – TPSA			Walmart Stores Inc. </a:t>
            </a:r>
            <a:endParaRPr lang="en-US" dirty="0">
              <a:solidFill>
                <a:srgbClr val="FFFFFF"/>
              </a:solidFill>
            </a:endParaRPr>
          </a:p>
        </p:txBody>
      </p:sp>
      <p:pic>
        <p:nvPicPr>
          <p:cNvPr id="7" name="Picture 2" descr="C:\Documents and Settings\f0bedor\Local Settings\Temporary Internet Files\Content.IE5\WUNO548E\MP900437274[1].jpg"/>
          <p:cNvPicPr>
            <a:picLocks noChangeAspect="1" noChangeArrowheads="1"/>
          </p:cNvPicPr>
          <p:nvPr/>
        </p:nvPicPr>
        <p:blipFill>
          <a:blip r:embed="rId3" cstate="print"/>
          <a:srcRect/>
          <a:stretch>
            <a:fillRect/>
          </a:stretch>
        </p:blipFill>
        <p:spPr bwMode="auto">
          <a:xfrm>
            <a:off x="6737287" y="2299617"/>
            <a:ext cx="2242950" cy="179222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82" descr="Walmart Logo w Globe.bmp"/>
          <p:cNvPicPr>
            <a:picLocks noChangeAspect="1"/>
          </p:cNvPicPr>
          <p:nvPr/>
        </p:nvPicPr>
        <p:blipFill>
          <a:blip r:embed="rId3" cstate="print"/>
          <a:stretch>
            <a:fillRect/>
          </a:stretch>
        </p:blipFill>
        <p:spPr>
          <a:xfrm>
            <a:off x="365919" y="4953195"/>
            <a:ext cx="1947427" cy="1248276"/>
          </a:xfrm>
          <a:prstGeom prst="rect">
            <a:avLst/>
          </a:prstGeom>
        </p:spPr>
      </p:pic>
      <p:sp>
        <p:nvSpPr>
          <p:cNvPr id="3075" name="Rectangle 282"/>
          <p:cNvSpPr>
            <a:spLocks noGrp="1" noChangeArrowheads="1"/>
          </p:cNvSpPr>
          <p:nvPr>
            <p:ph type="title"/>
          </p:nvPr>
        </p:nvSpPr>
        <p:spPr>
          <a:xfrm>
            <a:off x="448072" y="214714"/>
            <a:ext cx="8513366" cy="645093"/>
          </a:xfrm>
        </p:spPr>
        <p:txBody>
          <a:bodyPr/>
          <a:lstStyle/>
          <a:p>
            <a:r>
              <a:rPr lang="en-US" dirty="0" smtClean="0"/>
              <a:t>Helping customers save money and live better around the globe</a:t>
            </a:r>
            <a:br>
              <a:rPr lang="en-US" dirty="0" smtClean="0"/>
            </a:br>
            <a:r>
              <a:rPr lang="en-US" b="0" i="1" dirty="0" smtClean="0">
                <a:solidFill>
                  <a:schemeClr val="accent1"/>
                </a:solidFill>
              </a:rPr>
              <a:t>Over ten thousand retail units in 27 countries</a:t>
            </a:r>
          </a:p>
        </p:txBody>
      </p:sp>
      <p:sp>
        <p:nvSpPr>
          <p:cNvPr id="556317" name="Freeform 285"/>
          <p:cNvSpPr>
            <a:spLocks/>
          </p:cNvSpPr>
          <p:nvPr/>
        </p:nvSpPr>
        <p:spPr bwMode="auto">
          <a:xfrm>
            <a:off x="1149718" y="2733063"/>
            <a:ext cx="715670" cy="560123"/>
          </a:xfrm>
          <a:custGeom>
            <a:avLst/>
            <a:gdLst/>
            <a:ahLst/>
            <a:cxnLst>
              <a:cxn ang="0">
                <a:pos x="442" y="266"/>
              </a:cxn>
              <a:cxn ang="0">
                <a:pos x="460" y="224"/>
              </a:cxn>
              <a:cxn ang="0">
                <a:pos x="440" y="216"/>
              </a:cxn>
              <a:cxn ang="0">
                <a:pos x="396" y="230"/>
              </a:cxn>
              <a:cxn ang="0">
                <a:pos x="372" y="272"/>
              </a:cxn>
              <a:cxn ang="0">
                <a:pos x="320" y="282"/>
              </a:cxn>
              <a:cxn ang="0">
                <a:pos x="286" y="254"/>
              </a:cxn>
              <a:cxn ang="0">
                <a:pos x="274" y="208"/>
              </a:cxn>
              <a:cxn ang="0">
                <a:pos x="296" y="136"/>
              </a:cxn>
              <a:cxn ang="0">
                <a:pos x="260" y="118"/>
              </a:cxn>
              <a:cxn ang="0">
                <a:pos x="246" y="64"/>
              </a:cxn>
              <a:cxn ang="0">
                <a:pos x="224" y="60"/>
              </a:cxn>
              <a:cxn ang="0">
                <a:pos x="202" y="72"/>
              </a:cxn>
              <a:cxn ang="0">
                <a:pos x="186" y="40"/>
              </a:cxn>
              <a:cxn ang="0">
                <a:pos x="170" y="18"/>
              </a:cxn>
              <a:cxn ang="0">
                <a:pos x="138" y="28"/>
              </a:cxn>
              <a:cxn ang="0">
                <a:pos x="22" y="0"/>
              </a:cxn>
              <a:cxn ang="0">
                <a:pos x="2" y="14"/>
              </a:cxn>
              <a:cxn ang="0">
                <a:pos x="4" y="50"/>
              </a:cxn>
              <a:cxn ang="0">
                <a:pos x="22" y="74"/>
              </a:cxn>
              <a:cxn ang="0">
                <a:pos x="16" y="90"/>
              </a:cxn>
              <a:cxn ang="0">
                <a:pos x="12" y="108"/>
              </a:cxn>
              <a:cxn ang="0">
                <a:pos x="36" y="126"/>
              </a:cxn>
              <a:cxn ang="0">
                <a:pos x="44" y="142"/>
              </a:cxn>
              <a:cxn ang="0">
                <a:pos x="40" y="158"/>
              </a:cxn>
              <a:cxn ang="0">
                <a:pos x="58" y="174"/>
              </a:cxn>
              <a:cxn ang="0">
                <a:pos x="80" y="188"/>
              </a:cxn>
              <a:cxn ang="0">
                <a:pos x="70" y="162"/>
              </a:cxn>
              <a:cxn ang="0">
                <a:pos x="60" y="136"/>
              </a:cxn>
              <a:cxn ang="0">
                <a:pos x="50" y="110"/>
              </a:cxn>
              <a:cxn ang="0">
                <a:pos x="38" y="66"/>
              </a:cxn>
              <a:cxn ang="0">
                <a:pos x="32" y="60"/>
              </a:cxn>
              <a:cxn ang="0">
                <a:pos x="32" y="24"/>
              </a:cxn>
              <a:cxn ang="0">
                <a:pos x="46" y="24"/>
              </a:cxn>
              <a:cxn ang="0">
                <a:pos x="58" y="58"/>
              </a:cxn>
              <a:cxn ang="0">
                <a:pos x="54" y="76"/>
              </a:cxn>
              <a:cxn ang="0">
                <a:pos x="66" y="90"/>
              </a:cxn>
              <a:cxn ang="0">
                <a:pos x="82" y="112"/>
              </a:cxn>
              <a:cxn ang="0">
                <a:pos x="94" y="124"/>
              </a:cxn>
              <a:cxn ang="0">
                <a:pos x="98" y="150"/>
              </a:cxn>
              <a:cxn ang="0">
                <a:pos x="132" y="190"/>
              </a:cxn>
              <a:cxn ang="0">
                <a:pos x="142" y="224"/>
              </a:cxn>
              <a:cxn ang="0">
                <a:pos x="138" y="236"/>
              </a:cxn>
              <a:cxn ang="0">
                <a:pos x="136" y="254"/>
              </a:cxn>
              <a:cxn ang="0">
                <a:pos x="162" y="280"/>
              </a:cxn>
              <a:cxn ang="0">
                <a:pos x="186" y="290"/>
              </a:cxn>
              <a:cxn ang="0">
                <a:pos x="220" y="314"/>
              </a:cxn>
              <a:cxn ang="0">
                <a:pos x="272" y="336"/>
              </a:cxn>
              <a:cxn ang="0">
                <a:pos x="300" y="326"/>
              </a:cxn>
              <a:cxn ang="0">
                <a:pos x="328" y="334"/>
              </a:cxn>
              <a:cxn ang="0">
                <a:pos x="352" y="346"/>
              </a:cxn>
              <a:cxn ang="0">
                <a:pos x="380" y="328"/>
              </a:cxn>
              <a:cxn ang="0">
                <a:pos x="370" y="312"/>
              </a:cxn>
              <a:cxn ang="0">
                <a:pos x="408" y="298"/>
              </a:cxn>
              <a:cxn ang="0">
                <a:pos x="418" y="288"/>
              </a:cxn>
              <a:cxn ang="0">
                <a:pos x="428" y="288"/>
              </a:cxn>
            </a:cxnLst>
            <a:rect l="0" t="0" r="r" b="b"/>
            <a:pathLst>
              <a:path w="460" h="360">
                <a:moveTo>
                  <a:pt x="430" y="292"/>
                </a:moveTo>
                <a:lnTo>
                  <a:pt x="434" y="288"/>
                </a:lnTo>
                <a:lnTo>
                  <a:pt x="436" y="280"/>
                </a:lnTo>
                <a:lnTo>
                  <a:pt x="442" y="266"/>
                </a:lnTo>
                <a:lnTo>
                  <a:pt x="446" y="250"/>
                </a:lnTo>
                <a:lnTo>
                  <a:pt x="448" y="244"/>
                </a:lnTo>
                <a:lnTo>
                  <a:pt x="452" y="238"/>
                </a:lnTo>
                <a:lnTo>
                  <a:pt x="460" y="224"/>
                </a:lnTo>
                <a:lnTo>
                  <a:pt x="458" y="220"/>
                </a:lnTo>
                <a:lnTo>
                  <a:pt x="458" y="216"/>
                </a:lnTo>
                <a:lnTo>
                  <a:pt x="454" y="216"/>
                </a:lnTo>
                <a:lnTo>
                  <a:pt x="440" y="216"/>
                </a:lnTo>
                <a:lnTo>
                  <a:pt x="422" y="218"/>
                </a:lnTo>
                <a:lnTo>
                  <a:pt x="406" y="222"/>
                </a:lnTo>
                <a:lnTo>
                  <a:pt x="400" y="226"/>
                </a:lnTo>
                <a:lnTo>
                  <a:pt x="396" y="230"/>
                </a:lnTo>
                <a:lnTo>
                  <a:pt x="390" y="240"/>
                </a:lnTo>
                <a:lnTo>
                  <a:pt x="384" y="250"/>
                </a:lnTo>
                <a:lnTo>
                  <a:pt x="378" y="262"/>
                </a:lnTo>
                <a:lnTo>
                  <a:pt x="372" y="272"/>
                </a:lnTo>
                <a:lnTo>
                  <a:pt x="358" y="274"/>
                </a:lnTo>
                <a:lnTo>
                  <a:pt x="344" y="278"/>
                </a:lnTo>
                <a:lnTo>
                  <a:pt x="332" y="280"/>
                </a:lnTo>
                <a:lnTo>
                  <a:pt x="320" y="282"/>
                </a:lnTo>
                <a:lnTo>
                  <a:pt x="310" y="280"/>
                </a:lnTo>
                <a:lnTo>
                  <a:pt x="300" y="274"/>
                </a:lnTo>
                <a:lnTo>
                  <a:pt x="292" y="266"/>
                </a:lnTo>
                <a:lnTo>
                  <a:pt x="286" y="254"/>
                </a:lnTo>
                <a:lnTo>
                  <a:pt x="280" y="242"/>
                </a:lnTo>
                <a:lnTo>
                  <a:pt x="276" y="230"/>
                </a:lnTo>
                <a:lnTo>
                  <a:pt x="274" y="218"/>
                </a:lnTo>
                <a:lnTo>
                  <a:pt x="274" y="208"/>
                </a:lnTo>
                <a:lnTo>
                  <a:pt x="276" y="190"/>
                </a:lnTo>
                <a:lnTo>
                  <a:pt x="280" y="170"/>
                </a:lnTo>
                <a:lnTo>
                  <a:pt x="288" y="152"/>
                </a:lnTo>
                <a:lnTo>
                  <a:pt x="296" y="136"/>
                </a:lnTo>
                <a:lnTo>
                  <a:pt x="276" y="130"/>
                </a:lnTo>
                <a:lnTo>
                  <a:pt x="266" y="124"/>
                </a:lnTo>
                <a:lnTo>
                  <a:pt x="262" y="122"/>
                </a:lnTo>
                <a:lnTo>
                  <a:pt x="260" y="118"/>
                </a:lnTo>
                <a:lnTo>
                  <a:pt x="258" y="100"/>
                </a:lnTo>
                <a:lnTo>
                  <a:pt x="254" y="80"/>
                </a:lnTo>
                <a:lnTo>
                  <a:pt x="250" y="72"/>
                </a:lnTo>
                <a:lnTo>
                  <a:pt x="246" y="64"/>
                </a:lnTo>
                <a:lnTo>
                  <a:pt x="240" y="60"/>
                </a:lnTo>
                <a:lnTo>
                  <a:pt x="232" y="58"/>
                </a:lnTo>
                <a:lnTo>
                  <a:pt x="226" y="60"/>
                </a:lnTo>
                <a:lnTo>
                  <a:pt x="224" y="60"/>
                </a:lnTo>
                <a:lnTo>
                  <a:pt x="218" y="66"/>
                </a:lnTo>
                <a:lnTo>
                  <a:pt x="212" y="70"/>
                </a:lnTo>
                <a:lnTo>
                  <a:pt x="206" y="72"/>
                </a:lnTo>
                <a:lnTo>
                  <a:pt x="202" y="72"/>
                </a:lnTo>
                <a:lnTo>
                  <a:pt x="198" y="70"/>
                </a:lnTo>
                <a:lnTo>
                  <a:pt x="194" y="66"/>
                </a:lnTo>
                <a:lnTo>
                  <a:pt x="192" y="62"/>
                </a:lnTo>
                <a:lnTo>
                  <a:pt x="186" y="40"/>
                </a:lnTo>
                <a:lnTo>
                  <a:pt x="182" y="36"/>
                </a:lnTo>
                <a:lnTo>
                  <a:pt x="178" y="32"/>
                </a:lnTo>
                <a:lnTo>
                  <a:pt x="172" y="26"/>
                </a:lnTo>
                <a:lnTo>
                  <a:pt x="170" y="18"/>
                </a:lnTo>
                <a:lnTo>
                  <a:pt x="164" y="20"/>
                </a:lnTo>
                <a:lnTo>
                  <a:pt x="158" y="20"/>
                </a:lnTo>
                <a:lnTo>
                  <a:pt x="142" y="18"/>
                </a:lnTo>
                <a:lnTo>
                  <a:pt x="138" y="28"/>
                </a:lnTo>
                <a:lnTo>
                  <a:pt x="84" y="28"/>
                </a:lnTo>
                <a:lnTo>
                  <a:pt x="36" y="2"/>
                </a:lnTo>
                <a:lnTo>
                  <a:pt x="30" y="0"/>
                </a:lnTo>
                <a:lnTo>
                  <a:pt x="22" y="0"/>
                </a:lnTo>
                <a:lnTo>
                  <a:pt x="0" y="2"/>
                </a:lnTo>
                <a:lnTo>
                  <a:pt x="0" y="8"/>
                </a:lnTo>
                <a:lnTo>
                  <a:pt x="0" y="12"/>
                </a:lnTo>
                <a:lnTo>
                  <a:pt x="2" y="14"/>
                </a:lnTo>
                <a:lnTo>
                  <a:pt x="2" y="38"/>
                </a:lnTo>
                <a:lnTo>
                  <a:pt x="2" y="40"/>
                </a:lnTo>
                <a:lnTo>
                  <a:pt x="2" y="44"/>
                </a:lnTo>
                <a:lnTo>
                  <a:pt x="4" y="50"/>
                </a:lnTo>
                <a:lnTo>
                  <a:pt x="4" y="56"/>
                </a:lnTo>
                <a:lnTo>
                  <a:pt x="8" y="60"/>
                </a:lnTo>
                <a:lnTo>
                  <a:pt x="14" y="66"/>
                </a:lnTo>
                <a:lnTo>
                  <a:pt x="22" y="74"/>
                </a:lnTo>
                <a:lnTo>
                  <a:pt x="24" y="78"/>
                </a:lnTo>
                <a:lnTo>
                  <a:pt x="24" y="82"/>
                </a:lnTo>
                <a:lnTo>
                  <a:pt x="22" y="88"/>
                </a:lnTo>
                <a:lnTo>
                  <a:pt x="16" y="90"/>
                </a:lnTo>
                <a:lnTo>
                  <a:pt x="12" y="94"/>
                </a:lnTo>
                <a:lnTo>
                  <a:pt x="8" y="98"/>
                </a:lnTo>
                <a:lnTo>
                  <a:pt x="8" y="102"/>
                </a:lnTo>
                <a:lnTo>
                  <a:pt x="12" y="108"/>
                </a:lnTo>
                <a:lnTo>
                  <a:pt x="18" y="114"/>
                </a:lnTo>
                <a:lnTo>
                  <a:pt x="26" y="118"/>
                </a:lnTo>
                <a:lnTo>
                  <a:pt x="34" y="120"/>
                </a:lnTo>
                <a:lnTo>
                  <a:pt x="36" y="126"/>
                </a:lnTo>
                <a:lnTo>
                  <a:pt x="40" y="128"/>
                </a:lnTo>
                <a:lnTo>
                  <a:pt x="42" y="132"/>
                </a:lnTo>
                <a:lnTo>
                  <a:pt x="44" y="138"/>
                </a:lnTo>
                <a:lnTo>
                  <a:pt x="44" y="142"/>
                </a:lnTo>
                <a:lnTo>
                  <a:pt x="42" y="146"/>
                </a:lnTo>
                <a:lnTo>
                  <a:pt x="40" y="150"/>
                </a:lnTo>
                <a:lnTo>
                  <a:pt x="40" y="154"/>
                </a:lnTo>
                <a:lnTo>
                  <a:pt x="40" y="158"/>
                </a:lnTo>
                <a:lnTo>
                  <a:pt x="42" y="160"/>
                </a:lnTo>
                <a:lnTo>
                  <a:pt x="46" y="164"/>
                </a:lnTo>
                <a:lnTo>
                  <a:pt x="52" y="168"/>
                </a:lnTo>
                <a:lnTo>
                  <a:pt x="58" y="174"/>
                </a:lnTo>
                <a:lnTo>
                  <a:pt x="70" y="194"/>
                </a:lnTo>
                <a:lnTo>
                  <a:pt x="74" y="192"/>
                </a:lnTo>
                <a:lnTo>
                  <a:pt x="78" y="190"/>
                </a:lnTo>
                <a:lnTo>
                  <a:pt x="80" y="188"/>
                </a:lnTo>
                <a:lnTo>
                  <a:pt x="82" y="184"/>
                </a:lnTo>
                <a:lnTo>
                  <a:pt x="80" y="176"/>
                </a:lnTo>
                <a:lnTo>
                  <a:pt x="74" y="168"/>
                </a:lnTo>
                <a:lnTo>
                  <a:pt x="70" y="162"/>
                </a:lnTo>
                <a:lnTo>
                  <a:pt x="64" y="156"/>
                </a:lnTo>
                <a:lnTo>
                  <a:pt x="66" y="152"/>
                </a:lnTo>
                <a:lnTo>
                  <a:pt x="64" y="148"/>
                </a:lnTo>
                <a:lnTo>
                  <a:pt x="60" y="136"/>
                </a:lnTo>
                <a:lnTo>
                  <a:pt x="58" y="124"/>
                </a:lnTo>
                <a:lnTo>
                  <a:pt x="54" y="114"/>
                </a:lnTo>
                <a:lnTo>
                  <a:pt x="52" y="112"/>
                </a:lnTo>
                <a:lnTo>
                  <a:pt x="50" y="110"/>
                </a:lnTo>
                <a:lnTo>
                  <a:pt x="50" y="108"/>
                </a:lnTo>
                <a:lnTo>
                  <a:pt x="48" y="96"/>
                </a:lnTo>
                <a:lnTo>
                  <a:pt x="46" y="86"/>
                </a:lnTo>
                <a:lnTo>
                  <a:pt x="38" y="66"/>
                </a:lnTo>
                <a:lnTo>
                  <a:pt x="36" y="64"/>
                </a:lnTo>
                <a:lnTo>
                  <a:pt x="36" y="62"/>
                </a:lnTo>
                <a:lnTo>
                  <a:pt x="34" y="60"/>
                </a:lnTo>
                <a:lnTo>
                  <a:pt x="32" y="60"/>
                </a:lnTo>
                <a:lnTo>
                  <a:pt x="30" y="58"/>
                </a:lnTo>
                <a:lnTo>
                  <a:pt x="28" y="50"/>
                </a:lnTo>
                <a:lnTo>
                  <a:pt x="30" y="32"/>
                </a:lnTo>
                <a:lnTo>
                  <a:pt x="32" y="24"/>
                </a:lnTo>
                <a:lnTo>
                  <a:pt x="32" y="22"/>
                </a:lnTo>
                <a:lnTo>
                  <a:pt x="34" y="20"/>
                </a:lnTo>
                <a:lnTo>
                  <a:pt x="40" y="22"/>
                </a:lnTo>
                <a:lnTo>
                  <a:pt x="46" y="24"/>
                </a:lnTo>
                <a:lnTo>
                  <a:pt x="50" y="28"/>
                </a:lnTo>
                <a:lnTo>
                  <a:pt x="52" y="34"/>
                </a:lnTo>
                <a:lnTo>
                  <a:pt x="56" y="46"/>
                </a:lnTo>
                <a:lnTo>
                  <a:pt x="58" y="58"/>
                </a:lnTo>
                <a:lnTo>
                  <a:pt x="58" y="62"/>
                </a:lnTo>
                <a:lnTo>
                  <a:pt x="56" y="68"/>
                </a:lnTo>
                <a:lnTo>
                  <a:pt x="54" y="74"/>
                </a:lnTo>
                <a:lnTo>
                  <a:pt x="54" y="76"/>
                </a:lnTo>
                <a:lnTo>
                  <a:pt x="56" y="78"/>
                </a:lnTo>
                <a:lnTo>
                  <a:pt x="62" y="78"/>
                </a:lnTo>
                <a:lnTo>
                  <a:pt x="62" y="84"/>
                </a:lnTo>
                <a:lnTo>
                  <a:pt x="66" y="90"/>
                </a:lnTo>
                <a:lnTo>
                  <a:pt x="70" y="94"/>
                </a:lnTo>
                <a:lnTo>
                  <a:pt x="74" y="94"/>
                </a:lnTo>
                <a:lnTo>
                  <a:pt x="78" y="106"/>
                </a:lnTo>
                <a:lnTo>
                  <a:pt x="82" y="112"/>
                </a:lnTo>
                <a:lnTo>
                  <a:pt x="86" y="118"/>
                </a:lnTo>
                <a:lnTo>
                  <a:pt x="90" y="120"/>
                </a:lnTo>
                <a:lnTo>
                  <a:pt x="92" y="122"/>
                </a:lnTo>
                <a:lnTo>
                  <a:pt x="94" y="124"/>
                </a:lnTo>
                <a:lnTo>
                  <a:pt x="92" y="128"/>
                </a:lnTo>
                <a:lnTo>
                  <a:pt x="90" y="134"/>
                </a:lnTo>
                <a:lnTo>
                  <a:pt x="92" y="140"/>
                </a:lnTo>
                <a:lnTo>
                  <a:pt x="98" y="150"/>
                </a:lnTo>
                <a:lnTo>
                  <a:pt x="112" y="164"/>
                </a:lnTo>
                <a:lnTo>
                  <a:pt x="120" y="172"/>
                </a:lnTo>
                <a:lnTo>
                  <a:pt x="126" y="180"/>
                </a:lnTo>
                <a:lnTo>
                  <a:pt x="132" y="190"/>
                </a:lnTo>
                <a:lnTo>
                  <a:pt x="140" y="200"/>
                </a:lnTo>
                <a:lnTo>
                  <a:pt x="140" y="216"/>
                </a:lnTo>
                <a:lnTo>
                  <a:pt x="142" y="220"/>
                </a:lnTo>
                <a:lnTo>
                  <a:pt x="142" y="224"/>
                </a:lnTo>
                <a:lnTo>
                  <a:pt x="142" y="230"/>
                </a:lnTo>
                <a:lnTo>
                  <a:pt x="140" y="234"/>
                </a:lnTo>
                <a:lnTo>
                  <a:pt x="138" y="234"/>
                </a:lnTo>
                <a:lnTo>
                  <a:pt x="138" y="236"/>
                </a:lnTo>
                <a:lnTo>
                  <a:pt x="138" y="242"/>
                </a:lnTo>
                <a:lnTo>
                  <a:pt x="134" y="242"/>
                </a:lnTo>
                <a:lnTo>
                  <a:pt x="134" y="248"/>
                </a:lnTo>
                <a:lnTo>
                  <a:pt x="136" y="254"/>
                </a:lnTo>
                <a:lnTo>
                  <a:pt x="140" y="260"/>
                </a:lnTo>
                <a:lnTo>
                  <a:pt x="148" y="268"/>
                </a:lnTo>
                <a:lnTo>
                  <a:pt x="158" y="274"/>
                </a:lnTo>
                <a:lnTo>
                  <a:pt x="162" y="280"/>
                </a:lnTo>
                <a:lnTo>
                  <a:pt x="166" y="284"/>
                </a:lnTo>
                <a:lnTo>
                  <a:pt x="170" y="288"/>
                </a:lnTo>
                <a:lnTo>
                  <a:pt x="178" y="288"/>
                </a:lnTo>
                <a:lnTo>
                  <a:pt x="186" y="290"/>
                </a:lnTo>
                <a:lnTo>
                  <a:pt x="192" y="294"/>
                </a:lnTo>
                <a:lnTo>
                  <a:pt x="204" y="304"/>
                </a:lnTo>
                <a:lnTo>
                  <a:pt x="212" y="310"/>
                </a:lnTo>
                <a:lnTo>
                  <a:pt x="220" y="314"/>
                </a:lnTo>
                <a:lnTo>
                  <a:pt x="234" y="320"/>
                </a:lnTo>
                <a:lnTo>
                  <a:pt x="250" y="328"/>
                </a:lnTo>
                <a:lnTo>
                  <a:pt x="264" y="334"/>
                </a:lnTo>
                <a:lnTo>
                  <a:pt x="272" y="336"/>
                </a:lnTo>
                <a:lnTo>
                  <a:pt x="280" y="336"/>
                </a:lnTo>
                <a:lnTo>
                  <a:pt x="286" y="336"/>
                </a:lnTo>
                <a:lnTo>
                  <a:pt x="294" y="330"/>
                </a:lnTo>
                <a:lnTo>
                  <a:pt x="300" y="326"/>
                </a:lnTo>
                <a:lnTo>
                  <a:pt x="306" y="324"/>
                </a:lnTo>
                <a:lnTo>
                  <a:pt x="312" y="326"/>
                </a:lnTo>
                <a:lnTo>
                  <a:pt x="318" y="328"/>
                </a:lnTo>
                <a:lnTo>
                  <a:pt x="328" y="334"/>
                </a:lnTo>
                <a:lnTo>
                  <a:pt x="336" y="342"/>
                </a:lnTo>
                <a:lnTo>
                  <a:pt x="342" y="350"/>
                </a:lnTo>
                <a:lnTo>
                  <a:pt x="348" y="360"/>
                </a:lnTo>
                <a:lnTo>
                  <a:pt x="352" y="346"/>
                </a:lnTo>
                <a:lnTo>
                  <a:pt x="354" y="338"/>
                </a:lnTo>
                <a:lnTo>
                  <a:pt x="358" y="334"/>
                </a:lnTo>
                <a:lnTo>
                  <a:pt x="380" y="334"/>
                </a:lnTo>
                <a:lnTo>
                  <a:pt x="380" y="328"/>
                </a:lnTo>
                <a:lnTo>
                  <a:pt x="378" y="322"/>
                </a:lnTo>
                <a:lnTo>
                  <a:pt x="374" y="320"/>
                </a:lnTo>
                <a:lnTo>
                  <a:pt x="372" y="316"/>
                </a:lnTo>
                <a:lnTo>
                  <a:pt x="370" y="312"/>
                </a:lnTo>
                <a:lnTo>
                  <a:pt x="374" y="304"/>
                </a:lnTo>
                <a:lnTo>
                  <a:pt x="378" y="300"/>
                </a:lnTo>
                <a:lnTo>
                  <a:pt x="382" y="298"/>
                </a:lnTo>
                <a:lnTo>
                  <a:pt x="408" y="298"/>
                </a:lnTo>
                <a:lnTo>
                  <a:pt x="412" y="298"/>
                </a:lnTo>
                <a:lnTo>
                  <a:pt x="414" y="296"/>
                </a:lnTo>
                <a:lnTo>
                  <a:pt x="416" y="292"/>
                </a:lnTo>
                <a:lnTo>
                  <a:pt x="418" y="288"/>
                </a:lnTo>
                <a:lnTo>
                  <a:pt x="420" y="286"/>
                </a:lnTo>
                <a:lnTo>
                  <a:pt x="424" y="286"/>
                </a:lnTo>
                <a:lnTo>
                  <a:pt x="426" y="286"/>
                </a:lnTo>
                <a:lnTo>
                  <a:pt x="428" y="288"/>
                </a:lnTo>
                <a:lnTo>
                  <a:pt x="428" y="292"/>
                </a:lnTo>
                <a:lnTo>
                  <a:pt x="430" y="29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18" name="Freeform 286"/>
          <p:cNvSpPr>
            <a:spLocks/>
          </p:cNvSpPr>
          <p:nvPr/>
        </p:nvSpPr>
        <p:spPr bwMode="auto">
          <a:xfrm>
            <a:off x="1112379" y="1538134"/>
            <a:ext cx="1764283" cy="902420"/>
          </a:xfrm>
          <a:custGeom>
            <a:avLst/>
            <a:gdLst/>
            <a:ahLst/>
            <a:cxnLst>
              <a:cxn ang="0">
                <a:pos x="902" y="198"/>
              </a:cxn>
              <a:cxn ang="0">
                <a:pos x="964" y="200"/>
              </a:cxn>
              <a:cxn ang="0">
                <a:pos x="1000" y="234"/>
              </a:cxn>
              <a:cxn ang="0">
                <a:pos x="1004" y="274"/>
              </a:cxn>
              <a:cxn ang="0">
                <a:pos x="1056" y="236"/>
              </a:cxn>
              <a:cxn ang="0">
                <a:pos x="1080" y="286"/>
              </a:cxn>
              <a:cxn ang="0">
                <a:pos x="1084" y="322"/>
              </a:cxn>
              <a:cxn ang="0">
                <a:pos x="1116" y="348"/>
              </a:cxn>
              <a:cxn ang="0">
                <a:pos x="1120" y="396"/>
              </a:cxn>
              <a:cxn ang="0">
                <a:pos x="1002" y="420"/>
              </a:cxn>
              <a:cxn ang="0">
                <a:pos x="920" y="454"/>
              </a:cxn>
              <a:cxn ang="0">
                <a:pos x="976" y="462"/>
              </a:cxn>
              <a:cxn ang="0">
                <a:pos x="960" y="502"/>
              </a:cxn>
              <a:cxn ang="0">
                <a:pos x="1024" y="488"/>
              </a:cxn>
              <a:cxn ang="0">
                <a:pos x="1016" y="514"/>
              </a:cxn>
              <a:cxn ang="0">
                <a:pos x="934" y="552"/>
              </a:cxn>
              <a:cxn ang="0">
                <a:pos x="944" y="524"/>
              </a:cxn>
              <a:cxn ang="0">
                <a:pos x="866" y="502"/>
              </a:cxn>
              <a:cxn ang="0">
                <a:pos x="770" y="540"/>
              </a:cxn>
              <a:cxn ang="0">
                <a:pos x="694" y="570"/>
              </a:cxn>
              <a:cxn ang="0">
                <a:pos x="644" y="580"/>
              </a:cxn>
              <a:cxn ang="0">
                <a:pos x="692" y="522"/>
              </a:cxn>
              <a:cxn ang="0">
                <a:pos x="698" y="500"/>
              </a:cxn>
              <a:cxn ang="0">
                <a:pos x="658" y="476"/>
              </a:cxn>
              <a:cxn ang="0">
                <a:pos x="632" y="446"/>
              </a:cxn>
              <a:cxn ang="0">
                <a:pos x="534" y="462"/>
              </a:cxn>
              <a:cxn ang="0">
                <a:pos x="86" y="432"/>
              </a:cxn>
              <a:cxn ang="0">
                <a:pos x="58" y="380"/>
              </a:cxn>
              <a:cxn ang="0">
                <a:pos x="52" y="350"/>
              </a:cxn>
              <a:cxn ang="0">
                <a:pos x="40" y="312"/>
              </a:cxn>
              <a:cxn ang="0">
                <a:pos x="30" y="254"/>
              </a:cxn>
              <a:cxn ang="0">
                <a:pos x="192" y="74"/>
              </a:cxn>
              <a:cxn ang="0">
                <a:pos x="260" y="78"/>
              </a:cxn>
              <a:cxn ang="0">
                <a:pos x="378" y="64"/>
              </a:cxn>
              <a:cxn ang="0">
                <a:pos x="408" y="78"/>
              </a:cxn>
              <a:cxn ang="0">
                <a:pos x="488" y="88"/>
              </a:cxn>
              <a:cxn ang="0">
                <a:pos x="496" y="102"/>
              </a:cxn>
              <a:cxn ang="0">
                <a:pos x="556" y="104"/>
              </a:cxn>
              <a:cxn ang="0">
                <a:pos x="614" y="86"/>
              </a:cxn>
              <a:cxn ang="0">
                <a:pos x="700" y="100"/>
              </a:cxn>
              <a:cxn ang="0">
                <a:pos x="730" y="112"/>
              </a:cxn>
              <a:cxn ang="0">
                <a:pos x="760" y="70"/>
              </a:cxn>
              <a:cxn ang="0">
                <a:pos x="804" y="22"/>
              </a:cxn>
              <a:cxn ang="0">
                <a:pos x="870" y="12"/>
              </a:cxn>
              <a:cxn ang="0">
                <a:pos x="808" y="66"/>
              </a:cxn>
              <a:cxn ang="0">
                <a:pos x="826" y="84"/>
              </a:cxn>
              <a:cxn ang="0">
                <a:pos x="830" y="110"/>
              </a:cxn>
              <a:cxn ang="0">
                <a:pos x="882" y="76"/>
              </a:cxn>
              <a:cxn ang="0">
                <a:pos x="910" y="92"/>
              </a:cxn>
              <a:cxn ang="0">
                <a:pos x="862" y="136"/>
              </a:cxn>
              <a:cxn ang="0">
                <a:pos x="764" y="176"/>
              </a:cxn>
              <a:cxn ang="0">
                <a:pos x="678" y="214"/>
              </a:cxn>
              <a:cxn ang="0">
                <a:pos x="646" y="286"/>
              </a:cxn>
              <a:cxn ang="0">
                <a:pos x="696" y="310"/>
              </a:cxn>
              <a:cxn ang="0">
                <a:pos x="764" y="332"/>
              </a:cxn>
              <a:cxn ang="0">
                <a:pos x="764" y="404"/>
              </a:cxn>
              <a:cxn ang="0">
                <a:pos x="810" y="332"/>
              </a:cxn>
              <a:cxn ang="0">
                <a:pos x="858" y="278"/>
              </a:cxn>
            </a:cxnLst>
            <a:rect l="0" t="0" r="r" b="b"/>
            <a:pathLst>
              <a:path w="1134" h="580">
                <a:moveTo>
                  <a:pt x="866" y="254"/>
                </a:moveTo>
                <a:lnTo>
                  <a:pt x="872" y="250"/>
                </a:lnTo>
                <a:lnTo>
                  <a:pt x="878" y="244"/>
                </a:lnTo>
                <a:lnTo>
                  <a:pt x="884" y="236"/>
                </a:lnTo>
                <a:lnTo>
                  <a:pt x="886" y="228"/>
                </a:lnTo>
                <a:lnTo>
                  <a:pt x="886" y="218"/>
                </a:lnTo>
                <a:lnTo>
                  <a:pt x="890" y="208"/>
                </a:lnTo>
                <a:lnTo>
                  <a:pt x="892" y="204"/>
                </a:lnTo>
                <a:lnTo>
                  <a:pt x="896" y="200"/>
                </a:lnTo>
                <a:lnTo>
                  <a:pt x="902" y="198"/>
                </a:lnTo>
                <a:lnTo>
                  <a:pt x="910" y="198"/>
                </a:lnTo>
                <a:lnTo>
                  <a:pt x="920" y="200"/>
                </a:lnTo>
                <a:lnTo>
                  <a:pt x="928" y="200"/>
                </a:lnTo>
                <a:lnTo>
                  <a:pt x="944" y="200"/>
                </a:lnTo>
                <a:lnTo>
                  <a:pt x="946" y="200"/>
                </a:lnTo>
                <a:lnTo>
                  <a:pt x="948" y="198"/>
                </a:lnTo>
                <a:lnTo>
                  <a:pt x="950" y="198"/>
                </a:lnTo>
                <a:lnTo>
                  <a:pt x="954" y="196"/>
                </a:lnTo>
                <a:lnTo>
                  <a:pt x="958" y="198"/>
                </a:lnTo>
                <a:lnTo>
                  <a:pt x="964" y="200"/>
                </a:lnTo>
                <a:lnTo>
                  <a:pt x="968" y="204"/>
                </a:lnTo>
                <a:lnTo>
                  <a:pt x="970" y="210"/>
                </a:lnTo>
                <a:lnTo>
                  <a:pt x="972" y="216"/>
                </a:lnTo>
                <a:lnTo>
                  <a:pt x="974" y="218"/>
                </a:lnTo>
                <a:lnTo>
                  <a:pt x="976" y="220"/>
                </a:lnTo>
                <a:lnTo>
                  <a:pt x="982" y="220"/>
                </a:lnTo>
                <a:lnTo>
                  <a:pt x="990" y="222"/>
                </a:lnTo>
                <a:lnTo>
                  <a:pt x="996" y="226"/>
                </a:lnTo>
                <a:lnTo>
                  <a:pt x="998" y="230"/>
                </a:lnTo>
                <a:lnTo>
                  <a:pt x="1000" y="234"/>
                </a:lnTo>
                <a:lnTo>
                  <a:pt x="998" y="240"/>
                </a:lnTo>
                <a:lnTo>
                  <a:pt x="994" y="246"/>
                </a:lnTo>
                <a:lnTo>
                  <a:pt x="990" y="254"/>
                </a:lnTo>
                <a:lnTo>
                  <a:pt x="988" y="262"/>
                </a:lnTo>
                <a:lnTo>
                  <a:pt x="988" y="264"/>
                </a:lnTo>
                <a:lnTo>
                  <a:pt x="990" y="266"/>
                </a:lnTo>
                <a:lnTo>
                  <a:pt x="994" y="268"/>
                </a:lnTo>
                <a:lnTo>
                  <a:pt x="1000" y="268"/>
                </a:lnTo>
                <a:lnTo>
                  <a:pt x="1002" y="270"/>
                </a:lnTo>
                <a:lnTo>
                  <a:pt x="1004" y="274"/>
                </a:lnTo>
                <a:lnTo>
                  <a:pt x="1006" y="276"/>
                </a:lnTo>
                <a:lnTo>
                  <a:pt x="1006" y="278"/>
                </a:lnTo>
                <a:lnTo>
                  <a:pt x="1012" y="276"/>
                </a:lnTo>
                <a:lnTo>
                  <a:pt x="1018" y="272"/>
                </a:lnTo>
                <a:lnTo>
                  <a:pt x="1024" y="264"/>
                </a:lnTo>
                <a:lnTo>
                  <a:pt x="1030" y="262"/>
                </a:lnTo>
                <a:lnTo>
                  <a:pt x="1036" y="260"/>
                </a:lnTo>
                <a:lnTo>
                  <a:pt x="1044" y="252"/>
                </a:lnTo>
                <a:lnTo>
                  <a:pt x="1050" y="244"/>
                </a:lnTo>
                <a:lnTo>
                  <a:pt x="1056" y="236"/>
                </a:lnTo>
                <a:lnTo>
                  <a:pt x="1060" y="234"/>
                </a:lnTo>
                <a:lnTo>
                  <a:pt x="1066" y="234"/>
                </a:lnTo>
                <a:lnTo>
                  <a:pt x="1066" y="242"/>
                </a:lnTo>
                <a:lnTo>
                  <a:pt x="1068" y="248"/>
                </a:lnTo>
                <a:lnTo>
                  <a:pt x="1074" y="264"/>
                </a:lnTo>
                <a:lnTo>
                  <a:pt x="1076" y="268"/>
                </a:lnTo>
                <a:lnTo>
                  <a:pt x="1074" y="272"/>
                </a:lnTo>
                <a:lnTo>
                  <a:pt x="1074" y="276"/>
                </a:lnTo>
                <a:lnTo>
                  <a:pt x="1076" y="280"/>
                </a:lnTo>
                <a:lnTo>
                  <a:pt x="1080" y="286"/>
                </a:lnTo>
                <a:lnTo>
                  <a:pt x="1082" y="292"/>
                </a:lnTo>
                <a:lnTo>
                  <a:pt x="1080" y="300"/>
                </a:lnTo>
                <a:lnTo>
                  <a:pt x="1078" y="302"/>
                </a:lnTo>
                <a:lnTo>
                  <a:pt x="1076" y="306"/>
                </a:lnTo>
                <a:lnTo>
                  <a:pt x="1074" y="308"/>
                </a:lnTo>
                <a:lnTo>
                  <a:pt x="1072" y="310"/>
                </a:lnTo>
                <a:lnTo>
                  <a:pt x="1074" y="314"/>
                </a:lnTo>
                <a:lnTo>
                  <a:pt x="1078" y="316"/>
                </a:lnTo>
                <a:lnTo>
                  <a:pt x="1082" y="318"/>
                </a:lnTo>
                <a:lnTo>
                  <a:pt x="1084" y="322"/>
                </a:lnTo>
                <a:lnTo>
                  <a:pt x="1084" y="324"/>
                </a:lnTo>
                <a:lnTo>
                  <a:pt x="1084" y="328"/>
                </a:lnTo>
                <a:lnTo>
                  <a:pt x="1090" y="332"/>
                </a:lnTo>
                <a:lnTo>
                  <a:pt x="1096" y="332"/>
                </a:lnTo>
                <a:lnTo>
                  <a:pt x="1104" y="334"/>
                </a:lnTo>
                <a:lnTo>
                  <a:pt x="1112" y="338"/>
                </a:lnTo>
                <a:lnTo>
                  <a:pt x="1116" y="340"/>
                </a:lnTo>
                <a:lnTo>
                  <a:pt x="1118" y="342"/>
                </a:lnTo>
                <a:lnTo>
                  <a:pt x="1118" y="344"/>
                </a:lnTo>
                <a:lnTo>
                  <a:pt x="1116" y="348"/>
                </a:lnTo>
                <a:lnTo>
                  <a:pt x="1114" y="352"/>
                </a:lnTo>
                <a:lnTo>
                  <a:pt x="1116" y="356"/>
                </a:lnTo>
                <a:lnTo>
                  <a:pt x="1120" y="356"/>
                </a:lnTo>
                <a:lnTo>
                  <a:pt x="1120" y="362"/>
                </a:lnTo>
                <a:lnTo>
                  <a:pt x="1134" y="362"/>
                </a:lnTo>
                <a:lnTo>
                  <a:pt x="1134" y="368"/>
                </a:lnTo>
                <a:lnTo>
                  <a:pt x="1132" y="378"/>
                </a:lnTo>
                <a:lnTo>
                  <a:pt x="1128" y="388"/>
                </a:lnTo>
                <a:lnTo>
                  <a:pt x="1126" y="394"/>
                </a:lnTo>
                <a:lnTo>
                  <a:pt x="1120" y="396"/>
                </a:lnTo>
                <a:lnTo>
                  <a:pt x="1108" y="398"/>
                </a:lnTo>
                <a:lnTo>
                  <a:pt x="1100" y="398"/>
                </a:lnTo>
                <a:lnTo>
                  <a:pt x="1090" y="400"/>
                </a:lnTo>
                <a:lnTo>
                  <a:pt x="1082" y="404"/>
                </a:lnTo>
                <a:lnTo>
                  <a:pt x="1068" y="414"/>
                </a:lnTo>
                <a:lnTo>
                  <a:pt x="1060" y="418"/>
                </a:lnTo>
                <a:lnTo>
                  <a:pt x="1052" y="424"/>
                </a:lnTo>
                <a:lnTo>
                  <a:pt x="1042" y="426"/>
                </a:lnTo>
                <a:lnTo>
                  <a:pt x="1030" y="428"/>
                </a:lnTo>
                <a:lnTo>
                  <a:pt x="1002" y="420"/>
                </a:lnTo>
                <a:lnTo>
                  <a:pt x="974" y="418"/>
                </a:lnTo>
                <a:lnTo>
                  <a:pt x="960" y="420"/>
                </a:lnTo>
                <a:lnTo>
                  <a:pt x="952" y="426"/>
                </a:lnTo>
                <a:lnTo>
                  <a:pt x="940" y="432"/>
                </a:lnTo>
                <a:lnTo>
                  <a:pt x="926" y="440"/>
                </a:lnTo>
                <a:lnTo>
                  <a:pt x="914" y="450"/>
                </a:lnTo>
                <a:lnTo>
                  <a:pt x="904" y="462"/>
                </a:lnTo>
                <a:lnTo>
                  <a:pt x="890" y="472"/>
                </a:lnTo>
                <a:lnTo>
                  <a:pt x="902" y="464"/>
                </a:lnTo>
                <a:lnTo>
                  <a:pt x="920" y="454"/>
                </a:lnTo>
                <a:lnTo>
                  <a:pt x="940" y="446"/>
                </a:lnTo>
                <a:lnTo>
                  <a:pt x="950" y="444"/>
                </a:lnTo>
                <a:lnTo>
                  <a:pt x="958" y="444"/>
                </a:lnTo>
                <a:lnTo>
                  <a:pt x="964" y="444"/>
                </a:lnTo>
                <a:lnTo>
                  <a:pt x="972" y="446"/>
                </a:lnTo>
                <a:lnTo>
                  <a:pt x="978" y="450"/>
                </a:lnTo>
                <a:lnTo>
                  <a:pt x="978" y="452"/>
                </a:lnTo>
                <a:lnTo>
                  <a:pt x="980" y="454"/>
                </a:lnTo>
                <a:lnTo>
                  <a:pt x="978" y="458"/>
                </a:lnTo>
                <a:lnTo>
                  <a:pt x="976" y="462"/>
                </a:lnTo>
                <a:lnTo>
                  <a:pt x="970" y="464"/>
                </a:lnTo>
                <a:lnTo>
                  <a:pt x="962" y="468"/>
                </a:lnTo>
                <a:lnTo>
                  <a:pt x="958" y="470"/>
                </a:lnTo>
                <a:lnTo>
                  <a:pt x="956" y="474"/>
                </a:lnTo>
                <a:lnTo>
                  <a:pt x="970" y="474"/>
                </a:lnTo>
                <a:lnTo>
                  <a:pt x="964" y="482"/>
                </a:lnTo>
                <a:lnTo>
                  <a:pt x="960" y="488"/>
                </a:lnTo>
                <a:lnTo>
                  <a:pt x="958" y="494"/>
                </a:lnTo>
                <a:lnTo>
                  <a:pt x="958" y="498"/>
                </a:lnTo>
                <a:lnTo>
                  <a:pt x="960" y="502"/>
                </a:lnTo>
                <a:lnTo>
                  <a:pt x="968" y="508"/>
                </a:lnTo>
                <a:lnTo>
                  <a:pt x="978" y="512"/>
                </a:lnTo>
                <a:lnTo>
                  <a:pt x="988" y="512"/>
                </a:lnTo>
                <a:lnTo>
                  <a:pt x="996" y="512"/>
                </a:lnTo>
                <a:lnTo>
                  <a:pt x="1004" y="508"/>
                </a:lnTo>
                <a:lnTo>
                  <a:pt x="1010" y="504"/>
                </a:lnTo>
                <a:lnTo>
                  <a:pt x="1014" y="496"/>
                </a:lnTo>
                <a:lnTo>
                  <a:pt x="1018" y="492"/>
                </a:lnTo>
                <a:lnTo>
                  <a:pt x="1020" y="488"/>
                </a:lnTo>
                <a:lnTo>
                  <a:pt x="1024" y="488"/>
                </a:lnTo>
                <a:lnTo>
                  <a:pt x="1028" y="488"/>
                </a:lnTo>
                <a:lnTo>
                  <a:pt x="1028" y="490"/>
                </a:lnTo>
                <a:lnTo>
                  <a:pt x="1026" y="494"/>
                </a:lnTo>
                <a:lnTo>
                  <a:pt x="1024" y="498"/>
                </a:lnTo>
                <a:lnTo>
                  <a:pt x="1028" y="498"/>
                </a:lnTo>
                <a:lnTo>
                  <a:pt x="1030" y="500"/>
                </a:lnTo>
                <a:lnTo>
                  <a:pt x="1030" y="502"/>
                </a:lnTo>
                <a:lnTo>
                  <a:pt x="1028" y="506"/>
                </a:lnTo>
                <a:lnTo>
                  <a:pt x="1024" y="510"/>
                </a:lnTo>
                <a:lnTo>
                  <a:pt x="1016" y="514"/>
                </a:lnTo>
                <a:lnTo>
                  <a:pt x="1008" y="522"/>
                </a:lnTo>
                <a:lnTo>
                  <a:pt x="998" y="526"/>
                </a:lnTo>
                <a:lnTo>
                  <a:pt x="976" y="532"/>
                </a:lnTo>
                <a:lnTo>
                  <a:pt x="970" y="534"/>
                </a:lnTo>
                <a:lnTo>
                  <a:pt x="964" y="534"/>
                </a:lnTo>
                <a:lnTo>
                  <a:pt x="956" y="534"/>
                </a:lnTo>
                <a:lnTo>
                  <a:pt x="950" y="536"/>
                </a:lnTo>
                <a:lnTo>
                  <a:pt x="944" y="542"/>
                </a:lnTo>
                <a:lnTo>
                  <a:pt x="940" y="548"/>
                </a:lnTo>
                <a:lnTo>
                  <a:pt x="934" y="552"/>
                </a:lnTo>
                <a:lnTo>
                  <a:pt x="930" y="554"/>
                </a:lnTo>
                <a:lnTo>
                  <a:pt x="926" y="554"/>
                </a:lnTo>
                <a:lnTo>
                  <a:pt x="920" y="554"/>
                </a:lnTo>
                <a:lnTo>
                  <a:pt x="918" y="550"/>
                </a:lnTo>
                <a:lnTo>
                  <a:pt x="918" y="548"/>
                </a:lnTo>
                <a:lnTo>
                  <a:pt x="918" y="542"/>
                </a:lnTo>
                <a:lnTo>
                  <a:pt x="922" y="538"/>
                </a:lnTo>
                <a:lnTo>
                  <a:pt x="930" y="532"/>
                </a:lnTo>
                <a:lnTo>
                  <a:pt x="940" y="528"/>
                </a:lnTo>
                <a:lnTo>
                  <a:pt x="944" y="524"/>
                </a:lnTo>
                <a:lnTo>
                  <a:pt x="948" y="520"/>
                </a:lnTo>
                <a:lnTo>
                  <a:pt x="908" y="526"/>
                </a:lnTo>
                <a:lnTo>
                  <a:pt x="902" y="506"/>
                </a:lnTo>
                <a:lnTo>
                  <a:pt x="902" y="500"/>
                </a:lnTo>
                <a:lnTo>
                  <a:pt x="904" y="496"/>
                </a:lnTo>
                <a:lnTo>
                  <a:pt x="910" y="488"/>
                </a:lnTo>
                <a:lnTo>
                  <a:pt x="890" y="482"/>
                </a:lnTo>
                <a:lnTo>
                  <a:pt x="882" y="484"/>
                </a:lnTo>
                <a:lnTo>
                  <a:pt x="876" y="488"/>
                </a:lnTo>
                <a:lnTo>
                  <a:pt x="866" y="502"/>
                </a:lnTo>
                <a:lnTo>
                  <a:pt x="860" y="510"/>
                </a:lnTo>
                <a:lnTo>
                  <a:pt x="854" y="518"/>
                </a:lnTo>
                <a:lnTo>
                  <a:pt x="848" y="522"/>
                </a:lnTo>
                <a:lnTo>
                  <a:pt x="838" y="524"/>
                </a:lnTo>
                <a:lnTo>
                  <a:pt x="832" y="526"/>
                </a:lnTo>
                <a:lnTo>
                  <a:pt x="796" y="526"/>
                </a:lnTo>
                <a:lnTo>
                  <a:pt x="788" y="530"/>
                </a:lnTo>
                <a:lnTo>
                  <a:pt x="780" y="534"/>
                </a:lnTo>
                <a:lnTo>
                  <a:pt x="776" y="538"/>
                </a:lnTo>
                <a:lnTo>
                  <a:pt x="770" y="540"/>
                </a:lnTo>
                <a:lnTo>
                  <a:pt x="758" y="542"/>
                </a:lnTo>
                <a:lnTo>
                  <a:pt x="742" y="542"/>
                </a:lnTo>
                <a:lnTo>
                  <a:pt x="732" y="542"/>
                </a:lnTo>
                <a:lnTo>
                  <a:pt x="722" y="544"/>
                </a:lnTo>
                <a:lnTo>
                  <a:pt x="714" y="550"/>
                </a:lnTo>
                <a:lnTo>
                  <a:pt x="712" y="552"/>
                </a:lnTo>
                <a:lnTo>
                  <a:pt x="712" y="558"/>
                </a:lnTo>
                <a:lnTo>
                  <a:pt x="702" y="562"/>
                </a:lnTo>
                <a:lnTo>
                  <a:pt x="696" y="566"/>
                </a:lnTo>
                <a:lnTo>
                  <a:pt x="694" y="570"/>
                </a:lnTo>
                <a:lnTo>
                  <a:pt x="690" y="570"/>
                </a:lnTo>
                <a:lnTo>
                  <a:pt x="690" y="566"/>
                </a:lnTo>
                <a:lnTo>
                  <a:pt x="684" y="568"/>
                </a:lnTo>
                <a:lnTo>
                  <a:pt x="680" y="566"/>
                </a:lnTo>
                <a:lnTo>
                  <a:pt x="676" y="566"/>
                </a:lnTo>
                <a:lnTo>
                  <a:pt x="670" y="568"/>
                </a:lnTo>
                <a:lnTo>
                  <a:pt x="662" y="574"/>
                </a:lnTo>
                <a:lnTo>
                  <a:pt x="654" y="578"/>
                </a:lnTo>
                <a:lnTo>
                  <a:pt x="650" y="580"/>
                </a:lnTo>
                <a:lnTo>
                  <a:pt x="644" y="580"/>
                </a:lnTo>
                <a:lnTo>
                  <a:pt x="640" y="580"/>
                </a:lnTo>
                <a:lnTo>
                  <a:pt x="646" y="576"/>
                </a:lnTo>
                <a:lnTo>
                  <a:pt x="654" y="572"/>
                </a:lnTo>
                <a:lnTo>
                  <a:pt x="660" y="568"/>
                </a:lnTo>
                <a:lnTo>
                  <a:pt x="662" y="564"/>
                </a:lnTo>
                <a:lnTo>
                  <a:pt x="662" y="560"/>
                </a:lnTo>
                <a:lnTo>
                  <a:pt x="662" y="562"/>
                </a:lnTo>
                <a:lnTo>
                  <a:pt x="672" y="556"/>
                </a:lnTo>
                <a:lnTo>
                  <a:pt x="678" y="546"/>
                </a:lnTo>
                <a:lnTo>
                  <a:pt x="692" y="522"/>
                </a:lnTo>
                <a:lnTo>
                  <a:pt x="692" y="528"/>
                </a:lnTo>
                <a:lnTo>
                  <a:pt x="696" y="532"/>
                </a:lnTo>
                <a:lnTo>
                  <a:pt x="700" y="534"/>
                </a:lnTo>
                <a:lnTo>
                  <a:pt x="706" y="534"/>
                </a:lnTo>
                <a:lnTo>
                  <a:pt x="712" y="532"/>
                </a:lnTo>
                <a:lnTo>
                  <a:pt x="714" y="530"/>
                </a:lnTo>
                <a:lnTo>
                  <a:pt x="714" y="526"/>
                </a:lnTo>
                <a:lnTo>
                  <a:pt x="712" y="518"/>
                </a:lnTo>
                <a:lnTo>
                  <a:pt x="706" y="508"/>
                </a:lnTo>
                <a:lnTo>
                  <a:pt x="698" y="500"/>
                </a:lnTo>
                <a:lnTo>
                  <a:pt x="696" y="498"/>
                </a:lnTo>
                <a:lnTo>
                  <a:pt x="692" y="498"/>
                </a:lnTo>
                <a:lnTo>
                  <a:pt x="676" y="498"/>
                </a:lnTo>
                <a:lnTo>
                  <a:pt x="658" y="496"/>
                </a:lnTo>
                <a:lnTo>
                  <a:pt x="662" y="492"/>
                </a:lnTo>
                <a:lnTo>
                  <a:pt x="664" y="486"/>
                </a:lnTo>
                <a:lnTo>
                  <a:pt x="664" y="484"/>
                </a:lnTo>
                <a:lnTo>
                  <a:pt x="662" y="482"/>
                </a:lnTo>
                <a:lnTo>
                  <a:pt x="660" y="480"/>
                </a:lnTo>
                <a:lnTo>
                  <a:pt x="658" y="476"/>
                </a:lnTo>
                <a:lnTo>
                  <a:pt x="660" y="470"/>
                </a:lnTo>
                <a:lnTo>
                  <a:pt x="656" y="468"/>
                </a:lnTo>
                <a:lnTo>
                  <a:pt x="652" y="464"/>
                </a:lnTo>
                <a:lnTo>
                  <a:pt x="650" y="460"/>
                </a:lnTo>
                <a:lnTo>
                  <a:pt x="650" y="456"/>
                </a:lnTo>
                <a:lnTo>
                  <a:pt x="648" y="454"/>
                </a:lnTo>
                <a:lnTo>
                  <a:pt x="650" y="450"/>
                </a:lnTo>
                <a:lnTo>
                  <a:pt x="646" y="448"/>
                </a:lnTo>
                <a:lnTo>
                  <a:pt x="642" y="446"/>
                </a:lnTo>
                <a:lnTo>
                  <a:pt x="632" y="446"/>
                </a:lnTo>
                <a:lnTo>
                  <a:pt x="622" y="448"/>
                </a:lnTo>
                <a:lnTo>
                  <a:pt x="608" y="454"/>
                </a:lnTo>
                <a:lnTo>
                  <a:pt x="594" y="462"/>
                </a:lnTo>
                <a:lnTo>
                  <a:pt x="578" y="470"/>
                </a:lnTo>
                <a:lnTo>
                  <a:pt x="564" y="468"/>
                </a:lnTo>
                <a:lnTo>
                  <a:pt x="554" y="464"/>
                </a:lnTo>
                <a:lnTo>
                  <a:pt x="554" y="466"/>
                </a:lnTo>
                <a:lnTo>
                  <a:pt x="548" y="464"/>
                </a:lnTo>
                <a:lnTo>
                  <a:pt x="542" y="462"/>
                </a:lnTo>
                <a:lnTo>
                  <a:pt x="534" y="462"/>
                </a:lnTo>
                <a:lnTo>
                  <a:pt x="528" y="460"/>
                </a:lnTo>
                <a:lnTo>
                  <a:pt x="522" y="458"/>
                </a:lnTo>
                <a:lnTo>
                  <a:pt x="518" y="454"/>
                </a:lnTo>
                <a:lnTo>
                  <a:pt x="518" y="448"/>
                </a:lnTo>
                <a:lnTo>
                  <a:pt x="94" y="448"/>
                </a:lnTo>
                <a:lnTo>
                  <a:pt x="94" y="446"/>
                </a:lnTo>
                <a:lnTo>
                  <a:pt x="92" y="444"/>
                </a:lnTo>
                <a:lnTo>
                  <a:pt x="94" y="442"/>
                </a:lnTo>
                <a:lnTo>
                  <a:pt x="96" y="440"/>
                </a:lnTo>
                <a:lnTo>
                  <a:pt x="86" y="432"/>
                </a:lnTo>
                <a:lnTo>
                  <a:pt x="78" y="424"/>
                </a:lnTo>
                <a:lnTo>
                  <a:pt x="68" y="416"/>
                </a:lnTo>
                <a:lnTo>
                  <a:pt x="62" y="416"/>
                </a:lnTo>
                <a:lnTo>
                  <a:pt x="58" y="412"/>
                </a:lnTo>
                <a:lnTo>
                  <a:pt x="56" y="406"/>
                </a:lnTo>
                <a:lnTo>
                  <a:pt x="54" y="400"/>
                </a:lnTo>
                <a:lnTo>
                  <a:pt x="56" y="394"/>
                </a:lnTo>
                <a:lnTo>
                  <a:pt x="60" y="388"/>
                </a:lnTo>
                <a:lnTo>
                  <a:pt x="60" y="384"/>
                </a:lnTo>
                <a:lnTo>
                  <a:pt x="58" y="380"/>
                </a:lnTo>
                <a:lnTo>
                  <a:pt x="52" y="378"/>
                </a:lnTo>
                <a:lnTo>
                  <a:pt x="52" y="376"/>
                </a:lnTo>
                <a:lnTo>
                  <a:pt x="54" y="374"/>
                </a:lnTo>
                <a:lnTo>
                  <a:pt x="56" y="372"/>
                </a:lnTo>
                <a:lnTo>
                  <a:pt x="54" y="368"/>
                </a:lnTo>
                <a:lnTo>
                  <a:pt x="52" y="366"/>
                </a:lnTo>
                <a:lnTo>
                  <a:pt x="46" y="362"/>
                </a:lnTo>
                <a:lnTo>
                  <a:pt x="46" y="360"/>
                </a:lnTo>
                <a:lnTo>
                  <a:pt x="48" y="354"/>
                </a:lnTo>
                <a:lnTo>
                  <a:pt x="52" y="350"/>
                </a:lnTo>
                <a:lnTo>
                  <a:pt x="56" y="344"/>
                </a:lnTo>
                <a:lnTo>
                  <a:pt x="54" y="340"/>
                </a:lnTo>
                <a:lnTo>
                  <a:pt x="48" y="340"/>
                </a:lnTo>
                <a:lnTo>
                  <a:pt x="38" y="338"/>
                </a:lnTo>
                <a:lnTo>
                  <a:pt x="38" y="334"/>
                </a:lnTo>
                <a:lnTo>
                  <a:pt x="42" y="332"/>
                </a:lnTo>
                <a:lnTo>
                  <a:pt x="44" y="332"/>
                </a:lnTo>
                <a:lnTo>
                  <a:pt x="42" y="326"/>
                </a:lnTo>
                <a:lnTo>
                  <a:pt x="42" y="322"/>
                </a:lnTo>
                <a:lnTo>
                  <a:pt x="40" y="312"/>
                </a:lnTo>
                <a:lnTo>
                  <a:pt x="36" y="306"/>
                </a:lnTo>
                <a:lnTo>
                  <a:pt x="28" y="296"/>
                </a:lnTo>
                <a:lnTo>
                  <a:pt x="26" y="292"/>
                </a:lnTo>
                <a:lnTo>
                  <a:pt x="26" y="288"/>
                </a:lnTo>
                <a:lnTo>
                  <a:pt x="28" y="282"/>
                </a:lnTo>
                <a:lnTo>
                  <a:pt x="32" y="274"/>
                </a:lnTo>
                <a:lnTo>
                  <a:pt x="36" y="266"/>
                </a:lnTo>
                <a:lnTo>
                  <a:pt x="32" y="264"/>
                </a:lnTo>
                <a:lnTo>
                  <a:pt x="32" y="260"/>
                </a:lnTo>
                <a:lnTo>
                  <a:pt x="30" y="254"/>
                </a:lnTo>
                <a:lnTo>
                  <a:pt x="28" y="250"/>
                </a:lnTo>
                <a:lnTo>
                  <a:pt x="22" y="248"/>
                </a:lnTo>
                <a:lnTo>
                  <a:pt x="16" y="248"/>
                </a:lnTo>
                <a:lnTo>
                  <a:pt x="10" y="248"/>
                </a:lnTo>
                <a:lnTo>
                  <a:pt x="8" y="248"/>
                </a:lnTo>
                <a:lnTo>
                  <a:pt x="8" y="246"/>
                </a:lnTo>
                <a:lnTo>
                  <a:pt x="2" y="244"/>
                </a:lnTo>
                <a:lnTo>
                  <a:pt x="0" y="240"/>
                </a:lnTo>
                <a:lnTo>
                  <a:pt x="186" y="70"/>
                </a:lnTo>
                <a:lnTo>
                  <a:pt x="192" y="74"/>
                </a:lnTo>
                <a:lnTo>
                  <a:pt x="200" y="74"/>
                </a:lnTo>
                <a:lnTo>
                  <a:pt x="210" y="76"/>
                </a:lnTo>
                <a:lnTo>
                  <a:pt x="220" y="78"/>
                </a:lnTo>
                <a:lnTo>
                  <a:pt x="222" y="80"/>
                </a:lnTo>
                <a:lnTo>
                  <a:pt x="226" y="82"/>
                </a:lnTo>
                <a:lnTo>
                  <a:pt x="228" y="84"/>
                </a:lnTo>
                <a:lnTo>
                  <a:pt x="232" y="84"/>
                </a:lnTo>
                <a:lnTo>
                  <a:pt x="242" y="84"/>
                </a:lnTo>
                <a:lnTo>
                  <a:pt x="252" y="80"/>
                </a:lnTo>
                <a:lnTo>
                  <a:pt x="260" y="78"/>
                </a:lnTo>
                <a:lnTo>
                  <a:pt x="270" y="76"/>
                </a:lnTo>
                <a:lnTo>
                  <a:pt x="278" y="76"/>
                </a:lnTo>
                <a:lnTo>
                  <a:pt x="288" y="76"/>
                </a:lnTo>
                <a:lnTo>
                  <a:pt x="300" y="72"/>
                </a:lnTo>
                <a:lnTo>
                  <a:pt x="310" y="68"/>
                </a:lnTo>
                <a:lnTo>
                  <a:pt x="318" y="66"/>
                </a:lnTo>
                <a:lnTo>
                  <a:pt x="340" y="66"/>
                </a:lnTo>
                <a:lnTo>
                  <a:pt x="358" y="64"/>
                </a:lnTo>
                <a:lnTo>
                  <a:pt x="372" y="64"/>
                </a:lnTo>
                <a:lnTo>
                  <a:pt x="378" y="64"/>
                </a:lnTo>
                <a:lnTo>
                  <a:pt x="378" y="70"/>
                </a:lnTo>
                <a:lnTo>
                  <a:pt x="380" y="74"/>
                </a:lnTo>
                <a:lnTo>
                  <a:pt x="384" y="74"/>
                </a:lnTo>
                <a:lnTo>
                  <a:pt x="388" y="74"/>
                </a:lnTo>
                <a:lnTo>
                  <a:pt x="394" y="70"/>
                </a:lnTo>
                <a:lnTo>
                  <a:pt x="402" y="64"/>
                </a:lnTo>
                <a:lnTo>
                  <a:pt x="406" y="66"/>
                </a:lnTo>
                <a:lnTo>
                  <a:pt x="408" y="70"/>
                </a:lnTo>
                <a:lnTo>
                  <a:pt x="408" y="76"/>
                </a:lnTo>
                <a:lnTo>
                  <a:pt x="408" y="78"/>
                </a:lnTo>
                <a:lnTo>
                  <a:pt x="410" y="78"/>
                </a:lnTo>
                <a:lnTo>
                  <a:pt x="414" y="76"/>
                </a:lnTo>
                <a:lnTo>
                  <a:pt x="422" y="72"/>
                </a:lnTo>
                <a:lnTo>
                  <a:pt x="428" y="70"/>
                </a:lnTo>
                <a:lnTo>
                  <a:pt x="440" y="72"/>
                </a:lnTo>
                <a:lnTo>
                  <a:pt x="450" y="74"/>
                </a:lnTo>
                <a:lnTo>
                  <a:pt x="458" y="78"/>
                </a:lnTo>
                <a:lnTo>
                  <a:pt x="468" y="80"/>
                </a:lnTo>
                <a:lnTo>
                  <a:pt x="476" y="84"/>
                </a:lnTo>
                <a:lnTo>
                  <a:pt x="488" y="88"/>
                </a:lnTo>
                <a:lnTo>
                  <a:pt x="492" y="86"/>
                </a:lnTo>
                <a:lnTo>
                  <a:pt x="500" y="84"/>
                </a:lnTo>
                <a:lnTo>
                  <a:pt x="504" y="86"/>
                </a:lnTo>
                <a:lnTo>
                  <a:pt x="508" y="86"/>
                </a:lnTo>
                <a:lnTo>
                  <a:pt x="510" y="88"/>
                </a:lnTo>
                <a:lnTo>
                  <a:pt x="510" y="94"/>
                </a:lnTo>
                <a:lnTo>
                  <a:pt x="508" y="96"/>
                </a:lnTo>
                <a:lnTo>
                  <a:pt x="506" y="96"/>
                </a:lnTo>
                <a:lnTo>
                  <a:pt x="500" y="98"/>
                </a:lnTo>
                <a:lnTo>
                  <a:pt x="496" y="102"/>
                </a:lnTo>
                <a:lnTo>
                  <a:pt x="494" y="102"/>
                </a:lnTo>
                <a:lnTo>
                  <a:pt x="494" y="106"/>
                </a:lnTo>
                <a:lnTo>
                  <a:pt x="494" y="108"/>
                </a:lnTo>
                <a:lnTo>
                  <a:pt x="496" y="108"/>
                </a:lnTo>
                <a:lnTo>
                  <a:pt x="504" y="110"/>
                </a:lnTo>
                <a:lnTo>
                  <a:pt x="518" y="108"/>
                </a:lnTo>
                <a:lnTo>
                  <a:pt x="528" y="106"/>
                </a:lnTo>
                <a:lnTo>
                  <a:pt x="540" y="104"/>
                </a:lnTo>
                <a:lnTo>
                  <a:pt x="552" y="102"/>
                </a:lnTo>
                <a:lnTo>
                  <a:pt x="556" y="104"/>
                </a:lnTo>
                <a:lnTo>
                  <a:pt x="560" y="106"/>
                </a:lnTo>
                <a:lnTo>
                  <a:pt x="564" y="110"/>
                </a:lnTo>
                <a:lnTo>
                  <a:pt x="568" y="112"/>
                </a:lnTo>
                <a:lnTo>
                  <a:pt x="572" y="110"/>
                </a:lnTo>
                <a:lnTo>
                  <a:pt x="576" y="108"/>
                </a:lnTo>
                <a:lnTo>
                  <a:pt x="578" y="100"/>
                </a:lnTo>
                <a:lnTo>
                  <a:pt x="578" y="96"/>
                </a:lnTo>
                <a:lnTo>
                  <a:pt x="594" y="90"/>
                </a:lnTo>
                <a:lnTo>
                  <a:pt x="604" y="88"/>
                </a:lnTo>
                <a:lnTo>
                  <a:pt x="614" y="86"/>
                </a:lnTo>
                <a:lnTo>
                  <a:pt x="620" y="88"/>
                </a:lnTo>
                <a:lnTo>
                  <a:pt x="626" y="90"/>
                </a:lnTo>
                <a:lnTo>
                  <a:pt x="626" y="94"/>
                </a:lnTo>
                <a:lnTo>
                  <a:pt x="630" y="96"/>
                </a:lnTo>
                <a:lnTo>
                  <a:pt x="638" y="100"/>
                </a:lnTo>
                <a:lnTo>
                  <a:pt x="650" y="104"/>
                </a:lnTo>
                <a:lnTo>
                  <a:pt x="686" y="104"/>
                </a:lnTo>
                <a:lnTo>
                  <a:pt x="690" y="104"/>
                </a:lnTo>
                <a:lnTo>
                  <a:pt x="694" y="104"/>
                </a:lnTo>
                <a:lnTo>
                  <a:pt x="700" y="100"/>
                </a:lnTo>
                <a:lnTo>
                  <a:pt x="704" y="96"/>
                </a:lnTo>
                <a:lnTo>
                  <a:pt x="710" y="94"/>
                </a:lnTo>
                <a:lnTo>
                  <a:pt x="720" y="96"/>
                </a:lnTo>
                <a:lnTo>
                  <a:pt x="732" y="96"/>
                </a:lnTo>
                <a:lnTo>
                  <a:pt x="728" y="102"/>
                </a:lnTo>
                <a:lnTo>
                  <a:pt x="726" y="106"/>
                </a:lnTo>
                <a:lnTo>
                  <a:pt x="724" y="110"/>
                </a:lnTo>
                <a:lnTo>
                  <a:pt x="724" y="112"/>
                </a:lnTo>
                <a:lnTo>
                  <a:pt x="726" y="114"/>
                </a:lnTo>
                <a:lnTo>
                  <a:pt x="730" y="112"/>
                </a:lnTo>
                <a:lnTo>
                  <a:pt x="740" y="100"/>
                </a:lnTo>
                <a:lnTo>
                  <a:pt x="746" y="96"/>
                </a:lnTo>
                <a:lnTo>
                  <a:pt x="754" y="92"/>
                </a:lnTo>
                <a:lnTo>
                  <a:pt x="760" y="88"/>
                </a:lnTo>
                <a:lnTo>
                  <a:pt x="766" y="84"/>
                </a:lnTo>
                <a:lnTo>
                  <a:pt x="768" y="78"/>
                </a:lnTo>
                <a:lnTo>
                  <a:pt x="768" y="76"/>
                </a:lnTo>
                <a:lnTo>
                  <a:pt x="768" y="74"/>
                </a:lnTo>
                <a:lnTo>
                  <a:pt x="766" y="72"/>
                </a:lnTo>
                <a:lnTo>
                  <a:pt x="760" y="70"/>
                </a:lnTo>
                <a:lnTo>
                  <a:pt x="758" y="70"/>
                </a:lnTo>
                <a:lnTo>
                  <a:pt x="758" y="68"/>
                </a:lnTo>
                <a:lnTo>
                  <a:pt x="758" y="62"/>
                </a:lnTo>
                <a:lnTo>
                  <a:pt x="762" y="58"/>
                </a:lnTo>
                <a:lnTo>
                  <a:pt x="772" y="48"/>
                </a:lnTo>
                <a:lnTo>
                  <a:pt x="786" y="40"/>
                </a:lnTo>
                <a:lnTo>
                  <a:pt x="796" y="36"/>
                </a:lnTo>
                <a:lnTo>
                  <a:pt x="800" y="32"/>
                </a:lnTo>
                <a:lnTo>
                  <a:pt x="802" y="28"/>
                </a:lnTo>
                <a:lnTo>
                  <a:pt x="804" y="22"/>
                </a:lnTo>
                <a:lnTo>
                  <a:pt x="808" y="16"/>
                </a:lnTo>
                <a:lnTo>
                  <a:pt x="816" y="10"/>
                </a:lnTo>
                <a:lnTo>
                  <a:pt x="824" y="4"/>
                </a:lnTo>
                <a:lnTo>
                  <a:pt x="834" y="2"/>
                </a:lnTo>
                <a:lnTo>
                  <a:pt x="848" y="0"/>
                </a:lnTo>
                <a:lnTo>
                  <a:pt x="866" y="0"/>
                </a:lnTo>
                <a:lnTo>
                  <a:pt x="876" y="2"/>
                </a:lnTo>
                <a:lnTo>
                  <a:pt x="880" y="6"/>
                </a:lnTo>
                <a:lnTo>
                  <a:pt x="880" y="8"/>
                </a:lnTo>
                <a:lnTo>
                  <a:pt x="870" y="12"/>
                </a:lnTo>
                <a:lnTo>
                  <a:pt x="860" y="18"/>
                </a:lnTo>
                <a:lnTo>
                  <a:pt x="848" y="22"/>
                </a:lnTo>
                <a:lnTo>
                  <a:pt x="836" y="24"/>
                </a:lnTo>
                <a:lnTo>
                  <a:pt x="828" y="24"/>
                </a:lnTo>
                <a:lnTo>
                  <a:pt x="820" y="28"/>
                </a:lnTo>
                <a:lnTo>
                  <a:pt x="814" y="32"/>
                </a:lnTo>
                <a:lnTo>
                  <a:pt x="812" y="38"/>
                </a:lnTo>
                <a:lnTo>
                  <a:pt x="812" y="56"/>
                </a:lnTo>
                <a:lnTo>
                  <a:pt x="810" y="64"/>
                </a:lnTo>
                <a:lnTo>
                  <a:pt x="808" y="66"/>
                </a:lnTo>
                <a:lnTo>
                  <a:pt x="804" y="70"/>
                </a:lnTo>
                <a:lnTo>
                  <a:pt x="806" y="72"/>
                </a:lnTo>
                <a:lnTo>
                  <a:pt x="808" y="74"/>
                </a:lnTo>
                <a:lnTo>
                  <a:pt x="812" y="76"/>
                </a:lnTo>
                <a:lnTo>
                  <a:pt x="814" y="78"/>
                </a:lnTo>
                <a:lnTo>
                  <a:pt x="814" y="84"/>
                </a:lnTo>
                <a:lnTo>
                  <a:pt x="814" y="86"/>
                </a:lnTo>
                <a:lnTo>
                  <a:pt x="818" y="88"/>
                </a:lnTo>
                <a:lnTo>
                  <a:pt x="822" y="86"/>
                </a:lnTo>
                <a:lnTo>
                  <a:pt x="826" y="84"/>
                </a:lnTo>
                <a:lnTo>
                  <a:pt x="830" y="82"/>
                </a:lnTo>
                <a:lnTo>
                  <a:pt x="834" y="82"/>
                </a:lnTo>
                <a:lnTo>
                  <a:pt x="840" y="82"/>
                </a:lnTo>
                <a:lnTo>
                  <a:pt x="842" y="84"/>
                </a:lnTo>
                <a:lnTo>
                  <a:pt x="842" y="88"/>
                </a:lnTo>
                <a:lnTo>
                  <a:pt x="838" y="92"/>
                </a:lnTo>
                <a:lnTo>
                  <a:pt x="832" y="96"/>
                </a:lnTo>
                <a:lnTo>
                  <a:pt x="828" y="100"/>
                </a:lnTo>
                <a:lnTo>
                  <a:pt x="826" y="106"/>
                </a:lnTo>
                <a:lnTo>
                  <a:pt x="830" y="110"/>
                </a:lnTo>
                <a:lnTo>
                  <a:pt x="832" y="114"/>
                </a:lnTo>
                <a:lnTo>
                  <a:pt x="838" y="112"/>
                </a:lnTo>
                <a:lnTo>
                  <a:pt x="844" y="108"/>
                </a:lnTo>
                <a:lnTo>
                  <a:pt x="852" y="96"/>
                </a:lnTo>
                <a:lnTo>
                  <a:pt x="856" y="100"/>
                </a:lnTo>
                <a:lnTo>
                  <a:pt x="868" y="92"/>
                </a:lnTo>
                <a:lnTo>
                  <a:pt x="876" y="88"/>
                </a:lnTo>
                <a:lnTo>
                  <a:pt x="882" y="86"/>
                </a:lnTo>
                <a:lnTo>
                  <a:pt x="882" y="80"/>
                </a:lnTo>
                <a:lnTo>
                  <a:pt x="882" y="76"/>
                </a:lnTo>
                <a:lnTo>
                  <a:pt x="884" y="74"/>
                </a:lnTo>
                <a:lnTo>
                  <a:pt x="890" y="72"/>
                </a:lnTo>
                <a:lnTo>
                  <a:pt x="912" y="72"/>
                </a:lnTo>
                <a:lnTo>
                  <a:pt x="922" y="76"/>
                </a:lnTo>
                <a:lnTo>
                  <a:pt x="926" y="78"/>
                </a:lnTo>
                <a:lnTo>
                  <a:pt x="928" y="84"/>
                </a:lnTo>
                <a:lnTo>
                  <a:pt x="926" y="86"/>
                </a:lnTo>
                <a:lnTo>
                  <a:pt x="924" y="88"/>
                </a:lnTo>
                <a:lnTo>
                  <a:pt x="918" y="90"/>
                </a:lnTo>
                <a:lnTo>
                  <a:pt x="910" y="92"/>
                </a:lnTo>
                <a:lnTo>
                  <a:pt x="908" y="94"/>
                </a:lnTo>
                <a:lnTo>
                  <a:pt x="908" y="98"/>
                </a:lnTo>
                <a:lnTo>
                  <a:pt x="908" y="102"/>
                </a:lnTo>
                <a:lnTo>
                  <a:pt x="910" y="108"/>
                </a:lnTo>
                <a:lnTo>
                  <a:pt x="908" y="112"/>
                </a:lnTo>
                <a:lnTo>
                  <a:pt x="904" y="116"/>
                </a:lnTo>
                <a:lnTo>
                  <a:pt x="892" y="120"/>
                </a:lnTo>
                <a:lnTo>
                  <a:pt x="876" y="126"/>
                </a:lnTo>
                <a:lnTo>
                  <a:pt x="868" y="132"/>
                </a:lnTo>
                <a:lnTo>
                  <a:pt x="862" y="136"/>
                </a:lnTo>
                <a:lnTo>
                  <a:pt x="856" y="134"/>
                </a:lnTo>
                <a:lnTo>
                  <a:pt x="848" y="132"/>
                </a:lnTo>
                <a:lnTo>
                  <a:pt x="838" y="132"/>
                </a:lnTo>
                <a:lnTo>
                  <a:pt x="828" y="142"/>
                </a:lnTo>
                <a:lnTo>
                  <a:pt x="814" y="152"/>
                </a:lnTo>
                <a:lnTo>
                  <a:pt x="786" y="168"/>
                </a:lnTo>
                <a:lnTo>
                  <a:pt x="780" y="172"/>
                </a:lnTo>
                <a:lnTo>
                  <a:pt x="776" y="176"/>
                </a:lnTo>
                <a:lnTo>
                  <a:pt x="772" y="176"/>
                </a:lnTo>
                <a:lnTo>
                  <a:pt x="764" y="176"/>
                </a:lnTo>
                <a:lnTo>
                  <a:pt x="760" y="178"/>
                </a:lnTo>
                <a:lnTo>
                  <a:pt x="756" y="180"/>
                </a:lnTo>
                <a:lnTo>
                  <a:pt x="750" y="186"/>
                </a:lnTo>
                <a:lnTo>
                  <a:pt x="742" y="190"/>
                </a:lnTo>
                <a:lnTo>
                  <a:pt x="734" y="192"/>
                </a:lnTo>
                <a:lnTo>
                  <a:pt x="724" y="194"/>
                </a:lnTo>
                <a:lnTo>
                  <a:pt x="704" y="198"/>
                </a:lnTo>
                <a:lnTo>
                  <a:pt x="696" y="202"/>
                </a:lnTo>
                <a:lnTo>
                  <a:pt x="688" y="206"/>
                </a:lnTo>
                <a:lnTo>
                  <a:pt x="678" y="214"/>
                </a:lnTo>
                <a:lnTo>
                  <a:pt x="668" y="222"/>
                </a:lnTo>
                <a:lnTo>
                  <a:pt x="658" y="230"/>
                </a:lnTo>
                <a:lnTo>
                  <a:pt x="650" y="240"/>
                </a:lnTo>
                <a:lnTo>
                  <a:pt x="644" y="252"/>
                </a:lnTo>
                <a:lnTo>
                  <a:pt x="638" y="262"/>
                </a:lnTo>
                <a:lnTo>
                  <a:pt x="646" y="262"/>
                </a:lnTo>
                <a:lnTo>
                  <a:pt x="650" y="264"/>
                </a:lnTo>
                <a:lnTo>
                  <a:pt x="650" y="266"/>
                </a:lnTo>
                <a:lnTo>
                  <a:pt x="648" y="280"/>
                </a:lnTo>
                <a:lnTo>
                  <a:pt x="646" y="286"/>
                </a:lnTo>
                <a:lnTo>
                  <a:pt x="646" y="294"/>
                </a:lnTo>
                <a:lnTo>
                  <a:pt x="648" y="294"/>
                </a:lnTo>
                <a:lnTo>
                  <a:pt x="650" y="296"/>
                </a:lnTo>
                <a:lnTo>
                  <a:pt x="654" y="296"/>
                </a:lnTo>
                <a:lnTo>
                  <a:pt x="660" y="292"/>
                </a:lnTo>
                <a:lnTo>
                  <a:pt x="668" y="292"/>
                </a:lnTo>
                <a:lnTo>
                  <a:pt x="676" y="294"/>
                </a:lnTo>
                <a:lnTo>
                  <a:pt x="682" y="296"/>
                </a:lnTo>
                <a:lnTo>
                  <a:pt x="690" y="302"/>
                </a:lnTo>
                <a:lnTo>
                  <a:pt x="696" y="310"/>
                </a:lnTo>
                <a:lnTo>
                  <a:pt x="700" y="314"/>
                </a:lnTo>
                <a:lnTo>
                  <a:pt x="704" y="316"/>
                </a:lnTo>
                <a:lnTo>
                  <a:pt x="710" y="316"/>
                </a:lnTo>
                <a:lnTo>
                  <a:pt x="716" y="318"/>
                </a:lnTo>
                <a:lnTo>
                  <a:pt x="720" y="322"/>
                </a:lnTo>
                <a:lnTo>
                  <a:pt x="724" y="326"/>
                </a:lnTo>
                <a:lnTo>
                  <a:pt x="730" y="330"/>
                </a:lnTo>
                <a:lnTo>
                  <a:pt x="738" y="332"/>
                </a:lnTo>
                <a:lnTo>
                  <a:pt x="750" y="330"/>
                </a:lnTo>
                <a:lnTo>
                  <a:pt x="764" y="332"/>
                </a:lnTo>
                <a:lnTo>
                  <a:pt x="764" y="334"/>
                </a:lnTo>
                <a:lnTo>
                  <a:pt x="764" y="338"/>
                </a:lnTo>
                <a:lnTo>
                  <a:pt x="762" y="346"/>
                </a:lnTo>
                <a:lnTo>
                  <a:pt x="756" y="358"/>
                </a:lnTo>
                <a:lnTo>
                  <a:pt x="752" y="370"/>
                </a:lnTo>
                <a:lnTo>
                  <a:pt x="750" y="376"/>
                </a:lnTo>
                <a:lnTo>
                  <a:pt x="750" y="382"/>
                </a:lnTo>
                <a:lnTo>
                  <a:pt x="752" y="388"/>
                </a:lnTo>
                <a:lnTo>
                  <a:pt x="756" y="394"/>
                </a:lnTo>
                <a:lnTo>
                  <a:pt x="764" y="404"/>
                </a:lnTo>
                <a:lnTo>
                  <a:pt x="766" y="402"/>
                </a:lnTo>
                <a:lnTo>
                  <a:pt x="770" y="398"/>
                </a:lnTo>
                <a:lnTo>
                  <a:pt x="778" y="394"/>
                </a:lnTo>
                <a:lnTo>
                  <a:pt x="784" y="390"/>
                </a:lnTo>
                <a:lnTo>
                  <a:pt x="788" y="382"/>
                </a:lnTo>
                <a:lnTo>
                  <a:pt x="792" y="376"/>
                </a:lnTo>
                <a:lnTo>
                  <a:pt x="796" y="358"/>
                </a:lnTo>
                <a:lnTo>
                  <a:pt x="800" y="338"/>
                </a:lnTo>
                <a:lnTo>
                  <a:pt x="804" y="336"/>
                </a:lnTo>
                <a:lnTo>
                  <a:pt x="810" y="332"/>
                </a:lnTo>
                <a:lnTo>
                  <a:pt x="822" y="330"/>
                </a:lnTo>
                <a:lnTo>
                  <a:pt x="830" y="326"/>
                </a:lnTo>
                <a:lnTo>
                  <a:pt x="846" y="318"/>
                </a:lnTo>
                <a:lnTo>
                  <a:pt x="854" y="312"/>
                </a:lnTo>
                <a:lnTo>
                  <a:pt x="860" y="306"/>
                </a:lnTo>
                <a:lnTo>
                  <a:pt x="864" y="296"/>
                </a:lnTo>
                <a:lnTo>
                  <a:pt x="866" y="286"/>
                </a:lnTo>
                <a:lnTo>
                  <a:pt x="864" y="284"/>
                </a:lnTo>
                <a:lnTo>
                  <a:pt x="862" y="282"/>
                </a:lnTo>
                <a:lnTo>
                  <a:pt x="858" y="278"/>
                </a:lnTo>
                <a:lnTo>
                  <a:pt x="852" y="276"/>
                </a:lnTo>
                <a:lnTo>
                  <a:pt x="852" y="274"/>
                </a:lnTo>
                <a:lnTo>
                  <a:pt x="850" y="270"/>
                </a:lnTo>
                <a:lnTo>
                  <a:pt x="852" y="264"/>
                </a:lnTo>
                <a:lnTo>
                  <a:pt x="856" y="262"/>
                </a:lnTo>
                <a:lnTo>
                  <a:pt x="864" y="256"/>
                </a:lnTo>
                <a:lnTo>
                  <a:pt x="866" y="25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19" name="Freeform 287"/>
          <p:cNvSpPr>
            <a:spLocks/>
          </p:cNvSpPr>
          <p:nvPr/>
        </p:nvSpPr>
        <p:spPr bwMode="auto">
          <a:xfrm>
            <a:off x="2742863" y="2160493"/>
            <a:ext cx="158692" cy="149366"/>
          </a:xfrm>
          <a:custGeom>
            <a:avLst/>
            <a:gdLst/>
            <a:ahLst/>
            <a:cxnLst>
              <a:cxn ang="0">
                <a:pos x="76" y="80"/>
              </a:cxn>
              <a:cxn ang="0">
                <a:pos x="62" y="86"/>
              </a:cxn>
              <a:cxn ang="0">
                <a:pos x="52" y="90"/>
              </a:cxn>
              <a:cxn ang="0">
                <a:pos x="54" y="82"/>
              </a:cxn>
              <a:cxn ang="0">
                <a:pos x="46" y="76"/>
              </a:cxn>
              <a:cxn ang="0">
                <a:pos x="6" y="76"/>
              </a:cxn>
              <a:cxn ang="0">
                <a:pos x="0" y="72"/>
              </a:cxn>
              <a:cxn ang="0">
                <a:pos x="4" y="68"/>
              </a:cxn>
              <a:cxn ang="0">
                <a:pos x="10" y="58"/>
              </a:cxn>
              <a:cxn ang="0">
                <a:pos x="24" y="52"/>
              </a:cxn>
              <a:cxn ang="0">
                <a:pos x="26" y="44"/>
              </a:cxn>
              <a:cxn ang="0">
                <a:pos x="36" y="32"/>
              </a:cxn>
              <a:cxn ang="0">
                <a:pos x="48" y="22"/>
              </a:cxn>
              <a:cxn ang="0">
                <a:pos x="66" y="6"/>
              </a:cxn>
              <a:cxn ang="0">
                <a:pos x="76" y="0"/>
              </a:cxn>
              <a:cxn ang="0">
                <a:pos x="80" y="4"/>
              </a:cxn>
              <a:cxn ang="0">
                <a:pos x="78" y="8"/>
              </a:cxn>
              <a:cxn ang="0">
                <a:pos x="60" y="26"/>
              </a:cxn>
              <a:cxn ang="0">
                <a:pos x="60" y="32"/>
              </a:cxn>
              <a:cxn ang="0">
                <a:pos x="68" y="26"/>
              </a:cxn>
              <a:cxn ang="0">
                <a:pos x="70" y="34"/>
              </a:cxn>
              <a:cxn ang="0">
                <a:pos x="74" y="42"/>
              </a:cxn>
              <a:cxn ang="0">
                <a:pos x="76" y="46"/>
              </a:cxn>
              <a:cxn ang="0">
                <a:pos x="80" y="42"/>
              </a:cxn>
              <a:cxn ang="0">
                <a:pos x="86" y="40"/>
              </a:cxn>
              <a:cxn ang="0">
                <a:pos x="98" y="44"/>
              </a:cxn>
              <a:cxn ang="0">
                <a:pos x="98" y="50"/>
              </a:cxn>
              <a:cxn ang="0">
                <a:pos x="88" y="54"/>
              </a:cxn>
              <a:cxn ang="0">
                <a:pos x="92" y="56"/>
              </a:cxn>
              <a:cxn ang="0">
                <a:pos x="100" y="58"/>
              </a:cxn>
              <a:cxn ang="0">
                <a:pos x="96" y="62"/>
              </a:cxn>
              <a:cxn ang="0">
                <a:pos x="98" y="68"/>
              </a:cxn>
              <a:cxn ang="0">
                <a:pos x="90" y="74"/>
              </a:cxn>
              <a:cxn ang="0">
                <a:pos x="94" y="76"/>
              </a:cxn>
              <a:cxn ang="0">
                <a:pos x="102" y="74"/>
              </a:cxn>
              <a:cxn ang="0">
                <a:pos x="96" y="88"/>
              </a:cxn>
              <a:cxn ang="0">
                <a:pos x="86" y="96"/>
              </a:cxn>
              <a:cxn ang="0">
                <a:pos x="82" y="92"/>
              </a:cxn>
              <a:cxn ang="0">
                <a:pos x="86" y="86"/>
              </a:cxn>
              <a:cxn ang="0">
                <a:pos x="76" y="88"/>
              </a:cxn>
            </a:cxnLst>
            <a:rect l="0" t="0" r="r" b="b"/>
            <a:pathLst>
              <a:path w="102" h="96">
                <a:moveTo>
                  <a:pt x="82" y="80"/>
                </a:moveTo>
                <a:lnTo>
                  <a:pt x="76" y="80"/>
                </a:lnTo>
                <a:lnTo>
                  <a:pt x="70" y="82"/>
                </a:lnTo>
                <a:lnTo>
                  <a:pt x="62" y="86"/>
                </a:lnTo>
                <a:lnTo>
                  <a:pt x="56" y="90"/>
                </a:lnTo>
                <a:lnTo>
                  <a:pt x="52" y="90"/>
                </a:lnTo>
                <a:lnTo>
                  <a:pt x="48" y="90"/>
                </a:lnTo>
                <a:lnTo>
                  <a:pt x="54" y="82"/>
                </a:lnTo>
                <a:lnTo>
                  <a:pt x="50" y="78"/>
                </a:lnTo>
                <a:lnTo>
                  <a:pt x="46" y="76"/>
                </a:lnTo>
                <a:lnTo>
                  <a:pt x="14" y="76"/>
                </a:lnTo>
                <a:lnTo>
                  <a:pt x="6" y="76"/>
                </a:lnTo>
                <a:lnTo>
                  <a:pt x="2" y="76"/>
                </a:lnTo>
                <a:lnTo>
                  <a:pt x="0" y="72"/>
                </a:lnTo>
                <a:lnTo>
                  <a:pt x="2" y="70"/>
                </a:lnTo>
                <a:lnTo>
                  <a:pt x="4" y="68"/>
                </a:lnTo>
                <a:lnTo>
                  <a:pt x="8" y="68"/>
                </a:lnTo>
                <a:lnTo>
                  <a:pt x="10" y="58"/>
                </a:lnTo>
                <a:lnTo>
                  <a:pt x="16" y="54"/>
                </a:lnTo>
                <a:lnTo>
                  <a:pt x="24" y="52"/>
                </a:lnTo>
                <a:lnTo>
                  <a:pt x="24" y="50"/>
                </a:lnTo>
                <a:lnTo>
                  <a:pt x="26" y="44"/>
                </a:lnTo>
                <a:lnTo>
                  <a:pt x="30" y="34"/>
                </a:lnTo>
                <a:lnTo>
                  <a:pt x="36" y="32"/>
                </a:lnTo>
                <a:lnTo>
                  <a:pt x="40" y="30"/>
                </a:lnTo>
                <a:lnTo>
                  <a:pt x="48" y="22"/>
                </a:lnTo>
                <a:lnTo>
                  <a:pt x="56" y="14"/>
                </a:lnTo>
                <a:lnTo>
                  <a:pt x="66" y="6"/>
                </a:lnTo>
                <a:lnTo>
                  <a:pt x="70" y="2"/>
                </a:lnTo>
                <a:lnTo>
                  <a:pt x="76" y="0"/>
                </a:lnTo>
                <a:lnTo>
                  <a:pt x="80" y="0"/>
                </a:lnTo>
                <a:lnTo>
                  <a:pt x="80" y="4"/>
                </a:lnTo>
                <a:lnTo>
                  <a:pt x="76" y="4"/>
                </a:lnTo>
                <a:lnTo>
                  <a:pt x="78" y="8"/>
                </a:lnTo>
                <a:lnTo>
                  <a:pt x="66" y="18"/>
                </a:lnTo>
                <a:lnTo>
                  <a:pt x="60" y="26"/>
                </a:lnTo>
                <a:lnTo>
                  <a:pt x="58" y="32"/>
                </a:lnTo>
                <a:lnTo>
                  <a:pt x="60" y="32"/>
                </a:lnTo>
                <a:lnTo>
                  <a:pt x="64" y="26"/>
                </a:lnTo>
                <a:lnTo>
                  <a:pt x="68" y="26"/>
                </a:lnTo>
                <a:lnTo>
                  <a:pt x="68" y="32"/>
                </a:lnTo>
                <a:lnTo>
                  <a:pt x="70" y="34"/>
                </a:lnTo>
                <a:lnTo>
                  <a:pt x="72" y="36"/>
                </a:lnTo>
                <a:lnTo>
                  <a:pt x="74" y="42"/>
                </a:lnTo>
                <a:lnTo>
                  <a:pt x="74" y="44"/>
                </a:lnTo>
                <a:lnTo>
                  <a:pt x="76" y="46"/>
                </a:lnTo>
                <a:lnTo>
                  <a:pt x="78" y="44"/>
                </a:lnTo>
                <a:lnTo>
                  <a:pt x="80" y="42"/>
                </a:lnTo>
                <a:lnTo>
                  <a:pt x="84" y="40"/>
                </a:lnTo>
                <a:lnTo>
                  <a:pt x="86" y="40"/>
                </a:lnTo>
                <a:lnTo>
                  <a:pt x="94" y="42"/>
                </a:lnTo>
                <a:lnTo>
                  <a:pt x="98" y="44"/>
                </a:lnTo>
                <a:lnTo>
                  <a:pt x="100" y="46"/>
                </a:lnTo>
                <a:lnTo>
                  <a:pt x="98" y="50"/>
                </a:lnTo>
                <a:lnTo>
                  <a:pt x="94" y="52"/>
                </a:lnTo>
                <a:lnTo>
                  <a:pt x="88" y="54"/>
                </a:lnTo>
                <a:lnTo>
                  <a:pt x="90" y="56"/>
                </a:lnTo>
                <a:lnTo>
                  <a:pt x="92" y="56"/>
                </a:lnTo>
                <a:lnTo>
                  <a:pt x="98" y="54"/>
                </a:lnTo>
                <a:lnTo>
                  <a:pt x="100" y="58"/>
                </a:lnTo>
                <a:lnTo>
                  <a:pt x="96" y="60"/>
                </a:lnTo>
                <a:lnTo>
                  <a:pt x="96" y="62"/>
                </a:lnTo>
                <a:lnTo>
                  <a:pt x="102" y="62"/>
                </a:lnTo>
                <a:lnTo>
                  <a:pt x="98" y="68"/>
                </a:lnTo>
                <a:lnTo>
                  <a:pt x="94" y="72"/>
                </a:lnTo>
                <a:lnTo>
                  <a:pt x="90" y="74"/>
                </a:lnTo>
                <a:lnTo>
                  <a:pt x="90" y="76"/>
                </a:lnTo>
                <a:lnTo>
                  <a:pt x="94" y="76"/>
                </a:lnTo>
                <a:lnTo>
                  <a:pt x="98" y="74"/>
                </a:lnTo>
                <a:lnTo>
                  <a:pt x="102" y="74"/>
                </a:lnTo>
                <a:lnTo>
                  <a:pt x="100" y="80"/>
                </a:lnTo>
                <a:lnTo>
                  <a:pt x="96" y="88"/>
                </a:lnTo>
                <a:lnTo>
                  <a:pt x="90" y="94"/>
                </a:lnTo>
                <a:lnTo>
                  <a:pt x="86" y="96"/>
                </a:lnTo>
                <a:lnTo>
                  <a:pt x="82" y="94"/>
                </a:lnTo>
                <a:lnTo>
                  <a:pt x="82" y="92"/>
                </a:lnTo>
                <a:lnTo>
                  <a:pt x="84" y="88"/>
                </a:lnTo>
                <a:lnTo>
                  <a:pt x="86" y="86"/>
                </a:lnTo>
                <a:lnTo>
                  <a:pt x="80" y="88"/>
                </a:lnTo>
                <a:lnTo>
                  <a:pt x="76" y="88"/>
                </a:lnTo>
                <a:lnTo>
                  <a:pt x="82" y="8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0" name="Freeform 288"/>
          <p:cNvSpPr>
            <a:spLocks/>
          </p:cNvSpPr>
          <p:nvPr/>
        </p:nvSpPr>
        <p:spPr bwMode="auto">
          <a:xfrm>
            <a:off x="1778263" y="1531911"/>
            <a:ext cx="236482" cy="96466"/>
          </a:xfrm>
          <a:custGeom>
            <a:avLst/>
            <a:gdLst/>
            <a:ahLst/>
            <a:cxnLst>
              <a:cxn ang="0">
                <a:pos x="0" y="44"/>
              </a:cxn>
              <a:cxn ang="0">
                <a:pos x="4" y="44"/>
              </a:cxn>
              <a:cxn ang="0">
                <a:pos x="10" y="44"/>
              </a:cxn>
              <a:cxn ang="0">
                <a:pos x="14" y="44"/>
              </a:cxn>
              <a:cxn ang="0">
                <a:pos x="18" y="48"/>
              </a:cxn>
              <a:cxn ang="0">
                <a:pos x="20" y="52"/>
              </a:cxn>
              <a:cxn ang="0">
                <a:pos x="18" y="60"/>
              </a:cxn>
              <a:cxn ang="0">
                <a:pos x="20" y="62"/>
              </a:cxn>
              <a:cxn ang="0">
                <a:pos x="26" y="58"/>
              </a:cxn>
              <a:cxn ang="0">
                <a:pos x="34" y="52"/>
              </a:cxn>
              <a:cxn ang="0">
                <a:pos x="40" y="48"/>
              </a:cxn>
              <a:cxn ang="0">
                <a:pos x="52" y="48"/>
              </a:cxn>
              <a:cxn ang="0">
                <a:pos x="58" y="48"/>
              </a:cxn>
              <a:cxn ang="0">
                <a:pos x="64" y="46"/>
              </a:cxn>
              <a:cxn ang="0">
                <a:pos x="74" y="40"/>
              </a:cxn>
              <a:cxn ang="0">
                <a:pos x="84" y="36"/>
              </a:cxn>
              <a:cxn ang="0">
                <a:pos x="106" y="32"/>
              </a:cxn>
              <a:cxn ang="0">
                <a:pos x="130" y="26"/>
              </a:cxn>
              <a:cxn ang="0">
                <a:pos x="142" y="22"/>
              </a:cxn>
              <a:cxn ang="0">
                <a:pos x="152" y="16"/>
              </a:cxn>
              <a:cxn ang="0">
                <a:pos x="144" y="8"/>
              </a:cxn>
              <a:cxn ang="0">
                <a:pos x="138" y="4"/>
              </a:cxn>
              <a:cxn ang="0">
                <a:pos x="132" y="4"/>
              </a:cxn>
              <a:cxn ang="0">
                <a:pos x="126" y="4"/>
              </a:cxn>
              <a:cxn ang="0">
                <a:pos x="126" y="10"/>
              </a:cxn>
              <a:cxn ang="0">
                <a:pos x="120" y="8"/>
              </a:cxn>
              <a:cxn ang="0">
                <a:pos x="114" y="6"/>
              </a:cxn>
              <a:cxn ang="0">
                <a:pos x="108" y="2"/>
              </a:cxn>
              <a:cxn ang="0">
                <a:pos x="102" y="0"/>
              </a:cxn>
              <a:cxn ang="0">
                <a:pos x="82" y="2"/>
              </a:cxn>
              <a:cxn ang="0">
                <a:pos x="64" y="4"/>
              </a:cxn>
              <a:cxn ang="0">
                <a:pos x="52" y="16"/>
              </a:cxn>
              <a:cxn ang="0">
                <a:pos x="46" y="20"/>
              </a:cxn>
              <a:cxn ang="0">
                <a:pos x="40" y="24"/>
              </a:cxn>
              <a:cxn ang="0">
                <a:pos x="26" y="30"/>
              </a:cxn>
              <a:cxn ang="0">
                <a:pos x="12" y="36"/>
              </a:cxn>
              <a:cxn ang="0">
                <a:pos x="6" y="40"/>
              </a:cxn>
              <a:cxn ang="0">
                <a:pos x="0" y="44"/>
              </a:cxn>
            </a:cxnLst>
            <a:rect l="0" t="0" r="r" b="b"/>
            <a:pathLst>
              <a:path w="152" h="62">
                <a:moveTo>
                  <a:pt x="0" y="44"/>
                </a:moveTo>
                <a:lnTo>
                  <a:pt x="4" y="44"/>
                </a:lnTo>
                <a:lnTo>
                  <a:pt x="10" y="44"/>
                </a:lnTo>
                <a:lnTo>
                  <a:pt x="14" y="44"/>
                </a:lnTo>
                <a:lnTo>
                  <a:pt x="18" y="48"/>
                </a:lnTo>
                <a:lnTo>
                  <a:pt x="20" y="52"/>
                </a:lnTo>
                <a:lnTo>
                  <a:pt x="18" y="60"/>
                </a:lnTo>
                <a:lnTo>
                  <a:pt x="20" y="62"/>
                </a:lnTo>
                <a:lnTo>
                  <a:pt x="26" y="58"/>
                </a:lnTo>
                <a:lnTo>
                  <a:pt x="34" y="52"/>
                </a:lnTo>
                <a:lnTo>
                  <a:pt x="40" y="48"/>
                </a:lnTo>
                <a:lnTo>
                  <a:pt x="52" y="48"/>
                </a:lnTo>
                <a:lnTo>
                  <a:pt x="58" y="48"/>
                </a:lnTo>
                <a:lnTo>
                  <a:pt x="64" y="46"/>
                </a:lnTo>
                <a:lnTo>
                  <a:pt x="74" y="40"/>
                </a:lnTo>
                <a:lnTo>
                  <a:pt x="84" y="36"/>
                </a:lnTo>
                <a:lnTo>
                  <a:pt x="106" y="32"/>
                </a:lnTo>
                <a:lnTo>
                  <a:pt x="130" y="26"/>
                </a:lnTo>
                <a:lnTo>
                  <a:pt x="142" y="22"/>
                </a:lnTo>
                <a:lnTo>
                  <a:pt x="152" y="16"/>
                </a:lnTo>
                <a:lnTo>
                  <a:pt x="144" y="8"/>
                </a:lnTo>
                <a:lnTo>
                  <a:pt x="138" y="4"/>
                </a:lnTo>
                <a:lnTo>
                  <a:pt x="132" y="4"/>
                </a:lnTo>
                <a:lnTo>
                  <a:pt x="126" y="4"/>
                </a:lnTo>
                <a:lnTo>
                  <a:pt x="126" y="10"/>
                </a:lnTo>
                <a:lnTo>
                  <a:pt x="120" y="8"/>
                </a:lnTo>
                <a:lnTo>
                  <a:pt x="114" y="6"/>
                </a:lnTo>
                <a:lnTo>
                  <a:pt x="108" y="2"/>
                </a:lnTo>
                <a:lnTo>
                  <a:pt x="102" y="0"/>
                </a:lnTo>
                <a:lnTo>
                  <a:pt x="82" y="2"/>
                </a:lnTo>
                <a:lnTo>
                  <a:pt x="64" y="4"/>
                </a:lnTo>
                <a:lnTo>
                  <a:pt x="52" y="16"/>
                </a:lnTo>
                <a:lnTo>
                  <a:pt x="46" y="20"/>
                </a:lnTo>
                <a:lnTo>
                  <a:pt x="40" y="24"/>
                </a:lnTo>
                <a:lnTo>
                  <a:pt x="26" y="30"/>
                </a:lnTo>
                <a:lnTo>
                  <a:pt x="12" y="36"/>
                </a:lnTo>
                <a:lnTo>
                  <a:pt x="6" y="40"/>
                </a:lnTo>
                <a:lnTo>
                  <a:pt x="0" y="4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1" name="Freeform 289"/>
          <p:cNvSpPr>
            <a:spLocks/>
          </p:cNvSpPr>
          <p:nvPr/>
        </p:nvSpPr>
        <p:spPr bwMode="auto">
          <a:xfrm>
            <a:off x="2347688" y="1419886"/>
            <a:ext cx="87125" cy="43565"/>
          </a:xfrm>
          <a:custGeom>
            <a:avLst/>
            <a:gdLst/>
            <a:ahLst/>
            <a:cxnLst>
              <a:cxn ang="0">
                <a:pos x="38" y="28"/>
              </a:cxn>
              <a:cxn ang="0">
                <a:pos x="34" y="26"/>
              </a:cxn>
              <a:cxn ang="0">
                <a:pos x="32" y="24"/>
              </a:cxn>
              <a:cxn ang="0">
                <a:pos x="28" y="18"/>
              </a:cxn>
              <a:cxn ang="0">
                <a:pos x="22" y="18"/>
              </a:cxn>
              <a:cxn ang="0">
                <a:pos x="14" y="18"/>
              </a:cxn>
              <a:cxn ang="0">
                <a:pos x="6" y="18"/>
              </a:cxn>
              <a:cxn ang="0">
                <a:pos x="0" y="16"/>
              </a:cxn>
              <a:cxn ang="0">
                <a:pos x="10" y="6"/>
              </a:cxn>
              <a:cxn ang="0">
                <a:pos x="16" y="2"/>
              </a:cxn>
              <a:cxn ang="0">
                <a:pos x="26" y="0"/>
              </a:cxn>
              <a:cxn ang="0">
                <a:pos x="30" y="2"/>
              </a:cxn>
              <a:cxn ang="0">
                <a:pos x="32" y="4"/>
              </a:cxn>
              <a:cxn ang="0">
                <a:pos x="34" y="6"/>
              </a:cxn>
              <a:cxn ang="0">
                <a:pos x="38" y="8"/>
              </a:cxn>
              <a:cxn ang="0">
                <a:pos x="44" y="8"/>
              </a:cxn>
              <a:cxn ang="0">
                <a:pos x="52" y="10"/>
              </a:cxn>
              <a:cxn ang="0">
                <a:pos x="56" y="12"/>
              </a:cxn>
              <a:cxn ang="0">
                <a:pos x="56" y="16"/>
              </a:cxn>
              <a:cxn ang="0">
                <a:pos x="56" y="22"/>
              </a:cxn>
              <a:cxn ang="0">
                <a:pos x="52" y="26"/>
              </a:cxn>
              <a:cxn ang="0">
                <a:pos x="46" y="28"/>
              </a:cxn>
              <a:cxn ang="0">
                <a:pos x="38" y="28"/>
              </a:cxn>
            </a:cxnLst>
            <a:rect l="0" t="0" r="r" b="b"/>
            <a:pathLst>
              <a:path w="56" h="28">
                <a:moveTo>
                  <a:pt x="38" y="28"/>
                </a:moveTo>
                <a:lnTo>
                  <a:pt x="34" y="26"/>
                </a:lnTo>
                <a:lnTo>
                  <a:pt x="32" y="24"/>
                </a:lnTo>
                <a:lnTo>
                  <a:pt x="28" y="18"/>
                </a:lnTo>
                <a:lnTo>
                  <a:pt x="22" y="18"/>
                </a:lnTo>
                <a:lnTo>
                  <a:pt x="14" y="18"/>
                </a:lnTo>
                <a:lnTo>
                  <a:pt x="6" y="18"/>
                </a:lnTo>
                <a:lnTo>
                  <a:pt x="0" y="16"/>
                </a:lnTo>
                <a:lnTo>
                  <a:pt x="10" y="6"/>
                </a:lnTo>
                <a:lnTo>
                  <a:pt x="16" y="2"/>
                </a:lnTo>
                <a:lnTo>
                  <a:pt x="26" y="0"/>
                </a:lnTo>
                <a:lnTo>
                  <a:pt x="30" y="2"/>
                </a:lnTo>
                <a:lnTo>
                  <a:pt x="32" y="4"/>
                </a:lnTo>
                <a:lnTo>
                  <a:pt x="34" y="6"/>
                </a:lnTo>
                <a:lnTo>
                  <a:pt x="38" y="8"/>
                </a:lnTo>
                <a:lnTo>
                  <a:pt x="44" y="8"/>
                </a:lnTo>
                <a:lnTo>
                  <a:pt x="52" y="10"/>
                </a:lnTo>
                <a:lnTo>
                  <a:pt x="56" y="12"/>
                </a:lnTo>
                <a:lnTo>
                  <a:pt x="56" y="16"/>
                </a:lnTo>
                <a:lnTo>
                  <a:pt x="56" y="22"/>
                </a:lnTo>
                <a:lnTo>
                  <a:pt x="52" y="26"/>
                </a:lnTo>
                <a:lnTo>
                  <a:pt x="46" y="28"/>
                </a:lnTo>
                <a:lnTo>
                  <a:pt x="38" y="28"/>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2" name="Freeform 290"/>
          <p:cNvSpPr>
            <a:spLocks/>
          </p:cNvSpPr>
          <p:nvPr/>
        </p:nvSpPr>
        <p:spPr bwMode="auto">
          <a:xfrm>
            <a:off x="1877835" y="1547470"/>
            <a:ext cx="339166" cy="133807"/>
          </a:xfrm>
          <a:custGeom>
            <a:avLst/>
            <a:gdLst/>
            <a:ahLst/>
            <a:cxnLst>
              <a:cxn ang="0">
                <a:pos x="184" y="66"/>
              </a:cxn>
              <a:cxn ang="0">
                <a:pos x="178" y="74"/>
              </a:cxn>
              <a:cxn ang="0">
                <a:pos x="170" y="82"/>
              </a:cxn>
              <a:cxn ang="0">
                <a:pos x="156" y="82"/>
              </a:cxn>
              <a:cxn ang="0">
                <a:pos x="132" y="74"/>
              </a:cxn>
              <a:cxn ang="0">
                <a:pos x="128" y="68"/>
              </a:cxn>
              <a:cxn ang="0">
                <a:pos x="100" y="70"/>
              </a:cxn>
              <a:cxn ang="0">
                <a:pos x="84" y="78"/>
              </a:cxn>
              <a:cxn ang="0">
                <a:pos x="64" y="86"/>
              </a:cxn>
              <a:cxn ang="0">
                <a:pos x="42" y="84"/>
              </a:cxn>
              <a:cxn ang="0">
                <a:pos x="30" y="86"/>
              </a:cxn>
              <a:cxn ang="0">
                <a:pos x="34" y="76"/>
              </a:cxn>
              <a:cxn ang="0">
                <a:pos x="24" y="74"/>
              </a:cxn>
              <a:cxn ang="0">
                <a:pos x="6" y="68"/>
              </a:cxn>
              <a:cxn ang="0">
                <a:pos x="14" y="60"/>
              </a:cxn>
              <a:cxn ang="0">
                <a:pos x="76" y="56"/>
              </a:cxn>
              <a:cxn ang="0">
                <a:pos x="78" y="52"/>
              </a:cxn>
              <a:cxn ang="0">
                <a:pos x="12" y="46"/>
              </a:cxn>
              <a:cxn ang="0">
                <a:pos x="20" y="38"/>
              </a:cxn>
              <a:cxn ang="0">
                <a:pos x="22" y="32"/>
              </a:cxn>
              <a:cxn ang="0">
                <a:pos x="44" y="26"/>
              </a:cxn>
              <a:cxn ang="0">
                <a:pos x="72" y="20"/>
              </a:cxn>
              <a:cxn ang="0">
                <a:pos x="96" y="6"/>
              </a:cxn>
              <a:cxn ang="0">
                <a:pos x="100" y="18"/>
              </a:cxn>
              <a:cxn ang="0">
                <a:pos x="110" y="16"/>
              </a:cxn>
              <a:cxn ang="0">
                <a:pos x="128" y="20"/>
              </a:cxn>
              <a:cxn ang="0">
                <a:pos x="134" y="16"/>
              </a:cxn>
              <a:cxn ang="0">
                <a:pos x="140" y="12"/>
              </a:cxn>
              <a:cxn ang="0">
                <a:pos x="152" y="16"/>
              </a:cxn>
              <a:cxn ang="0">
                <a:pos x="148" y="30"/>
              </a:cxn>
              <a:cxn ang="0">
                <a:pos x="154" y="30"/>
              </a:cxn>
              <a:cxn ang="0">
                <a:pos x="160" y="24"/>
              </a:cxn>
              <a:cxn ang="0">
                <a:pos x="164" y="12"/>
              </a:cxn>
              <a:cxn ang="0">
                <a:pos x="186" y="4"/>
              </a:cxn>
              <a:cxn ang="0">
                <a:pos x="218" y="0"/>
              </a:cxn>
              <a:cxn ang="0">
                <a:pos x="210" y="10"/>
              </a:cxn>
              <a:cxn ang="0">
                <a:pos x="184" y="32"/>
              </a:cxn>
              <a:cxn ang="0">
                <a:pos x="178" y="46"/>
              </a:cxn>
              <a:cxn ang="0">
                <a:pos x="182" y="52"/>
              </a:cxn>
              <a:cxn ang="0">
                <a:pos x="200" y="56"/>
              </a:cxn>
              <a:cxn ang="0">
                <a:pos x="204" y="62"/>
              </a:cxn>
              <a:cxn ang="0">
                <a:pos x="196" y="68"/>
              </a:cxn>
            </a:cxnLst>
            <a:rect l="0" t="0" r="r" b="b"/>
            <a:pathLst>
              <a:path w="218" h="86">
                <a:moveTo>
                  <a:pt x="188" y="66"/>
                </a:moveTo>
                <a:lnTo>
                  <a:pt x="184" y="66"/>
                </a:lnTo>
                <a:lnTo>
                  <a:pt x="182" y="68"/>
                </a:lnTo>
                <a:lnTo>
                  <a:pt x="178" y="74"/>
                </a:lnTo>
                <a:lnTo>
                  <a:pt x="172" y="80"/>
                </a:lnTo>
                <a:lnTo>
                  <a:pt x="170" y="82"/>
                </a:lnTo>
                <a:lnTo>
                  <a:pt x="166" y="84"/>
                </a:lnTo>
                <a:lnTo>
                  <a:pt x="156" y="82"/>
                </a:lnTo>
                <a:lnTo>
                  <a:pt x="142" y="80"/>
                </a:lnTo>
                <a:lnTo>
                  <a:pt x="132" y="74"/>
                </a:lnTo>
                <a:lnTo>
                  <a:pt x="128" y="72"/>
                </a:lnTo>
                <a:lnTo>
                  <a:pt x="128" y="68"/>
                </a:lnTo>
                <a:lnTo>
                  <a:pt x="106" y="68"/>
                </a:lnTo>
                <a:lnTo>
                  <a:pt x="100" y="70"/>
                </a:lnTo>
                <a:lnTo>
                  <a:pt x="96" y="72"/>
                </a:lnTo>
                <a:lnTo>
                  <a:pt x="84" y="78"/>
                </a:lnTo>
                <a:lnTo>
                  <a:pt x="72" y="84"/>
                </a:lnTo>
                <a:lnTo>
                  <a:pt x="64" y="86"/>
                </a:lnTo>
                <a:lnTo>
                  <a:pt x="56" y="86"/>
                </a:lnTo>
                <a:lnTo>
                  <a:pt x="42" y="84"/>
                </a:lnTo>
                <a:lnTo>
                  <a:pt x="36" y="84"/>
                </a:lnTo>
                <a:lnTo>
                  <a:pt x="30" y="86"/>
                </a:lnTo>
                <a:lnTo>
                  <a:pt x="30" y="78"/>
                </a:lnTo>
                <a:lnTo>
                  <a:pt x="34" y="76"/>
                </a:lnTo>
                <a:lnTo>
                  <a:pt x="36" y="72"/>
                </a:lnTo>
                <a:lnTo>
                  <a:pt x="24" y="74"/>
                </a:lnTo>
                <a:lnTo>
                  <a:pt x="14" y="72"/>
                </a:lnTo>
                <a:lnTo>
                  <a:pt x="6" y="68"/>
                </a:lnTo>
                <a:lnTo>
                  <a:pt x="0" y="64"/>
                </a:lnTo>
                <a:lnTo>
                  <a:pt x="14" y="60"/>
                </a:lnTo>
                <a:lnTo>
                  <a:pt x="28" y="56"/>
                </a:lnTo>
                <a:lnTo>
                  <a:pt x="76" y="56"/>
                </a:lnTo>
                <a:lnTo>
                  <a:pt x="76" y="54"/>
                </a:lnTo>
                <a:lnTo>
                  <a:pt x="78" y="52"/>
                </a:lnTo>
                <a:lnTo>
                  <a:pt x="12" y="52"/>
                </a:lnTo>
                <a:lnTo>
                  <a:pt x="12" y="46"/>
                </a:lnTo>
                <a:lnTo>
                  <a:pt x="14" y="44"/>
                </a:lnTo>
                <a:lnTo>
                  <a:pt x="20" y="38"/>
                </a:lnTo>
                <a:lnTo>
                  <a:pt x="20" y="36"/>
                </a:lnTo>
                <a:lnTo>
                  <a:pt x="22" y="32"/>
                </a:lnTo>
                <a:lnTo>
                  <a:pt x="28" y="30"/>
                </a:lnTo>
                <a:lnTo>
                  <a:pt x="44" y="26"/>
                </a:lnTo>
                <a:lnTo>
                  <a:pt x="58" y="24"/>
                </a:lnTo>
                <a:lnTo>
                  <a:pt x="72" y="20"/>
                </a:lnTo>
                <a:lnTo>
                  <a:pt x="84" y="14"/>
                </a:lnTo>
                <a:lnTo>
                  <a:pt x="96" y="6"/>
                </a:lnTo>
                <a:lnTo>
                  <a:pt x="96" y="16"/>
                </a:lnTo>
                <a:lnTo>
                  <a:pt x="100" y="18"/>
                </a:lnTo>
                <a:lnTo>
                  <a:pt x="102" y="18"/>
                </a:lnTo>
                <a:lnTo>
                  <a:pt x="110" y="16"/>
                </a:lnTo>
                <a:lnTo>
                  <a:pt x="118" y="18"/>
                </a:lnTo>
                <a:lnTo>
                  <a:pt x="128" y="20"/>
                </a:lnTo>
                <a:lnTo>
                  <a:pt x="132" y="20"/>
                </a:lnTo>
                <a:lnTo>
                  <a:pt x="134" y="16"/>
                </a:lnTo>
                <a:lnTo>
                  <a:pt x="138" y="14"/>
                </a:lnTo>
                <a:lnTo>
                  <a:pt x="140" y="12"/>
                </a:lnTo>
                <a:lnTo>
                  <a:pt x="146" y="14"/>
                </a:lnTo>
                <a:lnTo>
                  <a:pt x="152" y="16"/>
                </a:lnTo>
                <a:lnTo>
                  <a:pt x="148" y="26"/>
                </a:lnTo>
                <a:lnTo>
                  <a:pt x="148" y="30"/>
                </a:lnTo>
                <a:lnTo>
                  <a:pt x="152" y="30"/>
                </a:lnTo>
                <a:lnTo>
                  <a:pt x="154" y="30"/>
                </a:lnTo>
                <a:lnTo>
                  <a:pt x="156" y="28"/>
                </a:lnTo>
                <a:lnTo>
                  <a:pt x="160" y="24"/>
                </a:lnTo>
                <a:lnTo>
                  <a:pt x="160" y="18"/>
                </a:lnTo>
                <a:lnTo>
                  <a:pt x="164" y="12"/>
                </a:lnTo>
                <a:lnTo>
                  <a:pt x="172" y="8"/>
                </a:lnTo>
                <a:lnTo>
                  <a:pt x="186" y="4"/>
                </a:lnTo>
                <a:lnTo>
                  <a:pt x="208" y="0"/>
                </a:lnTo>
                <a:lnTo>
                  <a:pt x="218" y="0"/>
                </a:lnTo>
                <a:lnTo>
                  <a:pt x="214" y="4"/>
                </a:lnTo>
                <a:lnTo>
                  <a:pt x="210" y="10"/>
                </a:lnTo>
                <a:lnTo>
                  <a:pt x="196" y="20"/>
                </a:lnTo>
                <a:lnTo>
                  <a:pt x="184" y="32"/>
                </a:lnTo>
                <a:lnTo>
                  <a:pt x="180" y="40"/>
                </a:lnTo>
                <a:lnTo>
                  <a:pt x="178" y="46"/>
                </a:lnTo>
                <a:lnTo>
                  <a:pt x="180" y="48"/>
                </a:lnTo>
                <a:lnTo>
                  <a:pt x="182" y="52"/>
                </a:lnTo>
                <a:lnTo>
                  <a:pt x="190" y="54"/>
                </a:lnTo>
                <a:lnTo>
                  <a:pt x="200" y="56"/>
                </a:lnTo>
                <a:lnTo>
                  <a:pt x="202" y="60"/>
                </a:lnTo>
                <a:lnTo>
                  <a:pt x="204" y="62"/>
                </a:lnTo>
                <a:lnTo>
                  <a:pt x="202" y="66"/>
                </a:lnTo>
                <a:lnTo>
                  <a:pt x="196" y="68"/>
                </a:lnTo>
                <a:lnTo>
                  <a:pt x="188" y="6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3" name="Freeform 291"/>
          <p:cNvSpPr>
            <a:spLocks/>
          </p:cNvSpPr>
          <p:nvPr/>
        </p:nvSpPr>
        <p:spPr bwMode="auto">
          <a:xfrm>
            <a:off x="2036528" y="1475899"/>
            <a:ext cx="220924" cy="52900"/>
          </a:xfrm>
          <a:custGeom>
            <a:avLst/>
            <a:gdLst/>
            <a:ahLst/>
            <a:cxnLst>
              <a:cxn ang="0">
                <a:pos x="38" y="34"/>
              </a:cxn>
              <a:cxn ang="0">
                <a:pos x="34" y="32"/>
              </a:cxn>
              <a:cxn ang="0">
                <a:pos x="30" y="32"/>
              </a:cxn>
              <a:cxn ang="0">
                <a:pos x="34" y="28"/>
              </a:cxn>
              <a:cxn ang="0">
                <a:pos x="40" y="26"/>
              </a:cxn>
              <a:cxn ang="0">
                <a:pos x="20" y="24"/>
              </a:cxn>
              <a:cxn ang="0">
                <a:pos x="0" y="22"/>
              </a:cxn>
              <a:cxn ang="0">
                <a:pos x="2" y="20"/>
              </a:cxn>
              <a:cxn ang="0">
                <a:pos x="8" y="18"/>
              </a:cxn>
              <a:cxn ang="0">
                <a:pos x="26" y="10"/>
              </a:cxn>
              <a:cxn ang="0">
                <a:pos x="44" y="4"/>
              </a:cxn>
              <a:cxn ang="0">
                <a:pos x="58" y="0"/>
              </a:cxn>
              <a:cxn ang="0">
                <a:pos x="60" y="6"/>
              </a:cxn>
              <a:cxn ang="0">
                <a:pos x="62" y="6"/>
              </a:cxn>
              <a:cxn ang="0">
                <a:pos x="70" y="6"/>
              </a:cxn>
              <a:cxn ang="0">
                <a:pos x="70" y="14"/>
              </a:cxn>
              <a:cxn ang="0">
                <a:pos x="72" y="18"/>
              </a:cxn>
              <a:cxn ang="0">
                <a:pos x="74" y="20"/>
              </a:cxn>
              <a:cxn ang="0">
                <a:pos x="80" y="20"/>
              </a:cxn>
              <a:cxn ang="0">
                <a:pos x="92" y="18"/>
              </a:cxn>
              <a:cxn ang="0">
                <a:pos x="100" y="14"/>
              </a:cxn>
              <a:cxn ang="0">
                <a:pos x="108" y="6"/>
              </a:cxn>
              <a:cxn ang="0">
                <a:pos x="116" y="0"/>
              </a:cxn>
              <a:cxn ang="0">
                <a:pos x="124" y="0"/>
              </a:cxn>
              <a:cxn ang="0">
                <a:pos x="124" y="8"/>
              </a:cxn>
              <a:cxn ang="0">
                <a:pos x="120" y="12"/>
              </a:cxn>
              <a:cxn ang="0">
                <a:pos x="130" y="14"/>
              </a:cxn>
              <a:cxn ang="0">
                <a:pos x="142" y="14"/>
              </a:cxn>
              <a:cxn ang="0">
                <a:pos x="128" y="24"/>
              </a:cxn>
              <a:cxn ang="0">
                <a:pos x="120" y="30"/>
              </a:cxn>
              <a:cxn ang="0">
                <a:pos x="112" y="30"/>
              </a:cxn>
              <a:cxn ang="0">
                <a:pos x="106" y="30"/>
              </a:cxn>
              <a:cxn ang="0">
                <a:pos x="102" y="28"/>
              </a:cxn>
              <a:cxn ang="0">
                <a:pos x="98" y="26"/>
              </a:cxn>
              <a:cxn ang="0">
                <a:pos x="92" y="24"/>
              </a:cxn>
              <a:cxn ang="0">
                <a:pos x="78" y="26"/>
              </a:cxn>
              <a:cxn ang="0">
                <a:pos x="66" y="30"/>
              </a:cxn>
              <a:cxn ang="0">
                <a:pos x="52" y="32"/>
              </a:cxn>
              <a:cxn ang="0">
                <a:pos x="38" y="34"/>
              </a:cxn>
            </a:cxnLst>
            <a:rect l="0" t="0" r="r" b="b"/>
            <a:pathLst>
              <a:path w="142" h="34">
                <a:moveTo>
                  <a:pt x="38" y="34"/>
                </a:moveTo>
                <a:lnTo>
                  <a:pt x="34" y="32"/>
                </a:lnTo>
                <a:lnTo>
                  <a:pt x="30" y="32"/>
                </a:lnTo>
                <a:lnTo>
                  <a:pt x="34" y="28"/>
                </a:lnTo>
                <a:lnTo>
                  <a:pt x="40" y="26"/>
                </a:lnTo>
                <a:lnTo>
                  <a:pt x="20" y="24"/>
                </a:lnTo>
                <a:lnTo>
                  <a:pt x="0" y="22"/>
                </a:lnTo>
                <a:lnTo>
                  <a:pt x="2" y="20"/>
                </a:lnTo>
                <a:lnTo>
                  <a:pt x="8" y="18"/>
                </a:lnTo>
                <a:lnTo>
                  <a:pt x="26" y="10"/>
                </a:lnTo>
                <a:lnTo>
                  <a:pt x="44" y="4"/>
                </a:lnTo>
                <a:lnTo>
                  <a:pt x="58" y="0"/>
                </a:lnTo>
                <a:lnTo>
                  <a:pt x="60" y="6"/>
                </a:lnTo>
                <a:lnTo>
                  <a:pt x="62" y="6"/>
                </a:lnTo>
                <a:lnTo>
                  <a:pt x="70" y="6"/>
                </a:lnTo>
                <a:lnTo>
                  <a:pt x="70" y="14"/>
                </a:lnTo>
                <a:lnTo>
                  <a:pt x="72" y="18"/>
                </a:lnTo>
                <a:lnTo>
                  <a:pt x="74" y="20"/>
                </a:lnTo>
                <a:lnTo>
                  <a:pt x="80" y="20"/>
                </a:lnTo>
                <a:lnTo>
                  <a:pt x="92" y="18"/>
                </a:lnTo>
                <a:lnTo>
                  <a:pt x="100" y="14"/>
                </a:lnTo>
                <a:lnTo>
                  <a:pt x="108" y="6"/>
                </a:lnTo>
                <a:lnTo>
                  <a:pt x="116" y="0"/>
                </a:lnTo>
                <a:lnTo>
                  <a:pt x="124" y="0"/>
                </a:lnTo>
                <a:lnTo>
                  <a:pt x="124" y="8"/>
                </a:lnTo>
                <a:lnTo>
                  <a:pt x="120" y="12"/>
                </a:lnTo>
                <a:lnTo>
                  <a:pt x="130" y="14"/>
                </a:lnTo>
                <a:lnTo>
                  <a:pt x="142" y="14"/>
                </a:lnTo>
                <a:lnTo>
                  <a:pt x="128" y="24"/>
                </a:lnTo>
                <a:lnTo>
                  <a:pt x="120" y="30"/>
                </a:lnTo>
                <a:lnTo>
                  <a:pt x="112" y="30"/>
                </a:lnTo>
                <a:lnTo>
                  <a:pt x="106" y="30"/>
                </a:lnTo>
                <a:lnTo>
                  <a:pt x="102" y="28"/>
                </a:lnTo>
                <a:lnTo>
                  <a:pt x="98" y="26"/>
                </a:lnTo>
                <a:lnTo>
                  <a:pt x="92" y="24"/>
                </a:lnTo>
                <a:lnTo>
                  <a:pt x="78" y="26"/>
                </a:lnTo>
                <a:lnTo>
                  <a:pt x="66" y="30"/>
                </a:lnTo>
                <a:lnTo>
                  <a:pt x="52" y="32"/>
                </a:lnTo>
                <a:lnTo>
                  <a:pt x="38" y="3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4" name="Freeform 292"/>
          <p:cNvSpPr>
            <a:spLocks/>
          </p:cNvSpPr>
          <p:nvPr/>
        </p:nvSpPr>
        <p:spPr bwMode="auto">
          <a:xfrm>
            <a:off x="2160992" y="1429221"/>
            <a:ext cx="108906" cy="31118"/>
          </a:xfrm>
          <a:custGeom>
            <a:avLst/>
            <a:gdLst/>
            <a:ahLst/>
            <a:cxnLst>
              <a:cxn ang="0">
                <a:pos x="14" y="20"/>
              </a:cxn>
              <a:cxn ang="0">
                <a:pos x="6" y="18"/>
              </a:cxn>
              <a:cxn ang="0">
                <a:pos x="0" y="14"/>
              </a:cxn>
              <a:cxn ang="0">
                <a:pos x="10" y="12"/>
              </a:cxn>
              <a:cxn ang="0">
                <a:pos x="20" y="12"/>
              </a:cxn>
              <a:cxn ang="0">
                <a:pos x="28" y="10"/>
              </a:cxn>
              <a:cxn ang="0">
                <a:pos x="30" y="10"/>
              </a:cxn>
              <a:cxn ang="0">
                <a:pos x="32" y="8"/>
              </a:cxn>
              <a:cxn ang="0">
                <a:pos x="52" y="0"/>
              </a:cxn>
              <a:cxn ang="0">
                <a:pos x="62" y="2"/>
              </a:cxn>
              <a:cxn ang="0">
                <a:pos x="70" y="4"/>
              </a:cxn>
              <a:cxn ang="0">
                <a:pos x="62" y="10"/>
              </a:cxn>
              <a:cxn ang="0">
                <a:pos x="52" y="16"/>
              </a:cxn>
              <a:cxn ang="0">
                <a:pos x="32" y="20"/>
              </a:cxn>
              <a:cxn ang="0">
                <a:pos x="32" y="18"/>
              </a:cxn>
              <a:cxn ang="0">
                <a:pos x="30" y="18"/>
              </a:cxn>
              <a:cxn ang="0">
                <a:pos x="24" y="18"/>
              </a:cxn>
              <a:cxn ang="0">
                <a:pos x="14" y="20"/>
              </a:cxn>
            </a:cxnLst>
            <a:rect l="0" t="0" r="r" b="b"/>
            <a:pathLst>
              <a:path w="70" h="20">
                <a:moveTo>
                  <a:pt x="14" y="20"/>
                </a:moveTo>
                <a:lnTo>
                  <a:pt x="6" y="18"/>
                </a:lnTo>
                <a:lnTo>
                  <a:pt x="0" y="14"/>
                </a:lnTo>
                <a:lnTo>
                  <a:pt x="10" y="12"/>
                </a:lnTo>
                <a:lnTo>
                  <a:pt x="20" y="12"/>
                </a:lnTo>
                <a:lnTo>
                  <a:pt x="28" y="10"/>
                </a:lnTo>
                <a:lnTo>
                  <a:pt x="30" y="10"/>
                </a:lnTo>
                <a:lnTo>
                  <a:pt x="32" y="8"/>
                </a:lnTo>
                <a:lnTo>
                  <a:pt x="52" y="0"/>
                </a:lnTo>
                <a:lnTo>
                  <a:pt x="62" y="2"/>
                </a:lnTo>
                <a:lnTo>
                  <a:pt x="70" y="4"/>
                </a:lnTo>
                <a:lnTo>
                  <a:pt x="62" y="10"/>
                </a:lnTo>
                <a:lnTo>
                  <a:pt x="52" y="16"/>
                </a:lnTo>
                <a:lnTo>
                  <a:pt x="32" y="20"/>
                </a:lnTo>
                <a:lnTo>
                  <a:pt x="32" y="18"/>
                </a:lnTo>
                <a:lnTo>
                  <a:pt x="30" y="18"/>
                </a:lnTo>
                <a:lnTo>
                  <a:pt x="24" y="18"/>
                </a:lnTo>
                <a:lnTo>
                  <a:pt x="14" y="2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5" name="Freeform 293"/>
          <p:cNvSpPr>
            <a:spLocks/>
          </p:cNvSpPr>
          <p:nvPr/>
        </p:nvSpPr>
        <p:spPr bwMode="auto">
          <a:xfrm>
            <a:off x="2297902" y="1475899"/>
            <a:ext cx="112018" cy="40453"/>
          </a:xfrm>
          <a:custGeom>
            <a:avLst/>
            <a:gdLst/>
            <a:ahLst/>
            <a:cxnLst>
              <a:cxn ang="0">
                <a:pos x="12" y="6"/>
              </a:cxn>
              <a:cxn ang="0">
                <a:pos x="18" y="10"/>
              </a:cxn>
              <a:cxn ang="0">
                <a:pos x="24" y="12"/>
              </a:cxn>
              <a:cxn ang="0">
                <a:pos x="26" y="8"/>
              </a:cxn>
              <a:cxn ang="0">
                <a:pos x="26" y="6"/>
              </a:cxn>
              <a:cxn ang="0">
                <a:pos x="28" y="6"/>
              </a:cxn>
              <a:cxn ang="0">
                <a:pos x="32" y="6"/>
              </a:cxn>
              <a:cxn ang="0">
                <a:pos x="36" y="8"/>
              </a:cxn>
              <a:cxn ang="0">
                <a:pos x="42" y="12"/>
              </a:cxn>
              <a:cxn ang="0">
                <a:pos x="44" y="4"/>
              </a:cxn>
              <a:cxn ang="0">
                <a:pos x="46" y="0"/>
              </a:cxn>
              <a:cxn ang="0">
                <a:pos x="50" y="0"/>
              </a:cxn>
              <a:cxn ang="0">
                <a:pos x="60" y="2"/>
              </a:cxn>
              <a:cxn ang="0">
                <a:pos x="66" y="2"/>
              </a:cxn>
              <a:cxn ang="0">
                <a:pos x="70" y="0"/>
              </a:cxn>
              <a:cxn ang="0">
                <a:pos x="72" y="6"/>
              </a:cxn>
              <a:cxn ang="0">
                <a:pos x="68" y="12"/>
              </a:cxn>
              <a:cxn ang="0">
                <a:pos x="60" y="18"/>
              </a:cxn>
              <a:cxn ang="0">
                <a:pos x="50" y="22"/>
              </a:cxn>
              <a:cxn ang="0">
                <a:pos x="46" y="22"/>
              </a:cxn>
              <a:cxn ang="0">
                <a:pos x="40" y="22"/>
              </a:cxn>
              <a:cxn ang="0">
                <a:pos x="36" y="26"/>
              </a:cxn>
              <a:cxn ang="0">
                <a:pos x="30" y="26"/>
              </a:cxn>
              <a:cxn ang="0">
                <a:pos x="26" y="26"/>
              </a:cxn>
              <a:cxn ang="0">
                <a:pos x="22" y="24"/>
              </a:cxn>
              <a:cxn ang="0">
                <a:pos x="20" y="22"/>
              </a:cxn>
              <a:cxn ang="0">
                <a:pos x="20" y="16"/>
              </a:cxn>
              <a:cxn ang="0">
                <a:pos x="6" y="16"/>
              </a:cxn>
              <a:cxn ang="0">
                <a:pos x="2" y="14"/>
              </a:cxn>
              <a:cxn ang="0">
                <a:pos x="0" y="10"/>
              </a:cxn>
              <a:cxn ang="0">
                <a:pos x="0" y="6"/>
              </a:cxn>
              <a:cxn ang="0">
                <a:pos x="0" y="4"/>
              </a:cxn>
              <a:cxn ang="0">
                <a:pos x="2" y="2"/>
              </a:cxn>
              <a:cxn ang="0">
                <a:pos x="8" y="0"/>
              </a:cxn>
              <a:cxn ang="0">
                <a:pos x="12" y="2"/>
              </a:cxn>
              <a:cxn ang="0">
                <a:pos x="14" y="4"/>
              </a:cxn>
              <a:cxn ang="0">
                <a:pos x="18" y="10"/>
              </a:cxn>
              <a:cxn ang="0">
                <a:pos x="18" y="8"/>
              </a:cxn>
              <a:cxn ang="0">
                <a:pos x="12" y="6"/>
              </a:cxn>
            </a:cxnLst>
            <a:rect l="0" t="0" r="r" b="b"/>
            <a:pathLst>
              <a:path w="72" h="26">
                <a:moveTo>
                  <a:pt x="12" y="6"/>
                </a:moveTo>
                <a:lnTo>
                  <a:pt x="18" y="10"/>
                </a:lnTo>
                <a:lnTo>
                  <a:pt x="24" y="12"/>
                </a:lnTo>
                <a:lnTo>
                  <a:pt x="26" y="8"/>
                </a:lnTo>
                <a:lnTo>
                  <a:pt x="26" y="6"/>
                </a:lnTo>
                <a:lnTo>
                  <a:pt x="28" y="6"/>
                </a:lnTo>
                <a:lnTo>
                  <a:pt x="32" y="6"/>
                </a:lnTo>
                <a:lnTo>
                  <a:pt x="36" y="8"/>
                </a:lnTo>
                <a:lnTo>
                  <a:pt x="42" y="12"/>
                </a:lnTo>
                <a:lnTo>
                  <a:pt x="44" y="4"/>
                </a:lnTo>
                <a:lnTo>
                  <a:pt x="46" y="0"/>
                </a:lnTo>
                <a:lnTo>
                  <a:pt x="50" y="0"/>
                </a:lnTo>
                <a:lnTo>
                  <a:pt x="60" y="2"/>
                </a:lnTo>
                <a:lnTo>
                  <a:pt x="66" y="2"/>
                </a:lnTo>
                <a:lnTo>
                  <a:pt x="70" y="0"/>
                </a:lnTo>
                <a:lnTo>
                  <a:pt x="72" y="6"/>
                </a:lnTo>
                <a:lnTo>
                  <a:pt x="68" y="12"/>
                </a:lnTo>
                <a:lnTo>
                  <a:pt x="60" y="18"/>
                </a:lnTo>
                <a:lnTo>
                  <a:pt x="50" y="22"/>
                </a:lnTo>
                <a:lnTo>
                  <a:pt x="46" y="22"/>
                </a:lnTo>
                <a:lnTo>
                  <a:pt x="40" y="22"/>
                </a:lnTo>
                <a:lnTo>
                  <a:pt x="36" y="26"/>
                </a:lnTo>
                <a:lnTo>
                  <a:pt x="30" y="26"/>
                </a:lnTo>
                <a:lnTo>
                  <a:pt x="26" y="26"/>
                </a:lnTo>
                <a:lnTo>
                  <a:pt x="22" y="24"/>
                </a:lnTo>
                <a:lnTo>
                  <a:pt x="20" y="22"/>
                </a:lnTo>
                <a:lnTo>
                  <a:pt x="20" y="16"/>
                </a:lnTo>
                <a:lnTo>
                  <a:pt x="6" y="16"/>
                </a:lnTo>
                <a:lnTo>
                  <a:pt x="2" y="14"/>
                </a:lnTo>
                <a:lnTo>
                  <a:pt x="0" y="10"/>
                </a:lnTo>
                <a:lnTo>
                  <a:pt x="0" y="6"/>
                </a:lnTo>
                <a:lnTo>
                  <a:pt x="0" y="4"/>
                </a:lnTo>
                <a:lnTo>
                  <a:pt x="2" y="2"/>
                </a:lnTo>
                <a:lnTo>
                  <a:pt x="8" y="0"/>
                </a:lnTo>
                <a:lnTo>
                  <a:pt x="12" y="2"/>
                </a:lnTo>
                <a:lnTo>
                  <a:pt x="14" y="4"/>
                </a:lnTo>
                <a:lnTo>
                  <a:pt x="18" y="10"/>
                </a:lnTo>
                <a:lnTo>
                  <a:pt x="18" y="8"/>
                </a:lnTo>
                <a:lnTo>
                  <a:pt x="12" y="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6" name="Freeform 294"/>
          <p:cNvSpPr>
            <a:spLocks/>
          </p:cNvSpPr>
          <p:nvPr/>
        </p:nvSpPr>
        <p:spPr bwMode="auto">
          <a:xfrm>
            <a:off x="2456595" y="1429221"/>
            <a:ext cx="59121" cy="31118"/>
          </a:xfrm>
          <a:custGeom>
            <a:avLst/>
            <a:gdLst/>
            <a:ahLst/>
            <a:cxnLst>
              <a:cxn ang="0">
                <a:pos x="34" y="6"/>
              </a:cxn>
              <a:cxn ang="0">
                <a:pos x="28" y="10"/>
              </a:cxn>
              <a:cxn ang="0">
                <a:pos x="32" y="12"/>
              </a:cxn>
              <a:cxn ang="0">
                <a:pos x="38" y="12"/>
              </a:cxn>
              <a:cxn ang="0">
                <a:pos x="36" y="18"/>
              </a:cxn>
              <a:cxn ang="0">
                <a:pos x="38" y="20"/>
              </a:cxn>
              <a:cxn ang="0">
                <a:pos x="16" y="20"/>
              </a:cxn>
              <a:cxn ang="0">
                <a:pos x="8" y="14"/>
              </a:cxn>
              <a:cxn ang="0">
                <a:pos x="2" y="12"/>
              </a:cxn>
              <a:cxn ang="0">
                <a:pos x="0" y="6"/>
              </a:cxn>
              <a:cxn ang="0">
                <a:pos x="2" y="2"/>
              </a:cxn>
              <a:cxn ang="0">
                <a:pos x="4" y="0"/>
              </a:cxn>
              <a:cxn ang="0">
                <a:pos x="8" y="0"/>
              </a:cxn>
              <a:cxn ang="0">
                <a:pos x="14" y="0"/>
              </a:cxn>
              <a:cxn ang="0">
                <a:pos x="26" y="4"/>
              </a:cxn>
              <a:cxn ang="0">
                <a:pos x="34" y="6"/>
              </a:cxn>
            </a:cxnLst>
            <a:rect l="0" t="0" r="r" b="b"/>
            <a:pathLst>
              <a:path w="38" h="20">
                <a:moveTo>
                  <a:pt x="34" y="6"/>
                </a:moveTo>
                <a:lnTo>
                  <a:pt x="28" y="10"/>
                </a:lnTo>
                <a:lnTo>
                  <a:pt x="32" y="12"/>
                </a:lnTo>
                <a:lnTo>
                  <a:pt x="38" y="12"/>
                </a:lnTo>
                <a:lnTo>
                  <a:pt x="36" y="18"/>
                </a:lnTo>
                <a:lnTo>
                  <a:pt x="38" y="20"/>
                </a:lnTo>
                <a:lnTo>
                  <a:pt x="16" y="20"/>
                </a:lnTo>
                <a:lnTo>
                  <a:pt x="8" y="14"/>
                </a:lnTo>
                <a:lnTo>
                  <a:pt x="2" y="12"/>
                </a:lnTo>
                <a:lnTo>
                  <a:pt x="0" y="6"/>
                </a:lnTo>
                <a:lnTo>
                  <a:pt x="2" y="2"/>
                </a:lnTo>
                <a:lnTo>
                  <a:pt x="4" y="0"/>
                </a:lnTo>
                <a:lnTo>
                  <a:pt x="8" y="0"/>
                </a:lnTo>
                <a:lnTo>
                  <a:pt x="14" y="0"/>
                </a:lnTo>
                <a:lnTo>
                  <a:pt x="26" y="4"/>
                </a:lnTo>
                <a:lnTo>
                  <a:pt x="34" y="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7" name="Freeform 295"/>
          <p:cNvSpPr>
            <a:spLocks/>
          </p:cNvSpPr>
          <p:nvPr/>
        </p:nvSpPr>
        <p:spPr bwMode="auto">
          <a:xfrm>
            <a:off x="2531274" y="1348314"/>
            <a:ext cx="637880" cy="143143"/>
          </a:xfrm>
          <a:custGeom>
            <a:avLst/>
            <a:gdLst/>
            <a:ahLst/>
            <a:cxnLst>
              <a:cxn ang="0">
                <a:pos x="182" y="62"/>
              </a:cxn>
              <a:cxn ang="0">
                <a:pos x="170" y="54"/>
              </a:cxn>
              <a:cxn ang="0">
                <a:pos x="166" y="70"/>
              </a:cxn>
              <a:cxn ang="0">
                <a:pos x="158" y="78"/>
              </a:cxn>
              <a:cxn ang="0">
                <a:pos x="150" y="78"/>
              </a:cxn>
              <a:cxn ang="0">
                <a:pos x="142" y="72"/>
              </a:cxn>
              <a:cxn ang="0">
                <a:pos x="146" y="76"/>
              </a:cxn>
              <a:cxn ang="0">
                <a:pos x="142" y="88"/>
              </a:cxn>
              <a:cxn ang="0">
                <a:pos x="124" y="92"/>
              </a:cxn>
              <a:cxn ang="0">
                <a:pos x="114" y="88"/>
              </a:cxn>
              <a:cxn ang="0">
                <a:pos x="50" y="86"/>
              </a:cxn>
              <a:cxn ang="0">
                <a:pos x="30" y="88"/>
              </a:cxn>
              <a:cxn ang="0">
                <a:pos x="26" y="86"/>
              </a:cxn>
              <a:cxn ang="0">
                <a:pos x="26" y="78"/>
              </a:cxn>
              <a:cxn ang="0">
                <a:pos x="38" y="78"/>
              </a:cxn>
              <a:cxn ang="0">
                <a:pos x="56" y="74"/>
              </a:cxn>
              <a:cxn ang="0">
                <a:pos x="62" y="66"/>
              </a:cxn>
              <a:cxn ang="0">
                <a:pos x="74" y="68"/>
              </a:cxn>
              <a:cxn ang="0">
                <a:pos x="82" y="72"/>
              </a:cxn>
              <a:cxn ang="0">
                <a:pos x="82" y="64"/>
              </a:cxn>
              <a:cxn ang="0">
                <a:pos x="78" y="54"/>
              </a:cxn>
              <a:cxn ang="0">
                <a:pos x="70" y="54"/>
              </a:cxn>
              <a:cxn ang="0">
                <a:pos x="54" y="56"/>
              </a:cxn>
              <a:cxn ang="0">
                <a:pos x="38" y="58"/>
              </a:cxn>
              <a:cxn ang="0">
                <a:pos x="12" y="56"/>
              </a:cxn>
              <a:cxn ang="0">
                <a:pos x="4" y="50"/>
              </a:cxn>
              <a:cxn ang="0">
                <a:pos x="0" y="42"/>
              </a:cxn>
              <a:cxn ang="0">
                <a:pos x="8" y="34"/>
              </a:cxn>
              <a:cxn ang="0">
                <a:pos x="46" y="26"/>
              </a:cxn>
              <a:cxn ang="0">
                <a:pos x="84" y="28"/>
              </a:cxn>
              <a:cxn ang="0">
                <a:pos x="104" y="38"/>
              </a:cxn>
              <a:cxn ang="0">
                <a:pos x="112" y="40"/>
              </a:cxn>
              <a:cxn ang="0">
                <a:pos x="116" y="32"/>
              </a:cxn>
              <a:cxn ang="0">
                <a:pos x="126" y="28"/>
              </a:cxn>
              <a:cxn ang="0">
                <a:pos x="142" y="34"/>
              </a:cxn>
              <a:cxn ang="0">
                <a:pos x="154" y="38"/>
              </a:cxn>
              <a:cxn ang="0">
                <a:pos x="150" y="32"/>
              </a:cxn>
              <a:cxn ang="0">
                <a:pos x="130" y="26"/>
              </a:cxn>
              <a:cxn ang="0">
                <a:pos x="106" y="26"/>
              </a:cxn>
              <a:cxn ang="0">
                <a:pos x="88" y="26"/>
              </a:cxn>
              <a:cxn ang="0">
                <a:pos x="84" y="22"/>
              </a:cxn>
              <a:cxn ang="0">
                <a:pos x="90" y="14"/>
              </a:cxn>
              <a:cxn ang="0">
                <a:pos x="136" y="14"/>
              </a:cxn>
              <a:cxn ang="0">
                <a:pos x="152" y="10"/>
              </a:cxn>
              <a:cxn ang="0">
                <a:pos x="170" y="8"/>
              </a:cxn>
              <a:cxn ang="0">
                <a:pos x="180" y="10"/>
              </a:cxn>
              <a:cxn ang="0">
                <a:pos x="186" y="12"/>
              </a:cxn>
              <a:cxn ang="0">
                <a:pos x="218" y="4"/>
              </a:cxn>
              <a:cxn ang="0">
                <a:pos x="272" y="0"/>
              </a:cxn>
              <a:cxn ang="0">
                <a:pos x="352" y="2"/>
              </a:cxn>
              <a:cxn ang="0">
                <a:pos x="392" y="6"/>
              </a:cxn>
              <a:cxn ang="0">
                <a:pos x="396" y="18"/>
              </a:cxn>
              <a:cxn ang="0">
                <a:pos x="358" y="26"/>
              </a:cxn>
              <a:cxn ang="0">
                <a:pos x="340" y="26"/>
              </a:cxn>
              <a:cxn ang="0">
                <a:pos x="334" y="26"/>
              </a:cxn>
              <a:cxn ang="0">
                <a:pos x="334" y="28"/>
              </a:cxn>
              <a:cxn ang="0">
                <a:pos x="304" y="28"/>
              </a:cxn>
              <a:cxn ang="0">
                <a:pos x="282" y="34"/>
              </a:cxn>
              <a:cxn ang="0">
                <a:pos x="258" y="40"/>
              </a:cxn>
              <a:cxn ang="0">
                <a:pos x="232" y="40"/>
              </a:cxn>
              <a:cxn ang="0">
                <a:pos x="224" y="44"/>
              </a:cxn>
              <a:cxn ang="0">
                <a:pos x="212" y="56"/>
              </a:cxn>
              <a:cxn ang="0">
                <a:pos x="188" y="64"/>
              </a:cxn>
            </a:cxnLst>
            <a:rect l="0" t="0" r="r" b="b"/>
            <a:pathLst>
              <a:path w="410" h="92">
                <a:moveTo>
                  <a:pt x="188" y="64"/>
                </a:moveTo>
                <a:lnTo>
                  <a:pt x="182" y="62"/>
                </a:lnTo>
                <a:lnTo>
                  <a:pt x="176" y="54"/>
                </a:lnTo>
                <a:lnTo>
                  <a:pt x="170" y="54"/>
                </a:lnTo>
                <a:lnTo>
                  <a:pt x="168" y="62"/>
                </a:lnTo>
                <a:lnTo>
                  <a:pt x="166" y="70"/>
                </a:lnTo>
                <a:lnTo>
                  <a:pt x="162" y="76"/>
                </a:lnTo>
                <a:lnTo>
                  <a:pt x="158" y="78"/>
                </a:lnTo>
                <a:lnTo>
                  <a:pt x="154" y="78"/>
                </a:lnTo>
                <a:lnTo>
                  <a:pt x="150" y="78"/>
                </a:lnTo>
                <a:lnTo>
                  <a:pt x="146" y="74"/>
                </a:lnTo>
                <a:lnTo>
                  <a:pt x="142" y="72"/>
                </a:lnTo>
                <a:lnTo>
                  <a:pt x="136" y="72"/>
                </a:lnTo>
                <a:lnTo>
                  <a:pt x="146" y="76"/>
                </a:lnTo>
                <a:lnTo>
                  <a:pt x="154" y="80"/>
                </a:lnTo>
                <a:lnTo>
                  <a:pt x="142" y="88"/>
                </a:lnTo>
                <a:lnTo>
                  <a:pt x="130" y="92"/>
                </a:lnTo>
                <a:lnTo>
                  <a:pt x="124" y="92"/>
                </a:lnTo>
                <a:lnTo>
                  <a:pt x="120" y="90"/>
                </a:lnTo>
                <a:lnTo>
                  <a:pt x="114" y="88"/>
                </a:lnTo>
                <a:lnTo>
                  <a:pt x="110" y="86"/>
                </a:lnTo>
                <a:lnTo>
                  <a:pt x="50" y="86"/>
                </a:lnTo>
                <a:lnTo>
                  <a:pt x="34" y="88"/>
                </a:lnTo>
                <a:lnTo>
                  <a:pt x="30" y="88"/>
                </a:lnTo>
                <a:lnTo>
                  <a:pt x="28" y="88"/>
                </a:lnTo>
                <a:lnTo>
                  <a:pt x="26" y="86"/>
                </a:lnTo>
                <a:lnTo>
                  <a:pt x="24" y="82"/>
                </a:lnTo>
                <a:lnTo>
                  <a:pt x="26" y="78"/>
                </a:lnTo>
                <a:lnTo>
                  <a:pt x="28" y="76"/>
                </a:lnTo>
                <a:lnTo>
                  <a:pt x="38" y="78"/>
                </a:lnTo>
                <a:lnTo>
                  <a:pt x="54" y="82"/>
                </a:lnTo>
                <a:lnTo>
                  <a:pt x="56" y="74"/>
                </a:lnTo>
                <a:lnTo>
                  <a:pt x="58" y="70"/>
                </a:lnTo>
                <a:lnTo>
                  <a:pt x="62" y="66"/>
                </a:lnTo>
                <a:lnTo>
                  <a:pt x="70" y="66"/>
                </a:lnTo>
                <a:lnTo>
                  <a:pt x="74" y="68"/>
                </a:lnTo>
                <a:lnTo>
                  <a:pt x="78" y="70"/>
                </a:lnTo>
                <a:lnTo>
                  <a:pt x="82" y="72"/>
                </a:lnTo>
                <a:lnTo>
                  <a:pt x="86" y="72"/>
                </a:lnTo>
                <a:lnTo>
                  <a:pt x="82" y="64"/>
                </a:lnTo>
                <a:lnTo>
                  <a:pt x="80" y="58"/>
                </a:lnTo>
                <a:lnTo>
                  <a:pt x="78" y="54"/>
                </a:lnTo>
                <a:lnTo>
                  <a:pt x="70" y="56"/>
                </a:lnTo>
                <a:lnTo>
                  <a:pt x="70" y="54"/>
                </a:lnTo>
                <a:lnTo>
                  <a:pt x="68" y="52"/>
                </a:lnTo>
                <a:lnTo>
                  <a:pt x="54" y="56"/>
                </a:lnTo>
                <a:lnTo>
                  <a:pt x="46" y="58"/>
                </a:lnTo>
                <a:lnTo>
                  <a:pt x="38" y="58"/>
                </a:lnTo>
                <a:lnTo>
                  <a:pt x="24" y="58"/>
                </a:lnTo>
                <a:lnTo>
                  <a:pt x="12" y="56"/>
                </a:lnTo>
                <a:lnTo>
                  <a:pt x="8" y="54"/>
                </a:lnTo>
                <a:lnTo>
                  <a:pt x="4" y="50"/>
                </a:lnTo>
                <a:lnTo>
                  <a:pt x="2" y="46"/>
                </a:lnTo>
                <a:lnTo>
                  <a:pt x="0" y="42"/>
                </a:lnTo>
                <a:lnTo>
                  <a:pt x="2" y="38"/>
                </a:lnTo>
                <a:lnTo>
                  <a:pt x="8" y="34"/>
                </a:lnTo>
                <a:lnTo>
                  <a:pt x="26" y="28"/>
                </a:lnTo>
                <a:lnTo>
                  <a:pt x="46" y="26"/>
                </a:lnTo>
                <a:lnTo>
                  <a:pt x="62" y="24"/>
                </a:lnTo>
                <a:lnTo>
                  <a:pt x="84" y="28"/>
                </a:lnTo>
                <a:lnTo>
                  <a:pt x="96" y="34"/>
                </a:lnTo>
                <a:lnTo>
                  <a:pt x="104" y="38"/>
                </a:lnTo>
                <a:lnTo>
                  <a:pt x="106" y="40"/>
                </a:lnTo>
                <a:lnTo>
                  <a:pt x="112" y="40"/>
                </a:lnTo>
                <a:lnTo>
                  <a:pt x="112" y="36"/>
                </a:lnTo>
                <a:lnTo>
                  <a:pt x="116" y="32"/>
                </a:lnTo>
                <a:lnTo>
                  <a:pt x="120" y="30"/>
                </a:lnTo>
                <a:lnTo>
                  <a:pt x="126" y="28"/>
                </a:lnTo>
                <a:lnTo>
                  <a:pt x="136" y="30"/>
                </a:lnTo>
                <a:lnTo>
                  <a:pt x="142" y="34"/>
                </a:lnTo>
                <a:lnTo>
                  <a:pt x="146" y="38"/>
                </a:lnTo>
                <a:lnTo>
                  <a:pt x="154" y="38"/>
                </a:lnTo>
                <a:lnTo>
                  <a:pt x="152" y="34"/>
                </a:lnTo>
                <a:lnTo>
                  <a:pt x="150" y="32"/>
                </a:lnTo>
                <a:lnTo>
                  <a:pt x="140" y="26"/>
                </a:lnTo>
                <a:lnTo>
                  <a:pt x="130" y="26"/>
                </a:lnTo>
                <a:lnTo>
                  <a:pt x="122" y="26"/>
                </a:lnTo>
                <a:lnTo>
                  <a:pt x="106" y="26"/>
                </a:lnTo>
                <a:lnTo>
                  <a:pt x="94" y="26"/>
                </a:lnTo>
                <a:lnTo>
                  <a:pt x="88" y="26"/>
                </a:lnTo>
                <a:lnTo>
                  <a:pt x="86" y="24"/>
                </a:lnTo>
                <a:lnTo>
                  <a:pt x="84" y="22"/>
                </a:lnTo>
                <a:lnTo>
                  <a:pt x="86" y="16"/>
                </a:lnTo>
                <a:lnTo>
                  <a:pt x="90" y="14"/>
                </a:lnTo>
                <a:lnTo>
                  <a:pt x="100" y="14"/>
                </a:lnTo>
                <a:lnTo>
                  <a:pt x="136" y="14"/>
                </a:lnTo>
                <a:lnTo>
                  <a:pt x="144" y="12"/>
                </a:lnTo>
                <a:lnTo>
                  <a:pt x="152" y="10"/>
                </a:lnTo>
                <a:lnTo>
                  <a:pt x="160" y="8"/>
                </a:lnTo>
                <a:lnTo>
                  <a:pt x="170" y="8"/>
                </a:lnTo>
                <a:lnTo>
                  <a:pt x="176" y="8"/>
                </a:lnTo>
                <a:lnTo>
                  <a:pt x="180" y="10"/>
                </a:lnTo>
                <a:lnTo>
                  <a:pt x="182" y="12"/>
                </a:lnTo>
                <a:lnTo>
                  <a:pt x="186" y="12"/>
                </a:lnTo>
                <a:lnTo>
                  <a:pt x="202" y="8"/>
                </a:lnTo>
                <a:lnTo>
                  <a:pt x="218" y="4"/>
                </a:lnTo>
                <a:lnTo>
                  <a:pt x="244" y="2"/>
                </a:lnTo>
                <a:lnTo>
                  <a:pt x="272" y="0"/>
                </a:lnTo>
                <a:lnTo>
                  <a:pt x="330" y="2"/>
                </a:lnTo>
                <a:lnTo>
                  <a:pt x="352" y="2"/>
                </a:lnTo>
                <a:lnTo>
                  <a:pt x="372" y="2"/>
                </a:lnTo>
                <a:lnTo>
                  <a:pt x="392" y="6"/>
                </a:lnTo>
                <a:lnTo>
                  <a:pt x="410" y="12"/>
                </a:lnTo>
                <a:lnTo>
                  <a:pt x="396" y="18"/>
                </a:lnTo>
                <a:lnTo>
                  <a:pt x="378" y="24"/>
                </a:lnTo>
                <a:lnTo>
                  <a:pt x="358" y="26"/>
                </a:lnTo>
                <a:lnTo>
                  <a:pt x="348" y="26"/>
                </a:lnTo>
                <a:lnTo>
                  <a:pt x="340" y="26"/>
                </a:lnTo>
                <a:lnTo>
                  <a:pt x="326" y="26"/>
                </a:lnTo>
                <a:lnTo>
                  <a:pt x="334" y="26"/>
                </a:lnTo>
                <a:lnTo>
                  <a:pt x="342" y="26"/>
                </a:lnTo>
                <a:lnTo>
                  <a:pt x="334" y="28"/>
                </a:lnTo>
                <a:lnTo>
                  <a:pt x="324" y="28"/>
                </a:lnTo>
                <a:lnTo>
                  <a:pt x="304" y="28"/>
                </a:lnTo>
                <a:lnTo>
                  <a:pt x="292" y="30"/>
                </a:lnTo>
                <a:lnTo>
                  <a:pt x="282" y="34"/>
                </a:lnTo>
                <a:lnTo>
                  <a:pt x="270" y="38"/>
                </a:lnTo>
                <a:lnTo>
                  <a:pt x="258" y="40"/>
                </a:lnTo>
                <a:lnTo>
                  <a:pt x="238" y="40"/>
                </a:lnTo>
                <a:lnTo>
                  <a:pt x="232" y="40"/>
                </a:lnTo>
                <a:lnTo>
                  <a:pt x="226" y="40"/>
                </a:lnTo>
                <a:lnTo>
                  <a:pt x="224" y="44"/>
                </a:lnTo>
                <a:lnTo>
                  <a:pt x="222" y="48"/>
                </a:lnTo>
                <a:lnTo>
                  <a:pt x="212" y="56"/>
                </a:lnTo>
                <a:lnTo>
                  <a:pt x="198" y="62"/>
                </a:lnTo>
                <a:lnTo>
                  <a:pt x="188" y="6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8" name="Freeform 296"/>
          <p:cNvSpPr>
            <a:spLocks/>
          </p:cNvSpPr>
          <p:nvPr/>
        </p:nvSpPr>
        <p:spPr bwMode="auto">
          <a:xfrm>
            <a:off x="2437925" y="1547470"/>
            <a:ext cx="476076" cy="314291"/>
          </a:xfrm>
          <a:custGeom>
            <a:avLst/>
            <a:gdLst/>
            <a:ahLst/>
            <a:cxnLst>
              <a:cxn ang="0">
                <a:pos x="132" y="10"/>
              </a:cxn>
              <a:cxn ang="0">
                <a:pos x="142" y="2"/>
              </a:cxn>
              <a:cxn ang="0">
                <a:pos x="170" y="4"/>
              </a:cxn>
              <a:cxn ang="0">
                <a:pos x="186" y="14"/>
              </a:cxn>
              <a:cxn ang="0">
                <a:pos x="186" y="20"/>
              </a:cxn>
              <a:cxn ang="0">
                <a:pos x="198" y="30"/>
              </a:cxn>
              <a:cxn ang="0">
                <a:pos x="210" y="36"/>
              </a:cxn>
              <a:cxn ang="0">
                <a:pos x="228" y="38"/>
              </a:cxn>
              <a:cxn ang="0">
                <a:pos x="254" y="68"/>
              </a:cxn>
              <a:cxn ang="0">
                <a:pos x="234" y="78"/>
              </a:cxn>
              <a:cxn ang="0">
                <a:pos x="252" y="88"/>
              </a:cxn>
              <a:cxn ang="0">
                <a:pos x="278" y="104"/>
              </a:cxn>
              <a:cxn ang="0">
                <a:pos x="288" y="112"/>
              </a:cxn>
              <a:cxn ang="0">
                <a:pos x="302" y="114"/>
              </a:cxn>
              <a:cxn ang="0">
                <a:pos x="296" y="122"/>
              </a:cxn>
              <a:cxn ang="0">
                <a:pos x="282" y="132"/>
              </a:cxn>
              <a:cxn ang="0">
                <a:pos x="264" y="142"/>
              </a:cxn>
              <a:cxn ang="0">
                <a:pos x="250" y="142"/>
              </a:cxn>
              <a:cxn ang="0">
                <a:pos x="246" y="128"/>
              </a:cxn>
              <a:cxn ang="0">
                <a:pos x="228" y="126"/>
              </a:cxn>
              <a:cxn ang="0">
                <a:pos x="212" y="130"/>
              </a:cxn>
              <a:cxn ang="0">
                <a:pos x="222" y="138"/>
              </a:cxn>
              <a:cxn ang="0">
                <a:pos x="236" y="154"/>
              </a:cxn>
              <a:cxn ang="0">
                <a:pos x="234" y="176"/>
              </a:cxn>
              <a:cxn ang="0">
                <a:pos x="236" y="190"/>
              </a:cxn>
              <a:cxn ang="0">
                <a:pos x="210" y="178"/>
              </a:cxn>
              <a:cxn ang="0">
                <a:pos x="202" y="170"/>
              </a:cxn>
              <a:cxn ang="0">
                <a:pos x="186" y="170"/>
              </a:cxn>
              <a:cxn ang="0">
                <a:pos x="208" y="200"/>
              </a:cxn>
              <a:cxn ang="0">
                <a:pos x="188" y="196"/>
              </a:cxn>
              <a:cxn ang="0">
                <a:pos x="142" y="184"/>
              </a:cxn>
              <a:cxn ang="0">
                <a:pos x="144" y="174"/>
              </a:cxn>
              <a:cxn ang="0">
                <a:pos x="142" y="168"/>
              </a:cxn>
              <a:cxn ang="0">
                <a:pos x="130" y="154"/>
              </a:cxn>
              <a:cxn ang="0">
                <a:pos x="94" y="156"/>
              </a:cxn>
              <a:cxn ang="0">
                <a:pos x="68" y="158"/>
              </a:cxn>
              <a:cxn ang="0">
                <a:pos x="66" y="152"/>
              </a:cxn>
              <a:cxn ang="0">
                <a:pos x="92" y="136"/>
              </a:cxn>
              <a:cxn ang="0">
                <a:pos x="112" y="142"/>
              </a:cxn>
              <a:cxn ang="0">
                <a:pos x="130" y="136"/>
              </a:cxn>
              <a:cxn ang="0">
                <a:pos x="144" y="124"/>
              </a:cxn>
              <a:cxn ang="0">
                <a:pos x="164" y="90"/>
              </a:cxn>
              <a:cxn ang="0">
                <a:pos x="154" y="80"/>
              </a:cxn>
              <a:cxn ang="0">
                <a:pos x="144" y="78"/>
              </a:cxn>
              <a:cxn ang="0">
                <a:pos x="136" y="66"/>
              </a:cxn>
              <a:cxn ang="0">
                <a:pos x="120" y="58"/>
              </a:cxn>
              <a:cxn ang="0">
                <a:pos x="108" y="66"/>
              </a:cxn>
              <a:cxn ang="0">
                <a:pos x="96" y="70"/>
              </a:cxn>
              <a:cxn ang="0">
                <a:pos x="82" y="62"/>
              </a:cxn>
              <a:cxn ang="0">
                <a:pos x="34" y="60"/>
              </a:cxn>
              <a:cxn ang="0">
                <a:pos x="24" y="48"/>
              </a:cxn>
              <a:cxn ang="0">
                <a:pos x="12" y="54"/>
              </a:cxn>
              <a:cxn ang="0">
                <a:pos x="2" y="50"/>
              </a:cxn>
              <a:cxn ang="0">
                <a:pos x="16" y="42"/>
              </a:cxn>
              <a:cxn ang="0">
                <a:pos x="4" y="32"/>
              </a:cxn>
              <a:cxn ang="0">
                <a:pos x="14" y="18"/>
              </a:cxn>
              <a:cxn ang="0">
                <a:pos x="60" y="6"/>
              </a:cxn>
              <a:cxn ang="0">
                <a:pos x="88" y="0"/>
              </a:cxn>
              <a:cxn ang="0">
                <a:pos x="68" y="12"/>
              </a:cxn>
              <a:cxn ang="0">
                <a:pos x="54" y="22"/>
              </a:cxn>
              <a:cxn ang="0">
                <a:pos x="64" y="24"/>
              </a:cxn>
              <a:cxn ang="0">
                <a:pos x="82" y="12"/>
              </a:cxn>
            </a:cxnLst>
            <a:rect l="0" t="0" r="r" b="b"/>
            <a:pathLst>
              <a:path w="306" h="202">
                <a:moveTo>
                  <a:pt x="122" y="0"/>
                </a:moveTo>
                <a:lnTo>
                  <a:pt x="134" y="0"/>
                </a:lnTo>
                <a:lnTo>
                  <a:pt x="132" y="10"/>
                </a:lnTo>
                <a:lnTo>
                  <a:pt x="136" y="8"/>
                </a:lnTo>
                <a:lnTo>
                  <a:pt x="140" y="4"/>
                </a:lnTo>
                <a:lnTo>
                  <a:pt x="142" y="2"/>
                </a:lnTo>
                <a:lnTo>
                  <a:pt x="148" y="0"/>
                </a:lnTo>
                <a:lnTo>
                  <a:pt x="158" y="0"/>
                </a:lnTo>
                <a:lnTo>
                  <a:pt x="170" y="4"/>
                </a:lnTo>
                <a:lnTo>
                  <a:pt x="180" y="8"/>
                </a:lnTo>
                <a:lnTo>
                  <a:pt x="184" y="12"/>
                </a:lnTo>
                <a:lnTo>
                  <a:pt x="186" y="14"/>
                </a:lnTo>
                <a:lnTo>
                  <a:pt x="152" y="20"/>
                </a:lnTo>
                <a:lnTo>
                  <a:pt x="170" y="22"/>
                </a:lnTo>
                <a:lnTo>
                  <a:pt x="186" y="20"/>
                </a:lnTo>
                <a:lnTo>
                  <a:pt x="190" y="22"/>
                </a:lnTo>
                <a:lnTo>
                  <a:pt x="194" y="24"/>
                </a:lnTo>
                <a:lnTo>
                  <a:pt x="198" y="30"/>
                </a:lnTo>
                <a:lnTo>
                  <a:pt x="200" y="36"/>
                </a:lnTo>
                <a:lnTo>
                  <a:pt x="204" y="42"/>
                </a:lnTo>
                <a:lnTo>
                  <a:pt x="210" y="36"/>
                </a:lnTo>
                <a:lnTo>
                  <a:pt x="214" y="34"/>
                </a:lnTo>
                <a:lnTo>
                  <a:pt x="218" y="34"/>
                </a:lnTo>
                <a:lnTo>
                  <a:pt x="228" y="38"/>
                </a:lnTo>
                <a:lnTo>
                  <a:pt x="242" y="46"/>
                </a:lnTo>
                <a:lnTo>
                  <a:pt x="264" y="62"/>
                </a:lnTo>
                <a:lnTo>
                  <a:pt x="254" y="68"/>
                </a:lnTo>
                <a:lnTo>
                  <a:pt x="248" y="72"/>
                </a:lnTo>
                <a:lnTo>
                  <a:pt x="246" y="78"/>
                </a:lnTo>
                <a:lnTo>
                  <a:pt x="234" y="78"/>
                </a:lnTo>
                <a:lnTo>
                  <a:pt x="234" y="84"/>
                </a:lnTo>
                <a:lnTo>
                  <a:pt x="242" y="84"/>
                </a:lnTo>
                <a:lnTo>
                  <a:pt x="252" y="88"/>
                </a:lnTo>
                <a:lnTo>
                  <a:pt x="264" y="92"/>
                </a:lnTo>
                <a:lnTo>
                  <a:pt x="276" y="100"/>
                </a:lnTo>
                <a:lnTo>
                  <a:pt x="278" y="104"/>
                </a:lnTo>
                <a:lnTo>
                  <a:pt x="278" y="108"/>
                </a:lnTo>
                <a:lnTo>
                  <a:pt x="284" y="110"/>
                </a:lnTo>
                <a:lnTo>
                  <a:pt x="288" y="112"/>
                </a:lnTo>
                <a:lnTo>
                  <a:pt x="292" y="114"/>
                </a:lnTo>
                <a:lnTo>
                  <a:pt x="296" y="114"/>
                </a:lnTo>
                <a:lnTo>
                  <a:pt x="302" y="114"/>
                </a:lnTo>
                <a:lnTo>
                  <a:pt x="306" y="112"/>
                </a:lnTo>
                <a:lnTo>
                  <a:pt x="306" y="120"/>
                </a:lnTo>
                <a:lnTo>
                  <a:pt x="296" y="122"/>
                </a:lnTo>
                <a:lnTo>
                  <a:pt x="288" y="124"/>
                </a:lnTo>
                <a:lnTo>
                  <a:pt x="288" y="134"/>
                </a:lnTo>
                <a:lnTo>
                  <a:pt x="282" y="132"/>
                </a:lnTo>
                <a:lnTo>
                  <a:pt x="278" y="130"/>
                </a:lnTo>
                <a:lnTo>
                  <a:pt x="270" y="138"/>
                </a:lnTo>
                <a:lnTo>
                  <a:pt x="264" y="142"/>
                </a:lnTo>
                <a:lnTo>
                  <a:pt x="260" y="144"/>
                </a:lnTo>
                <a:lnTo>
                  <a:pt x="254" y="144"/>
                </a:lnTo>
                <a:lnTo>
                  <a:pt x="250" y="142"/>
                </a:lnTo>
                <a:lnTo>
                  <a:pt x="248" y="138"/>
                </a:lnTo>
                <a:lnTo>
                  <a:pt x="246" y="136"/>
                </a:lnTo>
                <a:lnTo>
                  <a:pt x="246" y="128"/>
                </a:lnTo>
                <a:lnTo>
                  <a:pt x="242" y="120"/>
                </a:lnTo>
                <a:lnTo>
                  <a:pt x="226" y="120"/>
                </a:lnTo>
                <a:lnTo>
                  <a:pt x="228" y="126"/>
                </a:lnTo>
                <a:lnTo>
                  <a:pt x="224" y="128"/>
                </a:lnTo>
                <a:lnTo>
                  <a:pt x="220" y="128"/>
                </a:lnTo>
                <a:lnTo>
                  <a:pt x="212" y="130"/>
                </a:lnTo>
                <a:lnTo>
                  <a:pt x="214" y="132"/>
                </a:lnTo>
                <a:lnTo>
                  <a:pt x="216" y="136"/>
                </a:lnTo>
                <a:lnTo>
                  <a:pt x="222" y="138"/>
                </a:lnTo>
                <a:lnTo>
                  <a:pt x="222" y="148"/>
                </a:lnTo>
                <a:lnTo>
                  <a:pt x="230" y="150"/>
                </a:lnTo>
                <a:lnTo>
                  <a:pt x="236" y="154"/>
                </a:lnTo>
                <a:lnTo>
                  <a:pt x="238" y="162"/>
                </a:lnTo>
                <a:lnTo>
                  <a:pt x="236" y="168"/>
                </a:lnTo>
                <a:lnTo>
                  <a:pt x="234" y="176"/>
                </a:lnTo>
                <a:lnTo>
                  <a:pt x="234" y="180"/>
                </a:lnTo>
                <a:lnTo>
                  <a:pt x="232" y="184"/>
                </a:lnTo>
                <a:lnTo>
                  <a:pt x="236" y="190"/>
                </a:lnTo>
                <a:lnTo>
                  <a:pt x="228" y="188"/>
                </a:lnTo>
                <a:lnTo>
                  <a:pt x="218" y="184"/>
                </a:lnTo>
                <a:lnTo>
                  <a:pt x="210" y="178"/>
                </a:lnTo>
                <a:lnTo>
                  <a:pt x="206" y="176"/>
                </a:lnTo>
                <a:lnTo>
                  <a:pt x="206" y="172"/>
                </a:lnTo>
                <a:lnTo>
                  <a:pt x="202" y="170"/>
                </a:lnTo>
                <a:lnTo>
                  <a:pt x="196" y="168"/>
                </a:lnTo>
                <a:lnTo>
                  <a:pt x="184" y="168"/>
                </a:lnTo>
                <a:lnTo>
                  <a:pt x="186" y="170"/>
                </a:lnTo>
                <a:lnTo>
                  <a:pt x="194" y="180"/>
                </a:lnTo>
                <a:lnTo>
                  <a:pt x="210" y="194"/>
                </a:lnTo>
                <a:lnTo>
                  <a:pt x="208" y="200"/>
                </a:lnTo>
                <a:lnTo>
                  <a:pt x="204" y="202"/>
                </a:lnTo>
                <a:lnTo>
                  <a:pt x="198" y="200"/>
                </a:lnTo>
                <a:lnTo>
                  <a:pt x="188" y="196"/>
                </a:lnTo>
                <a:lnTo>
                  <a:pt x="172" y="188"/>
                </a:lnTo>
                <a:lnTo>
                  <a:pt x="144" y="188"/>
                </a:lnTo>
                <a:lnTo>
                  <a:pt x="142" y="184"/>
                </a:lnTo>
                <a:lnTo>
                  <a:pt x="144" y="182"/>
                </a:lnTo>
                <a:lnTo>
                  <a:pt x="144" y="180"/>
                </a:lnTo>
                <a:lnTo>
                  <a:pt x="144" y="174"/>
                </a:lnTo>
                <a:lnTo>
                  <a:pt x="144" y="170"/>
                </a:lnTo>
                <a:lnTo>
                  <a:pt x="144" y="168"/>
                </a:lnTo>
                <a:lnTo>
                  <a:pt x="142" y="168"/>
                </a:lnTo>
                <a:lnTo>
                  <a:pt x="134" y="162"/>
                </a:lnTo>
                <a:lnTo>
                  <a:pt x="130" y="158"/>
                </a:lnTo>
                <a:lnTo>
                  <a:pt x="130" y="154"/>
                </a:lnTo>
                <a:lnTo>
                  <a:pt x="110" y="154"/>
                </a:lnTo>
                <a:lnTo>
                  <a:pt x="102" y="154"/>
                </a:lnTo>
                <a:lnTo>
                  <a:pt x="94" y="156"/>
                </a:lnTo>
                <a:lnTo>
                  <a:pt x="84" y="158"/>
                </a:lnTo>
                <a:lnTo>
                  <a:pt x="76" y="160"/>
                </a:lnTo>
                <a:lnTo>
                  <a:pt x="68" y="158"/>
                </a:lnTo>
                <a:lnTo>
                  <a:pt x="66" y="156"/>
                </a:lnTo>
                <a:lnTo>
                  <a:pt x="64" y="154"/>
                </a:lnTo>
                <a:lnTo>
                  <a:pt x="66" y="152"/>
                </a:lnTo>
                <a:lnTo>
                  <a:pt x="68" y="148"/>
                </a:lnTo>
                <a:lnTo>
                  <a:pt x="76" y="144"/>
                </a:lnTo>
                <a:lnTo>
                  <a:pt x="92" y="136"/>
                </a:lnTo>
                <a:lnTo>
                  <a:pt x="96" y="140"/>
                </a:lnTo>
                <a:lnTo>
                  <a:pt x="100" y="142"/>
                </a:lnTo>
                <a:lnTo>
                  <a:pt x="112" y="142"/>
                </a:lnTo>
                <a:lnTo>
                  <a:pt x="122" y="140"/>
                </a:lnTo>
                <a:lnTo>
                  <a:pt x="126" y="138"/>
                </a:lnTo>
                <a:lnTo>
                  <a:pt x="130" y="136"/>
                </a:lnTo>
                <a:lnTo>
                  <a:pt x="132" y="134"/>
                </a:lnTo>
                <a:lnTo>
                  <a:pt x="132" y="128"/>
                </a:lnTo>
                <a:lnTo>
                  <a:pt x="144" y="124"/>
                </a:lnTo>
                <a:lnTo>
                  <a:pt x="154" y="120"/>
                </a:lnTo>
                <a:lnTo>
                  <a:pt x="174" y="104"/>
                </a:lnTo>
                <a:lnTo>
                  <a:pt x="164" y="90"/>
                </a:lnTo>
                <a:lnTo>
                  <a:pt x="160" y="86"/>
                </a:lnTo>
                <a:lnTo>
                  <a:pt x="154" y="84"/>
                </a:lnTo>
                <a:lnTo>
                  <a:pt x="154" y="80"/>
                </a:lnTo>
                <a:lnTo>
                  <a:pt x="138" y="80"/>
                </a:lnTo>
                <a:lnTo>
                  <a:pt x="140" y="78"/>
                </a:lnTo>
                <a:lnTo>
                  <a:pt x="144" y="78"/>
                </a:lnTo>
                <a:lnTo>
                  <a:pt x="144" y="70"/>
                </a:lnTo>
                <a:lnTo>
                  <a:pt x="140" y="68"/>
                </a:lnTo>
                <a:lnTo>
                  <a:pt x="136" y="66"/>
                </a:lnTo>
                <a:lnTo>
                  <a:pt x="128" y="60"/>
                </a:lnTo>
                <a:lnTo>
                  <a:pt x="122" y="56"/>
                </a:lnTo>
                <a:lnTo>
                  <a:pt x="120" y="58"/>
                </a:lnTo>
                <a:lnTo>
                  <a:pt x="118" y="60"/>
                </a:lnTo>
                <a:lnTo>
                  <a:pt x="112" y="62"/>
                </a:lnTo>
                <a:lnTo>
                  <a:pt x="108" y="66"/>
                </a:lnTo>
                <a:lnTo>
                  <a:pt x="104" y="68"/>
                </a:lnTo>
                <a:lnTo>
                  <a:pt x="100" y="70"/>
                </a:lnTo>
                <a:lnTo>
                  <a:pt x="96" y="70"/>
                </a:lnTo>
                <a:lnTo>
                  <a:pt x="94" y="68"/>
                </a:lnTo>
                <a:lnTo>
                  <a:pt x="94" y="60"/>
                </a:lnTo>
                <a:lnTo>
                  <a:pt x="82" y="62"/>
                </a:lnTo>
                <a:lnTo>
                  <a:pt x="70" y="62"/>
                </a:lnTo>
                <a:lnTo>
                  <a:pt x="40" y="60"/>
                </a:lnTo>
                <a:lnTo>
                  <a:pt x="34" y="60"/>
                </a:lnTo>
                <a:lnTo>
                  <a:pt x="28" y="58"/>
                </a:lnTo>
                <a:lnTo>
                  <a:pt x="26" y="54"/>
                </a:lnTo>
                <a:lnTo>
                  <a:pt x="24" y="48"/>
                </a:lnTo>
                <a:lnTo>
                  <a:pt x="20" y="50"/>
                </a:lnTo>
                <a:lnTo>
                  <a:pt x="16" y="52"/>
                </a:lnTo>
                <a:lnTo>
                  <a:pt x="12" y="54"/>
                </a:lnTo>
                <a:lnTo>
                  <a:pt x="8" y="54"/>
                </a:lnTo>
                <a:lnTo>
                  <a:pt x="4" y="54"/>
                </a:lnTo>
                <a:lnTo>
                  <a:pt x="2" y="50"/>
                </a:lnTo>
                <a:lnTo>
                  <a:pt x="0" y="46"/>
                </a:lnTo>
                <a:lnTo>
                  <a:pt x="8" y="42"/>
                </a:lnTo>
                <a:lnTo>
                  <a:pt x="16" y="42"/>
                </a:lnTo>
                <a:lnTo>
                  <a:pt x="8" y="38"/>
                </a:lnTo>
                <a:lnTo>
                  <a:pt x="4" y="36"/>
                </a:lnTo>
                <a:lnTo>
                  <a:pt x="4" y="32"/>
                </a:lnTo>
                <a:lnTo>
                  <a:pt x="4" y="28"/>
                </a:lnTo>
                <a:lnTo>
                  <a:pt x="6" y="24"/>
                </a:lnTo>
                <a:lnTo>
                  <a:pt x="14" y="18"/>
                </a:lnTo>
                <a:lnTo>
                  <a:pt x="24" y="14"/>
                </a:lnTo>
                <a:lnTo>
                  <a:pt x="34" y="10"/>
                </a:lnTo>
                <a:lnTo>
                  <a:pt x="60" y="6"/>
                </a:lnTo>
                <a:lnTo>
                  <a:pt x="70" y="4"/>
                </a:lnTo>
                <a:lnTo>
                  <a:pt x="78" y="0"/>
                </a:lnTo>
                <a:lnTo>
                  <a:pt x="88" y="0"/>
                </a:lnTo>
                <a:lnTo>
                  <a:pt x="84" y="6"/>
                </a:lnTo>
                <a:lnTo>
                  <a:pt x="78" y="8"/>
                </a:lnTo>
                <a:lnTo>
                  <a:pt x="68" y="12"/>
                </a:lnTo>
                <a:lnTo>
                  <a:pt x="62" y="16"/>
                </a:lnTo>
                <a:lnTo>
                  <a:pt x="58" y="18"/>
                </a:lnTo>
                <a:lnTo>
                  <a:pt x="54" y="22"/>
                </a:lnTo>
                <a:lnTo>
                  <a:pt x="52" y="30"/>
                </a:lnTo>
                <a:lnTo>
                  <a:pt x="60" y="30"/>
                </a:lnTo>
                <a:lnTo>
                  <a:pt x="64" y="24"/>
                </a:lnTo>
                <a:lnTo>
                  <a:pt x="70" y="18"/>
                </a:lnTo>
                <a:lnTo>
                  <a:pt x="76" y="14"/>
                </a:lnTo>
                <a:lnTo>
                  <a:pt x="82" y="12"/>
                </a:lnTo>
                <a:lnTo>
                  <a:pt x="102" y="6"/>
                </a:lnTo>
                <a:lnTo>
                  <a:pt x="122" y="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29" name="Freeform 297"/>
          <p:cNvSpPr>
            <a:spLocks/>
          </p:cNvSpPr>
          <p:nvPr/>
        </p:nvSpPr>
        <p:spPr bwMode="auto">
          <a:xfrm>
            <a:off x="2640179" y="2207169"/>
            <a:ext cx="62232" cy="31118"/>
          </a:xfrm>
          <a:custGeom>
            <a:avLst/>
            <a:gdLst/>
            <a:ahLst/>
            <a:cxnLst>
              <a:cxn ang="0">
                <a:pos x="40" y="20"/>
              </a:cxn>
              <a:cxn ang="0">
                <a:pos x="26" y="18"/>
              </a:cxn>
              <a:cxn ang="0">
                <a:pos x="18" y="18"/>
              </a:cxn>
              <a:cxn ang="0">
                <a:pos x="10" y="14"/>
              </a:cxn>
              <a:cxn ang="0">
                <a:pos x="2" y="8"/>
              </a:cxn>
              <a:cxn ang="0">
                <a:pos x="0" y="4"/>
              </a:cxn>
              <a:cxn ang="0">
                <a:pos x="2" y="0"/>
              </a:cxn>
              <a:cxn ang="0">
                <a:pos x="4" y="0"/>
              </a:cxn>
              <a:cxn ang="0">
                <a:pos x="12" y="0"/>
              </a:cxn>
              <a:cxn ang="0">
                <a:pos x="22" y="2"/>
              </a:cxn>
              <a:cxn ang="0">
                <a:pos x="30" y="6"/>
              </a:cxn>
              <a:cxn ang="0">
                <a:pos x="36" y="12"/>
              </a:cxn>
              <a:cxn ang="0">
                <a:pos x="38" y="16"/>
              </a:cxn>
              <a:cxn ang="0">
                <a:pos x="40" y="20"/>
              </a:cxn>
            </a:cxnLst>
            <a:rect l="0" t="0" r="r" b="b"/>
            <a:pathLst>
              <a:path w="40" h="20">
                <a:moveTo>
                  <a:pt x="40" y="20"/>
                </a:moveTo>
                <a:lnTo>
                  <a:pt x="26" y="18"/>
                </a:lnTo>
                <a:lnTo>
                  <a:pt x="18" y="18"/>
                </a:lnTo>
                <a:lnTo>
                  <a:pt x="10" y="14"/>
                </a:lnTo>
                <a:lnTo>
                  <a:pt x="2" y="8"/>
                </a:lnTo>
                <a:lnTo>
                  <a:pt x="0" y="4"/>
                </a:lnTo>
                <a:lnTo>
                  <a:pt x="2" y="0"/>
                </a:lnTo>
                <a:lnTo>
                  <a:pt x="4" y="0"/>
                </a:lnTo>
                <a:lnTo>
                  <a:pt x="12" y="0"/>
                </a:lnTo>
                <a:lnTo>
                  <a:pt x="22" y="2"/>
                </a:lnTo>
                <a:lnTo>
                  <a:pt x="30" y="6"/>
                </a:lnTo>
                <a:lnTo>
                  <a:pt x="36" y="12"/>
                </a:lnTo>
                <a:lnTo>
                  <a:pt x="38" y="16"/>
                </a:lnTo>
                <a:lnTo>
                  <a:pt x="40" y="2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0" name="Freeform 298"/>
          <p:cNvSpPr>
            <a:spLocks/>
          </p:cNvSpPr>
          <p:nvPr/>
        </p:nvSpPr>
        <p:spPr bwMode="auto">
          <a:xfrm>
            <a:off x="1964960" y="1457227"/>
            <a:ext cx="158692" cy="43565"/>
          </a:xfrm>
          <a:custGeom>
            <a:avLst/>
            <a:gdLst/>
            <a:ahLst/>
            <a:cxnLst>
              <a:cxn ang="0">
                <a:pos x="0" y="24"/>
              </a:cxn>
              <a:cxn ang="0">
                <a:pos x="6" y="24"/>
              </a:cxn>
              <a:cxn ang="0">
                <a:pos x="12" y="24"/>
              </a:cxn>
              <a:cxn ang="0">
                <a:pos x="16" y="24"/>
              </a:cxn>
              <a:cxn ang="0">
                <a:pos x="20" y="28"/>
              </a:cxn>
              <a:cxn ang="0">
                <a:pos x="28" y="28"/>
              </a:cxn>
              <a:cxn ang="0">
                <a:pos x="44" y="20"/>
              </a:cxn>
              <a:cxn ang="0">
                <a:pos x="56" y="16"/>
              </a:cxn>
              <a:cxn ang="0">
                <a:pos x="62" y="22"/>
              </a:cxn>
              <a:cxn ang="0">
                <a:pos x="72" y="16"/>
              </a:cxn>
              <a:cxn ang="0">
                <a:pos x="82" y="12"/>
              </a:cxn>
              <a:cxn ang="0">
                <a:pos x="92" y="8"/>
              </a:cxn>
              <a:cxn ang="0">
                <a:pos x="102" y="4"/>
              </a:cxn>
              <a:cxn ang="0">
                <a:pos x="96" y="0"/>
              </a:cxn>
              <a:cxn ang="0">
                <a:pos x="84" y="2"/>
              </a:cxn>
              <a:cxn ang="0">
                <a:pos x="74" y="4"/>
              </a:cxn>
              <a:cxn ang="0">
                <a:pos x="50" y="10"/>
              </a:cxn>
              <a:cxn ang="0">
                <a:pos x="26" y="16"/>
              </a:cxn>
              <a:cxn ang="0">
                <a:pos x="16" y="18"/>
              </a:cxn>
              <a:cxn ang="0">
                <a:pos x="4" y="18"/>
              </a:cxn>
              <a:cxn ang="0">
                <a:pos x="4" y="24"/>
              </a:cxn>
              <a:cxn ang="0">
                <a:pos x="0" y="24"/>
              </a:cxn>
            </a:cxnLst>
            <a:rect l="0" t="0" r="r" b="b"/>
            <a:pathLst>
              <a:path w="102" h="28">
                <a:moveTo>
                  <a:pt x="0" y="24"/>
                </a:moveTo>
                <a:lnTo>
                  <a:pt x="6" y="24"/>
                </a:lnTo>
                <a:lnTo>
                  <a:pt x="12" y="24"/>
                </a:lnTo>
                <a:lnTo>
                  <a:pt x="16" y="24"/>
                </a:lnTo>
                <a:lnTo>
                  <a:pt x="20" y="28"/>
                </a:lnTo>
                <a:lnTo>
                  <a:pt x="28" y="28"/>
                </a:lnTo>
                <a:lnTo>
                  <a:pt x="44" y="20"/>
                </a:lnTo>
                <a:lnTo>
                  <a:pt x="56" y="16"/>
                </a:lnTo>
                <a:lnTo>
                  <a:pt x="62" y="22"/>
                </a:lnTo>
                <a:lnTo>
                  <a:pt x="72" y="16"/>
                </a:lnTo>
                <a:lnTo>
                  <a:pt x="82" y="12"/>
                </a:lnTo>
                <a:lnTo>
                  <a:pt x="92" y="8"/>
                </a:lnTo>
                <a:lnTo>
                  <a:pt x="102" y="4"/>
                </a:lnTo>
                <a:lnTo>
                  <a:pt x="96" y="0"/>
                </a:lnTo>
                <a:lnTo>
                  <a:pt x="84" y="2"/>
                </a:lnTo>
                <a:lnTo>
                  <a:pt x="74" y="4"/>
                </a:lnTo>
                <a:lnTo>
                  <a:pt x="50" y="10"/>
                </a:lnTo>
                <a:lnTo>
                  <a:pt x="26" y="16"/>
                </a:lnTo>
                <a:lnTo>
                  <a:pt x="16" y="18"/>
                </a:lnTo>
                <a:lnTo>
                  <a:pt x="4" y="18"/>
                </a:lnTo>
                <a:lnTo>
                  <a:pt x="4" y="24"/>
                </a:lnTo>
                <a:lnTo>
                  <a:pt x="0" y="2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1" name="Freeform 299"/>
          <p:cNvSpPr>
            <a:spLocks/>
          </p:cNvSpPr>
          <p:nvPr/>
        </p:nvSpPr>
        <p:spPr bwMode="auto">
          <a:xfrm>
            <a:off x="2232559" y="1538134"/>
            <a:ext cx="121353" cy="71571"/>
          </a:xfrm>
          <a:custGeom>
            <a:avLst/>
            <a:gdLst/>
            <a:ahLst/>
            <a:cxnLst>
              <a:cxn ang="0">
                <a:pos x="78" y="6"/>
              </a:cxn>
              <a:cxn ang="0">
                <a:pos x="74" y="8"/>
              </a:cxn>
              <a:cxn ang="0">
                <a:pos x="70" y="10"/>
              </a:cxn>
              <a:cxn ang="0">
                <a:pos x="62" y="16"/>
              </a:cxn>
              <a:cxn ang="0">
                <a:pos x="70" y="24"/>
              </a:cxn>
              <a:cxn ang="0">
                <a:pos x="60" y="30"/>
              </a:cxn>
              <a:cxn ang="0">
                <a:pos x="56" y="32"/>
              </a:cxn>
              <a:cxn ang="0">
                <a:pos x="50" y="30"/>
              </a:cxn>
              <a:cxn ang="0">
                <a:pos x="50" y="34"/>
              </a:cxn>
              <a:cxn ang="0">
                <a:pos x="46" y="38"/>
              </a:cxn>
              <a:cxn ang="0">
                <a:pos x="40" y="40"/>
              </a:cxn>
              <a:cxn ang="0">
                <a:pos x="34" y="42"/>
              </a:cxn>
              <a:cxn ang="0">
                <a:pos x="28" y="46"/>
              </a:cxn>
              <a:cxn ang="0">
                <a:pos x="18" y="46"/>
              </a:cxn>
              <a:cxn ang="0">
                <a:pos x="18" y="40"/>
              </a:cxn>
              <a:cxn ang="0">
                <a:pos x="16" y="38"/>
              </a:cxn>
              <a:cxn ang="0">
                <a:pos x="10" y="34"/>
              </a:cxn>
              <a:cxn ang="0">
                <a:pos x="4" y="30"/>
              </a:cxn>
              <a:cxn ang="0">
                <a:pos x="2" y="28"/>
              </a:cxn>
              <a:cxn ang="0">
                <a:pos x="0" y="24"/>
              </a:cxn>
              <a:cxn ang="0">
                <a:pos x="2" y="22"/>
              </a:cxn>
              <a:cxn ang="0">
                <a:pos x="4" y="20"/>
              </a:cxn>
              <a:cxn ang="0">
                <a:pos x="8" y="18"/>
              </a:cxn>
              <a:cxn ang="0">
                <a:pos x="14" y="18"/>
              </a:cxn>
              <a:cxn ang="0">
                <a:pos x="16" y="20"/>
              </a:cxn>
              <a:cxn ang="0">
                <a:pos x="20" y="22"/>
              </a:cxn>
              <a:cxn ang="0">
                <a:pos x="24" y="22"/>
              </a:cxn>
              <a:cxn ang="0">
                <a:pos x="32" y="20"/>
              </a:cxn>
              <a:cxn ang="0">
                <a:pos x="34" y="18"/>
              </a:cxn>
              <a:cxn ang="0">
                <a:pos x="34" y="16"/>
              </a:cxn>
              <a:cxn ang="0">
                <a:pos x="34" y="10"/>
              </a:cxn>
              <a:cxn ang="0">
                <a:pos x="40" y="6"/>
              </a:cxn>
              <a:cxn ang="0">
                <a:pos x="54" y="4"/>
              </a:cxn>
              <a:cxn ang="0">
                <a:pos x="78" y="0"/>
              </a:cxn>
              <a:cxn ang="0">
                <a:pos x="78" y="6"/>
              </a:cxn>
            </a:cxnLst>
            <a:rect l="0" t="0" r="r" b="b"/>
            <a:pathLst>
              <a:path w="78" h="46">
                <a:moveTo>
                  <a:pt x="78" y="6"/>
                </a:moveTo>
                <a:lnTo>
                  <a:pt x="74" y="8"/>
                </a:lnTo>
                <a:lnTo>
                  <a:pt x="70" y="10"/>
                </a:lnTo>
                <a:lnTo>
                  <a:pt x="62" y="16"/>
                </a:lnTo>
                <a:lnTo>
                  <a:pt x="70" y="24"/>
                </a:lnTo>
                <a:lnTo>
                  <a:pt x="60" y="30"/>
                </a:lnTo>
                <a:lnTo>
                  <a:pt x="56" y="32"/>
                </a:lnTo>
                <a:lnTo>
                  <a:pt x="50" y="30"/>
                </a:lnTo>
                <a:lnTo>
                  <a:pt x="50" y="34"/>
                </a:lnTo>
                <a:lnTo>
                  <a:pt x="46" y="38"/>
                </a:lnTo>
                <a:lnTo>
                  <a:pt x="40" y="40"/>
                </a:lnTo>
                <a:lnTo>
                  <a:pt x="34" y="42"/>
                </a:lnTo>
                <a:lnTo>
                  <a:pt x="28" y="46"/>
                </a:lnTo>
                <a:lnTo>
                  <a:pt x="18" y="46"/>
                </a:lnTo>
                <a:lnTo>
                  <a:pt x="18" y="40"/>
                </a:lnTo>
                <a:lnTo>
                  <a:pt x="16" y="38"/>
                </a:lnTo>
                <a:lnTo>
                  <a:pt x="10" y="34"/>
                </a:lnTo>
                <a:lnTo>
                  <a:pt x="4" y="30"/>
                </a:lnTo>
                <a:lnTo>
                  <a:pt x="2" y="28"/>
                </a:lnTo>
                <a:lnTo>
                  <a:pt x="0" y="24"/>
                </a:lnTo>
                <a:lnTo>
                  <a:pt x="2" y="22"/>
                </a:lnTo>
                <a:lnTo>
                  <a:pt x="4" y="20"/>
                </a:lnTo>
                <a:lnTo>
                  <a:pt x="8" y="18"/>
                </a:lnTo>
                <a:lnTo>
                  <a:pt x="14" y="18"/>
                </a:lnTo>
                <a:lnTo>
                  <a:pt x="16" y="20"/>
                </a:lnTo>
                <a:lnTo>
                  <a:pt x="20" y="22"/>
                </a:lnTo>
                <a:lnTo>
                  <a:pt x="24" y="22"/>
                </a:lnTo>
                <a:lnTo>
                  <a:pt x="32" y="20"/>
                </a:lnTo>
                <a:lnTo>
                  <a:pt x="34" y="18"/>
                </a:lnTo>
                <a:lnTo>
                  <a:pt x="34" y="16"/>
                </a:lnTo>
                <a:lnTo>
                  <a:pt x="34" y="10"/>
                </a:lnTo>
                <a:lnTo>
                  <a:pt x="40" y="6"/>
                </a:lnTo>
                <a:lnTo>
                  <a:pt x="54" y="4"/>
                </a:lnTo>
                <a:lnTo>
                  <a:pt x="78" y="0"/>
                </a:lnTo>
                <a:lnTo>
                  <a:pt x="78" y="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2" name="Freeform 300"/>
          <p:cNvSpPr>
            <a:spLocks/>
          </p:cNvSpPr>
          <p:nvPr/>
        </p:nvSpPr>
        <p:spPr bwMode="auto">
          <a:xfrm>
            <a:off x="2207666" y="1643935"/>
            <a:ext cx="68455" cy="34230"/>
          </a:xfrm>
          <a:custGeom>
            <a:avLst/>
            <a:gdLst/>
            <a:ahLst/>
            <a:cxnLst>
              <a:cxn ang="0">
                <a:pos x="24" y="22"/>
              </a:cxn>
              <a:cxn ang="0">
                <a:pos x="18" y="22"/>
              </a:cxn>
              <a:cxn ang="0">
                <a:pos x="10" y="20"/>
              </a:cxn>
              <a:cxn ang="0">
                <a:pos x="0" y="14"/>
              </a:cxn>
              <a:cxn ang="0">
                <a:pos x="6" y="10"/>
              </a:cxn>
              <a:cxn ang="0">
                <a:pos x="14" y="6"/>
              </a:cxn>
              <a:cxn ang="0">
                <a:pos x="32" y="0"/>
              </a:cxn>
              <a:cxn ang="0">
                <a:pos x="34" y="4"/>
              </a:cxn>
              <a:cxn ang="0">
                <a:pos x="38" y="6"/>
              </a:cxn>
              <a:cxn ang="0">
                <a:pos x="44" y="6"/>
              </a:cxn>
              <a:cxn ang="0">
                <a:pos x="44" y="18"/>
              </a:cxn>
              <a:cxn ang="0">
                <a:pos x="34" y="22"/>
              </a:cxn>
              <a:cxn ang="0">
                <a:pos x="24" y="22"/>
              </a:cxn>
            </a:cxnLst>
            <a:rect l="0" t="0" r="r" b="b"/>
            <a:pathLst>
              <a:path w="44" h="22">
                <a:moveTo>
                  <a:pt x="24" y="22"/>
                </a:moveTo>
                <a:lnTo>
                  <a:pt x="18" y="22"/>
                </a:lnTo>
                <a:lnTo>
                  <a:pt x="10" y="20"/>
                </a:lnTo>
                <a:lnTo>
                  <a:pt x="0" y="14"/>
                </a:lnTo>
                <a:lnTo>
                  <a:pt x="6" y="10"/>
                </a:lnTo>
                <a:lnTo>
                  <a:pt x="14" y="6"/>
                </a:lnTo>
                <a:lnTo>
                  <a:pt x="32" y="0"/>
                </a:lnTo>
                <a:lnTo>
                  <a:pt x="34" y="4"/>
                </a:lnTo>
                <a:lnTo>
                  <a:pt x="38" y="6"/>
                </a:lnTo>
                <a:lnTo>
                  <a:pt x="44" y="6"/>
                </a:lnTo>
                <a:lnTo>
                  <a:pt x="44" y="18"/>
                </a:lnTo>
                <a:lnTo>
                  <a:pt x="34" y="22"/>
                </a:lnTo>
                <a:lnTo>
                  <a:pt x="24" y="2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3" name="Freeform 301"/>
          <p:cNvSpPr>
            <a:spLocks/>
          </p:cNvSpPr>
          <p:nvPr/>
        </p:nvSpPr>
        <p:spPr bwMode="auto">
          <a:xfrm>
            <a:off x="2347689" y="1752848"/>
            <a:ext cx="133799" cy="71571"/>
          </a:xfrm>
          <a:custGeom>
            <a:avLst/>
            <a:gdLst/>
            <a:ahLst/>
            <a:cxnLst>
              <a:cxn ang="0">
                <a:pos x="62" y="42"/>
              </a:cxn>
              <a:cxn ang="0">
                <a:pos x="60" y="32"/>
              </a:cxn>
              <a:cxn ang="0">
                <a:pos x="56" y="28"/>
              </a:cxn>
              <a:cxn ang="0">
                <a:pos x="52" y="28"/>
              </a:cxn>
              <a:cxn ang="0">
                <a:pos x="46" y="28"/>
              </a:cxn>
              <a:cxn ang="0">
                <a:pos x="42" y="32"/>
              </a:cxn>
              <a:cxn ang="0">
                <a:pos x="32" y="38"/>
              </a:cxn>
              <a:cxn ang="0">
                <a:pos x="24" y="44"/>
              </a:cxn>
              <a:cxn ang="0">
                <a:pos x="18" y="46"/>
              </a:cxn>
              <a:cxn ang="0">
                <a:pos x="12" y="44"/>
              </a:cxn>
              <a:cxn ang="0">
                <a:pos x="16" y="40"/>
              </a:cxn>
              <a:cxn ang="0">
                <a:pos x="12" y="38"/>
              </a:cxn>
              <a:cxn ang="0">
                <a:pos x="8" y="38"/>
              </a:cxn>
              <a:cxn ang="0">
                <a:pos x="4" y="38"/>
              </a:cxn>
              <a:cxn ang="0">
                <a:pos x="0" y="36"/>
              </a:cxn>
              <a:cxn ang="0">
                <a:pos x="10" y="26"/>
              </a:cxn>
              <a:cxn ang="0">
                <a:pos x="24" y="16"/>
              </a:cxn>
              <a:cxn ang="0">
                <a:pos x="50" y="0"/>
              </a:cxn>
              <a:cxn ang="0">
                <a:pos x="56" y="6"/>
              </a:cxn>
              <a:cxn ang="0">
                <a:pos x="62" y="14"/>
              </a:cxn>
              <a:cxn ang="0">
                <a:pos x="76" y="24"/>
              </a:cxn>
              <a:cxn ang="0">
                <a:pos x="74" y="30"/>
              </a:cxn>
              <a:cxn ang="0">
                <a:pos x="80" y="30"/>
              </a:cxn>
              <a:cxn ang="0">
                <a:pos x="86" y="32"/>
              </a:cxn>
              <a:cxn ang="0">
                <a:pos x="80" y="38"/>
              </a:cxn>
              <a:cxn ang="0">
                <a:pos x="76" y="40"/>
              </a:cxn>
              <a:cxn ang="0">
                <a:pos x="70" y="42"/>
              </a:cxn>
              <a:cxn ang="0">
                <a:pos x="66" y="40"/>
              </a:cxn>
              <a:cxn ang="0">
                <a:pos x="64" y="38"/>
              </a:cxn>
              <a:cxn ang="0">
                <a:pos x="62" y="42"/>
              </a:cxn>
            </a:cxnLst>
            <a:rect l="0" t="0" r="r" b="b"/>
            <a:pathLst>
              <a:path w="86" h="46">
                <a:moveTo>
                  <a:pt x="62" y="42"/>
                </a:moveTo>
                <a:lnTo>
                  <a:pt x="60" y="32"/>
                </a:lnTo>
                <a:lnTo>
                  <a:pt x="56" y="28"/>
                </a:lnTo>
                <a:lnTo>
                  <a:pt x="52" y="28"/>
                </a:lnTo>
                <a:lnTo>
                  <a:pt x="46" y="28"/>
                </a:lnTo>
                <a:lnTo>
                  <a:pt x="42" y="32"/>
                </a:lnTo>
                <a:lnTo>
                  <a:pt x="32" y="38"/>
                </a:lnTo>
                <a:lnTo>
                  <a:pt x="24" y="44"/>
                </a:lnTo>
                <a:lnTo>
                  <a:pt x="18" y="46"/>
                </a:lnTo>
                <a:lnTo>
                  <a:pt x="12" y="44"/>
                </a:lnTo>
                <a:lnTo>
                  <a:pt x="16" y="40"/>
                </a:lnTo>
                <a:lnTo>
                  <a:pt x="12" y="38"/>
                </a:lnTo>
                <a:lnTo>
                  <a:pt x="8" y="38"/>
                </a:lnTo>
                <a:lnTo>
                  <a:pt x="4" y="38"/>
                </a:lnTo>
                <a:lnTo>
                  <a:pt x="0" y="36"/>
                </a:lnTo>
                <a:lnTo>
                  <a:pt x="10" y="26"/>
                </a:lnTo>
                <a:lnTo>
                  <a:pt x="24" y="16"/>
                </a:lnTo>
                <a:lnTo>
                  <a:pt x="50" y="0"/>
                </a:lnTo>
                <a:lnTo>
                  <a:pt x="56" y="6"/>
                </a:lnTo>
                <a:lnTo>
                  <a:pt x="62" y="14"/>
                </a:lnTo>
                <a:lnTo>
                  <a:pt x="76" y="24"/>
                </a:lnTo>
                <a:lnTo>
                  <a:pt x="74" y="30"/>
                </a:lnTo>
                <a:lnTo>
                  <a:pt x="80" y="30"/>
                </a:lnTo>
                <a:lnTo>
                  <a:pt x="86" y="32"/>
                </a:lnTo>
                <a:lnTo>
                  <a:pt x="80" y="38"/>
                </a:lnTo>
                <a:lnTo>
                  <a:pt x="76" y="40"/>
                </a:lnTo>
                <a:lnTo>
                  <a:pt x="70" y="42"/>
                </a:lnTo>
                <a:lnTo>
                  <a:pt x="66" y="40"/>
                </a:lnTo>
                <a:lnTo>
                  <a:pt x="64" y="38"/>
                </a:lnTo>
                <a:lnTo>
                  <a:pt x="62" y="4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4" name="Freeform 302"/>
          <p:cNvSpPr>
            <a:spLocks/>
          </p:cNvSpPr>
          <p:nvPr/>
        </p:nvSpPr>
        <p:spPr bwMode="auto">
          <a:xfrm>
            <a:off x="2441036" y="1466562"/>
            <a:ext cx="273822" cy="62236"/>
          </a:xfrm>
          <a:custGeom>
            <a:avLst/>
            <a:gdLst/>
            <a:ahLst/>
            <a:cxnLst>
              <a:cxn ang="0">
                <a:pos x="32" y="24"/>
              </a:cxn>
              <a:cxn ang="0">
                <a:pos x="40" y="18"/>
              </a:cxn>
              <a:cxn ang="0">
                <a:pos x="34" y="16"/>
              </a:cxn>
              <a:cxn ang="0">
                <a:pos x="30" y="16"/>
              </a:cxn>
              <a:cxn ang="0">
                <a:pos x="24" y="16"/>
              </a:cxn>
              <a:cxn ang="0">
                <a:pos x="14" y="18"/>
              </a:cxn>
              <a:cxn ang="0">
                <a:pos x="10" y="16"/>
              </a:cxn>
              <a:cxn ang="0">
                <a:pos x="6" y="14"/>
              </a:cxn>
              <a:cxn ang="0">
                <a:pos x="0" y="6"/>
              </a:cxn>
              <a:cxn ang="0">
                <a:pos x="10" y="2"/>
              </a:cxn>
              <a:cxn ang="0">
                <a:pos x="22" y="0"/>
              </a:cxn>
              <a:cxn ang="0">
                <a:pos x="30" y="2"/>
              </a:cxn>
              <a:cxn ang="0">
                <a:pos x="36" y="6"/>
              </a:cxn>
              <a:cxn ang="0">
                <a:pos x="42" y="8"/>
              </a:cxn>
              <a:cxn ang="0">
                <a:pos x="48" y="10"/>
              </a:cxn>
              <a:cxn ang="0">
                <a:pos x="62" y="10"/>
              </a:cxn>
              <a:cxn ang="0">
                <a:pos x="66" y="8"/>
              </a:cxn>
              <a:cxn ang="0">
                <a:pos x="70" y="6"/>
              </a:cxn>
              <a:cxn ang="0">
                <a:pos x="74" y="6"/>
              </a:cxn>
              <a:cxn ang="0">
                <a:pos x="68" y="10"/>
              </a:cxn>
              <a:cxn ang="0">
                <a:pos x="66" y="12"/>
              </a:cxn>
              <a:cxn ang="0">
                <a:pos x="64" y="16"/>
              </a:cxn>
              <a:cxn ang="0">
                <a:pos x="66" y="18"/>
              </a:cxn>
              <a:cxn ang="0">
                <a:pos x="66" y="20"/>
              </a:cxn>
              <a:cxn ang="0">
                <a:pos x="72" y="22"/>
              </a:cxn>
              <a:cxn ang="0">
                <a:pos x="86" y="22"/>
              </a:cxn>
              <a:cxn ang="0">
                <a:pos x="102" y="22"/>
              </a:cxn>
              <a:cxn ang="0">
                <a:pos x="116" y="20"/>
              </a:cxn>
              <a:cxn ang="0">
                <a:pos x="130" y="18"/>
              </a:cxn>
              <a:cxn ang="0">
                <a:pos x="146" y="18"/>
              </a:cxn>
              <a:cxn ang="0">
                <a:pos x="156" y="18"/>
              </a:cxn>
              <a:cxn ang="0">
                <a:pos x="164" y="20"/>
              </a:cxn>
              <a:cxn ang="0">
                <a:pos x="176" y="24"/>
              </a:cxn>
              <a:cxn ang="0">
                <a:pos x="172" y="32"/>
              </a:cxn>
              <a:cxn ang="0">
                <a:pos x="168" y="38"/>
              </a:cxn>
              <a:cxn ang="0">
                <a:pos x="160" y="40"/>
              </a:cxn>
              <a:cxn ang="0">
                <a:pos x="152" y="40"/>
              </a:cxn>
              <a:cxn ang="0">
                <a:pos x="142" y="40"/>
              </a:cxn>
              <a:cxn ang="0">
                <a:pos x="134" y="38"/>
              </a:cxn>
              <a:cxn ang="0">
                <a:pos x="128" y="38"/>
              </a:cxn>
              <a:cxn ang="0">
                <a:pos x="118" y="36"/>
              </a:cxn>
              <a:cxn ang="0">
                <a:pos x="112" y="36"/>
              </a:cxn>
              <a:cxn ang="0">
                <a:pos x="104" y="34"/>
              </a:cxn>
              <a:cxn ang="0">
                <a:pos x="98" y="32"/>
              </a:cxn>
              <a:cxn ang="0">
                <a:pos x="92" y="32"/>
              </a:cxn>
              <a:cxn ang="0">
                <a:pos x="84" y="34"/>
              </a:cxn>
              <a:cxn ang="0">
                <a:pos x="78" y="36"/>
              </a:cxn>
              <a:cxn ang="0">
                <a:pos x="74" y="40"/>
              </a:cxn>
              <a:cxn ang="0">
                <a:pos x="68" y="40"/>
              </a:cxn>
              <a:cxn ang="0">
                <a:pos x="46" y="38"/>
              </a:cxn>
              <a:cxn ang="0">
                <a:pos x="34" y="38"/>
              </a:cxn>
              <a:cxn ang="0">
                <a:pos x="30" y="38"/>
              </a:cxn>
              <a:cxn ang="0">
                <a:pos x="26" y="40"/>
              </a:cxn>
              <a:cxn ang="0">
                <a:pos x="26" y="32"/>
              </a:cxn>
              <a:cxn ang="0">
                <a:pos x="30" y="26"/>
              </a:cxn>
              <a:cxn ang="0">
                <a:pos x="34" y="22"/>
              </a:cxn>
              <a:cxn ang="0">
                <a:pos x="40" y="20"/>
              </a:cxn>
              <a:cxn ang="0">
                <a:pos x="32" y="24"/>
              </a:cxn>
            </a:cxnLst>
            <a:rect l="0" t="0" r="r" b="b"/>
            <a:pathLst>
              <a:path w="176" h="40">
                <a:moveTo>
                  <a:pt x="32" y="24"/>
                </a:moveTo>
                <a:lnTo>
                  <a:pt x="40" y="18"/>
                </a:lnTo>
                <a:lnTo>
                  <a:pt x="34" y="16"/>
                </a:lnTo>
                <a:lnTo>
                  <a:pt x="30" y="16"/>
                </a:lnTo>
                <a:lnTo>
                  <a:pt x="24" y="16"/>
                </a:lnTo>
                <a:lnTo>
                  <a:pt x="14" y="18"/>
                </a:lnTo>
                <a:lnTo>
                  <a:pt x="10" y="16"/>
                </a:lnTo>
                <a:lnTo>
                  <a:pt x="6" y="14"/>
                </a:lnTo>
                <a:lnTo>
                  <a:pt x="0" y="6"/>
                </a:lnTo>
                <a:lnTo>
                  <a:pt x="10" y="2"/>
                </a:lnTo>
                <a:lnTo>
                  <a:pt x="22" y="0"/>
                </a:lnTo>
                <a:lnTo>
                  <a:pt x="30" y="2"/>
                </a:lnTo>
                <a:lnTo>
                  <a:pt x="36" y="6"/>
                </a:lnTo>
                <a:lnTo>
                  <a:pt x="42" y="8"/>
                </a:lnTo>
                <a:lnTo>
                  <a:pt x="48" y="10"/>
                </a:lnTo>
                <a:lnTo>
                  <a:pt x="62" y="10"/>
                </a:lnTo>
                <a:lnTo>
                  <a:pt x="66" y="8"/>
                </a:lnTo>
                <a:lnTo>
                  <a:pt x="70" y="6"/>
                </a:lnTo>
                <a:lnTo>
                  <a:pt x="74" y="6"/>
                </a:lnTo>
                <a:lnTo>
                  <a:pt x="68" y="10"/>
                </a:lnTo>
                <a:lnTo>
                  <a:pt x="66" y="12"/>
                </a:lnTo>
                <a:lnTo>
                  <a:pt x="64" y="16"/>
                </a:lnTo>
                <a:lnTo>
                  <a:pt x="66" y="18"/>
                </a:lnTo>
                <a:lnTo>
                  <a:pt x="66" y="20"/>
                </a:lnTo>
                <a:lnTo>
                  <a:pt x="72" y="22"/>
                </a:lnTo>
                <a:lnTo>
                  <a:pt x="86" y="22"/>
                </a:lnTo>
                <a:lnTo>
                  <a:pt x="102" y="22"/>
                </a:lnTo>
                <a:lnTo>
                  <a:pt x="116" y="20"/>
                </a:lnTo>
                <a:lnTo>
                  <a:pt x="130" y="18"/>
                </a:lnTo>
                <a:lnTo>
                  <a:pt x="146" y="18"/>
                </a:lnTo>
                <a:lnTo>
                  <a:pt x="156" y="18"/>
                </a:lnTo>
                <a:lnTo>
                  <a:pt x="164" y="20"/>
                </a:lnTo>
                <a:lnTo>
                  <a:pt x="176" y="24"/>
                </a:lnTo>
                <a:lnTo>
                  <a:pt x="172" y="32"/>
                </a:lnTo>
                <a:lnTo>
                  <a:pt x="168" y="38"/>
                </a:lnTo>
                <a:lnTo>
                  <a:pt x="160" y="40"/>
                </a:lnTo>
                <a:lnTo>
                  <a:pt x="152" y="40"/>
                </a:lnTo>
                <a:lnTo>
                  <a:pt x="142" y="40"/>
                </a:lnTo>
                <a:lnTo>
                  <a:pt x="134" y="38"/>
                </a:lnTo>
                <a:lnTo>
                  <a:pt x="128" y="38"/>
                </a:lnTo>
                <a:lnTo>
                  <a:pt x="118" y="36"/>
                </a:lnTo>
                <a:lnTo>
                  <a:pt x="112" y="36"/>
                </a:lnTo>
                <a:lnTo>
                  <a:pt x="104" y="34"/>
                </a:lnTo>
                <a:lnTo>
                  <a:pt x="98" y="32"/>
                </a:lnTo>
                <a:lnTo>
                  <a:pt x="92" y="32"/>
                </a:lnTo>
                <a:lnTo>
                  <a:pt x="84" y="34"/>
                </a:lnTo>
                <a:lnTo>
                  <a:pt x="78" y="36"/>
                </a:lnTo>
                <a:lnTo>
                  <a:pt x="74" y="40"/>
                </a:lnTo>
                <a:lnTo>
                  <a:pt x="68" y="40"/>
                </a:lnTo>
                <a:lnTo>
                  <a:pt x="46" y="38"/>
                </a:lnTo>
                <a:lnTo>
                  <a:pt x="34" y="38"/>
                </a:lnTo>
                <a:lnTo>
                  <a:pt x="30" y="38"/>
                </a:lnTo>
                <a:lnTo>
                  <a:pt x="26" y="40"/>
                </a:lnTo>
                <a:lnTo>
                  <a:pt x="26" y="32"/>
                </a:lnTo>
                <a:lnTo>
                  <a:pt x="30" y="26"/>
                </a:lnTo>
                <a:lnTo>
                  <a:pt x="34" y="22"/>
                </a:lnTo>
                <a:lnTo>
                  <a:pt x="40" y="20"/>
                </a:lnTo>
                <a:lnTo>
                  <a:pt x="32" y="2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5" name="Freeform 303"/>
          <p:cNvSpPr>
            <a:spLocks/>
          </p:cNvSpPr>
          <p:nvPr/>
        </p:nvSpPr>
        <p:spPr bwMode="auto">
          <a:xfrm>
            <a:off x="2400586" y="1503904"/>
            <a:ext cx="52897" cy="21783"/>
          </a:xfrm>
          <a:custGeom>
            <a:avLst/>
            <a:gdLst/>
            <a:ahLst/>
            <a:cxnLst>
              <a:cxn ang="0">
                <a:pos x="34" y="8"/>
              </a:cxn>
              <a:cxn ang="0">
                <a:pos x="30" y="12"/>
              </a:cxn>
              <a:cxn ang="0">
                <a:pos x="26" y="14"/>
              </a:cxn>
              <a:cxn ang="0">
                <a:pos x="22" y="14"/>
              </a:cxn>
              <a:cxn ang="0">
                <a:pos x="12" y="12"/>
              </a:cxn>
              <a:cxn ang="0">
                <a:pos x="0" y="10"/>
              </a:cxn>
              <a:cxn ang="0">
                <a:pos x="8" y="4"/>
              </a:cxn>
              <a:cxn ang="0">
                <a:pos x="18" y="0"/>
              </a:cxn>
              <a:cxn ang="0">
                <a:pos x="24" y="0"/>
              </a:cxn>
              <a:cxn ang="0">
                <a:pos x="28" y="2"/>
              </a:cxn>
              <a:cxn ang="0">
                <a:pos x="32" y="4"/>
              </a:cxn>
              <a:cxn ang="0">
                <a:pos x="34" y="8"/>
              </a:cxn>
            </a:cxnLst>
            <a:rect l="0" t="0" r="r" b="b"/>
            <a:pathLst>
              <a:path w="34" h="14">
                <a:moveTo>
                  <a:pt x="34" y="8"/>
                </a:moveTo>
                <a:lnTo>
                  <a:pt x="30" y="12"/>
                </a:lnTo>
                <a:lnTo>
                  <a:pt x="26" y="14"/>
                </a:lnTo>
                <a:lnTo>
                  <a:pt x="22" y="14"/>
                </a:lnTo>
                <a:lnTo>
                  <a:pt x="12" y="12"/>
                </a:lnTo>
                <a:lnTo>
                  <a:pt x="0" y="10"/>
                </a:lnTo>
                <a:lnTo>
                  <a:pt x="8" y="4"/>
                </a:lnTo>
                <a:lnTo>
                  <a:pt x="18" y="0"/>
                </a:lnTo>
                <a:lnTo>
                  <a:pt x="24" y="0"/>
                </a:lnTo>
                <a:lnTo>
                  <a:pt x="28" y="2"/>
                </a:lnTo>
                <a:lnTo>
                  <a:pt x="32" y="4"/>
                </a:lnTo>
                <a:lnTo>
                  <a:pt x="34" y="8"/>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6" name="Freeform 304"/>
          <p:cNvSpPr>
            <a:spLocks/>
          </p:cNvSpPr>
          <p:nvPr/>
        </p:nvSpPr>
        <p:spPr bwMode="auto">
          <a:xfrm>
            <a:off x="2612176" y="1684389"/>
            <a:ext cx="52897" cy="28006"/>
          </a:xfrm>
          <a:custGeom>
            <a:avLst/>
            <a:gdLst/>
            <a:ahLst/>
            <a:cxnLst>
              <a:cxn ang="0">
                <a:pos x="18" y="2"/>
              </a:cxn>
              <a:cxn ang="0">
                <a:pos x="30" y="0"/>
              </a:cxn>
              <a:cxn ang="0">
                <a:pos x="32" y="0"/>
              </a:cxn>
              <a:cxn ang="0">
                <a:pos x="34" y="2"/>
              </a:cxn>
              <a:cxn ang="0">
                <a:pos x="32" y="6"/>
              </a:cxn>
              <a:cxn ang="0">
                <a:pos x="30" y="10"/>
              </a:cxn>
              <a:cxn ang="0">
                <a:pos x="24" y="14"/>
              </a:cxn>
              <a:cxn ang="0">
                <a:pos x="16" y="18"/>
              </a:cxn>
              <a:cxn ang="0">
                <a:pos x="6" y="18"/>
              </a:cxn>
              <a:cxn ang="0">
                <a:pos x="2" y="16"/>
              </a:cxn>
              <a:cxn ang="0">
                <a:pos x="0" y="14"/>
              </a:cxn>
              <a:cxn ang="0">
                <a:pos x="2" y="10"/>
              </a:cxn>
              <a:cxn ang="0">
                <a:pos x="8" y="6"/>
              </a:cxn>
              <a:cxn ang="0">
                <a:pos x="14" y="2"/>
              </a:cxn>
              <a:cxn ang="0">
                <a:pos x="20" y="2"/>
              </a:cxn>
              <a:cxn ang="0">
                <a:pos x="20" y="0"/>
              </a:cxn>
              <a:cxn ang="0">
                <a:pos x="18" y="2"/>
              </a:cxn>
            </a:cxnLst>
            <a:rect l="0" t="0" r="r" b="b"/>
            <a:pathLst>
              <a:path w="34" h="18">
                <a:moveTo>
                  <a:pt x="18" y="2"/>
                </a:moveTo>
                <a:lnTo>
                  <a:pt x="30" y="0"/>
                </a:lnTo>
                <a:lnTo>
                  <a:pt x="32" y="0"/>
                </a:lnTo>
                <a:lnTo>
                  <a:pt x="34" y="2"/>
                </a:lnTo>
                <a:lnTo>
                  <a:pt x="32" y="6"/>
                </a:lnTo>
                <a:lnTo>
                  <a:pt x="30" y="10"/>
                </a:lnTo>
                <a:lnTo>
                  <a:pt x="24" y="14"/>
                </a:lnTo>
                <a:lnTo>
                  <a:pt x="16" y="18"/>
                </a:lnTo>
                <a:lnTo>
                  <a:pt x="6" y="18"/>
                </a:lnTo>
                <a:lnTo>
                  <a:pt x="2" y="16"/>
                </a:lnTo>
                <a:lnTo>
                  <a:pt x="0" y="14"/>
                </a:lnTo>
                <a:lnTo>
                  <a:pt x="2" y="10"/>
                </a:lnTo>
                <a:lnTo>
                  <a:pt x="8" y="6"/>
                </a:lnTo>
                <a:lnTo>
                  <a:pt x="14" y="2"/>
                </a:lnTo>
                <a:lnTo>
                  <a:pt x="20" y="2"/>
                </a:lnTo>
                <a:lnTo>
                  <a:pt x="20" y="0"/>
                </a:lnTo>
                <a:lnTo>
                  <a:pt x="18" y="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7" name="Freeform 305"/>
          <p:cNvSpPr>
            <a:spLocks/>
          </p:cNvSpPr>
          <p:nvPr/>
        </p:nvSpPr>
        <p:spPr bwMode="auto">
          <a:xfrm>
            <a:off x="1071928" y="2235176"/>
            <a:ext cx="1456234" cy="721936"/>
          </a:xfrm>
          <a:custGeom>
            <a:avLst/>
            <a:gdLst/>
            <a:ahLst/>
            <a:cxnLst>
              <a:cxn ang="0">
                <a:pos x="16" y="278"/>
              </a:cxn>
              <a:cxn ang="0">
                <a:pos x="72" y="320"/>
              </a:cxn>
              <a:cxn ang="0">
                <a:pos x="214" y="340"/>
              </a:cxn>
              <a:cxn ang="0">
                <a:pos x="244" y="386"/>
              </a:cxn>
              <a:cxn ang="0">
                <a:pos x="276" y="380"/>
              </a:cxn>
              <a:cxn ang="0">
                <a:pos x="310" y="438"/>
              </a:cxn>
              <a:cxn ang="0">
                <a:pos x="346" y="430"/>
              </a:cxn>
              <a:cxn ang="0">
                <a:pos x="376" y="396"/>
              </a:cxn>
              <a:cxn ang="0">
                <a:pos x="412" y="378"/>
              </a:cxn>
              <a:cxn ang="0">
                <a:pos x="438" y="376"/>
              </a:cxn>
              <a:cxn ang="0">
                <a:pos x="478" y="384"/>
              </a:cxn>
              <a:cxn ang="0">
                <a:pos x="496" y="384"/>
              </a:cxn>
              <a:cxn ang="0">
                <a:pos x="526" y="362"/>
              </a:cxn>
              <a:cxn ang="0">
                <a:pos x="562" y="372"/>
              </a:cxn>
              <a:cxn ang="0">
                <a:pos x="594" y="374"/>
              </a:cxn>
              <a:cxn ang="0">
                <a:pos x="600" y="398"/>
              </a:cxn>
              <a:cxn ang="0">
                <a:pos x="600" y="428"/>
              </a:cxn>
              <a:cxn ang="0">
                <a:pos x="628" y="464"/>
              </a:cxn>
              <a:cxn ang="0">
                <a:pos x="636" y="406"/>
              </a:cxn>
              <a:cxn ang="0">
                <a:pos x="650" y="322"/>
              </a:cxn>
              <a:cxn ang="0">
                <a:pos x="678" y="302"/>
              </a:cxn>
              <a:cxn ang="0">
                <a:pos x="702" y="286"/>
              </a:cxn>
              <a:cxn ang="0">
                <a:pos x="728" y="264"/>
              </a:cxn>
              <a:cxn ang="0">
                <a:pos x="748" y="242"/>
              </a:cxn>
              <a:cxn ang="0">
                <a:pos x="744" y="226"/>
              </a:cxn>
              <a:cxn ang="0">
                <a:pos x="754" y="200"/>
              </a:cxn>
              <a:cxn ang="0">
                <a:pos x="772" y="180"/>
              </a:cxn>
              <a:cxn ang="0">
                <a:pos x="786" y="184"/>
              </a:cxn>
              <a:cxn ang="0">
                <a:pos x="812" y="156"/>
              </a:cxn>
              <a:cxn ang="0">
                <a:pos x="844" y="144"/>
              </a:cxn>
              <a:cxn ang="0">
                <a:pos x="868" y="134"/>
              </a:cxn>
              <a:cxn ang="0">
                <a:pos x="864" y="116"/>
              </a:cxn>
              <a:cxn ang="0">
                <a:pos x="934" y="78"/>
              </a:cxn>
              <a:cxn ang="0">
                <a:pos x="902" y="40"/>
              </a:cxn>
              <a:cxn ang="0">
                <a:pos x="822" y="78"/>
              </a:cxn>
              <a:cxn ang="0">
                <a:pos x="758" y="108"/>
              </a:cxn>
              <a:cxn ang="0">
                <a:pos x="722" y="130"/>
              </a:cxn>
              <a:cxn ang="0">
                <a:pos x="664" y="134"/>
              </a:cxn>
              <a:cxn ang="0">
                <a:pos x="684" y="108"/>
              </a:cxn>
              <a:cxn ang="0">
                <a:pos x="672" y="96"/>
              </a:cxn>
              <a:cxn ang="0">
                <a:pos x="668" y="68"/>
              </a:cxn>
              <a:cxn ang="0">
                <a:pos x="624" y="110"/>
              </a:cxn>
              <a:cxn ang="0">
                <a:pos x="594" y="138"/>
              </a:cxn>
              <a:cxn ang="0">
                <a:pos x="618" y="82"/>
              </a:cxn>
              <a:cxn ang="0">
                <a:pos x="674" y="60"/>
              </a:cxn>
              <a:cxn ang="0">
                <a:pos x="636" y="46"/>
              </a:cxn>
              <a:cxn ang="0">
                <a:pos x="606" y="40"/>
              </a:cxn>
              <a:cxn ang="0">
                <a:pos x="584" y="32"/>
              </a:cxn>
              <a:cxn ang="0">
                <a:pos x="568" y="14"/>
              </a:cxn>
              <a:cxn ang="0">
                <a:pos x="118" y="6"/>
              </a:cxn>
              <a:cxn ang="0">
                <a:pos x="88" y="16"/>
              </a:cxn>
              <a:cxn ang="0">
                <a:pos x="22" y="122"/>
              </a:cxn>
              <a:cxn ang="0">
                <a:pos x="2" y="182"/>
              </a:cxn>
              <a:cxn ang="0">
                <a:pos x="12" y="208"/>
              </a:cxn>
              <a:cxn ang="0">
                <a:pos x="2" y="220"/>
              </a:cxn>
            </a:cxnLst>
            <a:rect l="0" t="0" r="r" b="b"/>
            <a:pathLst>
              <a:path w="936" h="464">
                <a:moveTo>
                  <a:pt x="6" y="242"/>
                </a:moveTo>
                <a:lnTo>
                  <a:pt x="6" y="244"/>
                </a:lnTo>
                <a:lnTo>
                  <a:pt x="4" y="246"/>
                </a:lnTo>
                <a:lnTo>
                  <a:pt x="2" y="252"/>
                </a:lnTo>
                <a:lnTo>
                  <a:pt x="4" y="262"/>
                </a:lnTo>
                <a:lnTo>
                  <a:pt x="8" y="272"/>
                </a:lnTo>
                <a:lnTo>
                  <a:pt x="16" y="278"/>
                </a:lnTo>
                <a:lnTo>
                  <a:pt x="28" y="282"/>
                </a:lnTo>
                <a:lnTo>
                  <a:pt x="32" y="284"/>
                </a:lnTo>
                <a:lnTo>
                  <a:pt x="36" y="286"/>
                </a:lnTo>
                <a:lnTo>
                  <a:pt x="44" y="298"/>
                </a:lnTo>
                <a:lnTo>
                  <a:pt x="48" y="310"/>
                </a:lnTo>
                <a:lnTo>
                  <a:pt x="50" y="322"/>
                </a:lnTo>
                <a:lnTo>
                  <a:pt x="72" y="320"/>
                </a:lnTo>
                <a:lnTo>
                  <a:pt x="80" y="320"/>
                </a:lnTo>
                <a:lnTo>
                  <a:pt x="86" y="322"/>
                </a:lnTo>
                <a:lnTo>
                  <a:pt x="134" y="348"/>
                </a:lnTo>
                <a:lnTo>
                  <a:pt x="188" y="348"/>
                </a:lnTo>
                <a:lnTo>
                  <a:pt x="192" y="338"/>
                </a:lnTo>
                <a:lnTo>
                  <a:pt x="208" y="340"/>
                </a:lnTo>
                <a:lnTo>
                  <a:pt x="214" y="340"/>
                </a:lnTo>
                <a:lnTo>
                  <a:pt x="220" y="338"/>
                </a:lnTo>
                <a:lnTo>
                  <a:pt x="222" y="346"/>
                </a:lnTo>
                <a:lnTo>
                  <a:pt x="228" y="352"/>
                </a:lnTo>
                <a:lnTo>
                  <a:pt x="232" y="356"/>
                </a:lnTo>
                <a:lnTo>
                  <a:pt x="236" y="360"/>
                </a:lnTo>
                <a:lnTo>
                  <a:pt x="242" y="382"/>
                </a:lnTo>
                <a:lnTo>
                  <a:pt x="244" y="386"/>
                </a:lnTo>
                <a:lnTo>
                  <a:pt x="248" y="390"/>
                </a:lnTo>
                <a:lnTo>
                  <a:pt x="252" y="392"/>
                </a:lnTo>
                <a:lnTo>
                  <a:pt x="256" y="392"/>
                </a:lnTo>
                <a:lnTo>
                  <a:pt x="262" y="390"/>
                </a:lnTo>
                <a:lnTo>
                  <a:pt x="268" y="386"/>
                </a:lnTo>
                <a:lnTo>
                  <a:pt x="274" y="380"/>
                </a:lnTo>
                <a:lnTo>
                  <a:pt x="276" y="380"/>
                </a:lnTo>
                <a:lnTo>
                  <a:pt x="282" y="378"/>
                </a:lnTo>
                <a:lnTo>
                  <a:pt x="290" y="380"/>
                </a:lnTo>
                <a:lnTo>
                  <a:pt x="296" y="384"/>
                </a:lnTo>
                <a:lnTo>
                  <a:pt x="300" y="392"/>
                </a:lnTo>
                <a:lnTo>
                  <a:pt x="304" y="400"/>
                </a:lnTo>
                <a:lnTo>
                  <a:pt x="308" y="420"/>
                </a:lnTo>
                <a:lnTo>
                  <a:pt x="310" y="438"/>
                </a:lnTo>
                <a:lnTo>
                  <a:pt x="312" y="442"/>
                </a:lnTo>
                <a:lnTo>
                  <a:pt x="316" y="444"/>
                </a:lnTo>
                <a:lnTo>
                  <a:pt x="324" y="450"/>
                </a:lnTo>
                <a:lnTo>
                  <a:pt x="344" y="456"/>
                </a:lnTo>
                <a:lnTo>
                  <a:pt x="346" y="456"/>
                </a:lnTo>
                <a:lnTo>
                  <a:pt x="346" y="438"/>
                </a:lnTo>
                <a:lnTo>
                  <a:pt x="346" y="430"/>
                </a:lnTo>
                <a:lnTo>
                  <a:pt x="348" y="422"/>
                </a:lnTo>
                <a:lnTo>
                  <a:pt x="352" y="416"/>
                </a:lnTo>
                <a:lnTo>
                  <a:pt x="358" y="410"/>
                </a:lnTo>
                <a:lnTo>
                  <a:pt x="364" y="404"/>
                </a:lnTo>
                <a:lnTo>
                  <a:pt x="366" y="400"/>
                </a:lnTo>
                <a:lnTo>
                  <a:pt x="368" y="396"/>
                </a:lnTo>
                <a:lnTo>
                  <a:pt x="376" y="396"/>
                </a:lnTo>
                <a:lnTo>
                  <a:pt x="384" y="394"/>
                </a:lnTo>
                <a:lnTo>
                  <a:pt x="398" y="386"/>
                </a:lnTo>
                <a:lnTo>
                  <a:pt x="400" y="384"/>
                </a:lnTo>
                <a:lnTo>
                  <a:pt x="402" y="382"/>
                </a:lnTo>
                <a:lnTo>
                  <a:pt x="402" y="378"/>
                </a:lnTo>
                <a:lnTo>
                  <a:pt x="406" y="376"/>
                </a:lnTo>
                <a:lnTo>
                  <a:pt x="412" y="378"/>
                </a:lnTo>
                <a:lnTo>
                  <a:pt x="414" y="376"/>
                </a:lnTo>
                <a:lnTo>
                  <a:pt x="416" y="374"/>
                </a:lnTo>
                <a:lnTo>
                  <a:pt x="418" y="372"/>
                </a:lnTo>
                <a:lnTo>
                  <a:pt x="422" y="372"/>
                </a:lnTo>
                <a:lnTo>
                  <a:pt x="428" y="372"/>
                </a:lnTo>
                <a:lnTo>
                  <a:pt x="434" y="374"/>
                </a:lnTo>
                <a:lnTo>
                  <a:pt x="438" y="376"/>
                </a:lnTo>
                <a:lnTo>
                  <a:pt x="444" y="378"/>
                </a:lnTo>
                <a:lnTo>
                  <a:pt x="450" y="376"/>
                </a:lnTo>
                <a:lnTo>
                  <a:pt x="456" y="376"/>
                </a:lnTo>
                <a:lnTo>
                  <a:pt x="462" y="382"/>
                </a:lnTo>
                <a:lnTo>
                  <a:pt x="466" y="384"/>
                </a:lnTo>
                <a:lnTo>
                  <a:pt x="472" y="386"/>
                </a:lnTo>
                <a:lnTo>
                  <a:pt x="478" y="384"/>
                </a:lnTo>
                <a:lnTo>
                  <a:pt x="484" y="382"/>
                </a:lnTo>
                <a:lnTo>
                  <a:pt x="486" y="384"/>
                </a:lnTo>
                <a:lnTo>
                  <a:pt x="488" y="386"/>
                </a:lnTo>
                <a:lnTo>
                  <a:pt x="490" y="388"/>
                </a:lnTo>
                <a:lnTo>
                  <a:pt x="494" y="388"/>
                </a:lnTo>
                <a:lnTo>
                  <a:pt x="496" y="388"/>
                </a:lnTo>
                <a:lnTo>
                  <a:pt x="496" y="384"/>
                </a:lnTo>
                <a:lnTo>
                  <a:pt x="492" y="382"/>
                </a:lnTo>
                <a:lnTo>
                  <a:pt x="490" y="378"/>
                </a:lnTo>
                <a:lnTo>
                  <a:pt x="490" y="364"/>
                </a:lnTo>
                <a:lnTo>
                  <a:pt x="500" y="362"/>
                </a:lnTo>
                <a:lnTo>
                  <a:pt x="510" y="360"/>
                </a:lnTo>
                <a:lnTo>
                  <a:pt x="522" y="364"/>
                </a:lnTo>
                <a:lnTo>
                  <a:pt x="526" y="362"/>
                </a:lnTo>
                <a:lnTo>
                  <a:pt x="530" y="360"/>
                </a:lnTo>
                <a:lnTo>
                  <a:pt x="548" y="360"/>
                </a:lnTo>
                <a:lnTo>
                  <a:pt x="550" y="362"/>
                </a:lnTo>
                <a:lnTo>
                  <a:pt x="554" y="364"/>
                </a:lnTo>
                <a:lnTo>
                  <a:pt x="560" y="366"/>
                </a:lnTo>
                <a:lnTo>
                  <a:pt x="562" y="370"/>
                </a:lnTo>
                <a:lnTo>
                  <a:pt x="562" y="372"/>
                </a:lnTo>
                <a:lnTo>
                  <a:pt x="562" y="376"/>
                </a:lnTo>
                <a:lnTo>
                  <a:pt x="564" y="376"/>
                </a:lnTo>
                <a:lnTo>
                  <a:pt x="570" y="374"/>
                </a:lnTo>
                <a:lnTo>
                  <a:pt x="572" y="372"/>
                </a:lnTo>
                <a:lnTo>
                  <a:pt x="582" y="368"/>
                </a:lnTo>
                <a:lnTo>
                  <a:pt x="590" y="370"/>
                </a:lnTo>
                <a:lnTo>
                  <a:pt x="594" y="374"/>
                </a:lnTo>
                <a:lnTo>
                  <a:pt x="594" y="378"/>
                </a:lnTo>
                <a:lnTo>
                  <a:pt x="596" y="382"/>
                </a:lnTo>
                <a:lnTo>
                  <a:pt x="598" y="386"/>
                </a:lnTo>
                <a:lnTo>
                  <a:pt x="600" y="388"/>
                </a:lnTo>
                <a:lnTo>
                  <a:pt x="604" y="390"/>
                </a:lnTo>
                <a:lnTo>
                  <a:pt x="602" y="396"/>
                </a:lnTo>
                <a:lnTo>
                  <a:pt x="600" y="398"/>
                </a:lnTo>
                <a:lnTo>
                  <a:pt x="598" y="402"/>
                </a:lnTo>
                <a:lnTo>
                  <a:pt x="598" y="406"/>
                </a:lnTo>
                <a:lnTo>
                  <a:pt x="600" y="410"/>
                </a:lnTo>
                <a:lnTo>
                  <a:pt x="602" y="414"/>
                </a:lnTo>
                <a:lnTo>
                  <a:pt x="600" y="416"/>
                </a:lnTo>
                <a:lnTo>
                  <a:pt x="600" y="418"/>
                </a:lnTo>
                <a:lnTo>
                  <a:pt x="600" y="428"/>
                </a:lnTo>
                <a:lnTo>
                  <a:pt x="606" y="436"/>
                </a:lnTo>
                <a:lnTo>
                  <a:pt x="606" y="446"/>
                </a:lnTo>
                <a:lnTo>
                  <a:pt x="608" y="452"/>
                </a:lnTo>
                <a:lnTo>
                  <a:pt x="612" y="458"/>
                </a:lnTo>
                <a:lnTo>
                  <a:pt x="616" y="462"/>
                </a:lnTo>
                <a:lnTo>
                  <a:pt x="622" y="464"/>
                </a:lnTo>
                <a:lnTo>
                  <a:pt x="628" y="464"/>
                </a:lnTo>
                <a:lnTo>
                  <a:pt x="628" y="458"/>
                </a:lnTo>
                <a:lnTo>
                  <a:pt x="632" y="450"/>
                </a:lnTo>
                <a:lnTo>
                  <a:pt x="634" y="444"/>
                </a:lnTo>
                <a:lnTo>
                  <a:pt x="636" y="438"/>
                </a:lnTo>
                <a:lnTo>
                  <a:pt x="636" y="426"/>
                </a:lnTo>
                <a:lnTo>
                  <a:pt x="638" y="416"/>
                </a:lnTo>
                <a:lnTo>
                  <a:pt x="636" y="406"/>
                </a:lnTo>
                <a:lnTo>
                  <a:pt x="632" y="396"/>
                </a:lnTo>
                <a:lnTo>
                  <a:pt x="630" y="384"/>
                </a:lnTo>
                <a:lnTo>
                  <a:pt x="628" y="372"/>
                </a:lnTo>
                <a:lnTo>
                  <a:pt x="630" y="356"/>
                </a:lnTo>
                <a:lnTo>
                  <a:pt x="634" y="344"/>
                </a:lnTo>
                <a:lnTo>
                  <a:pt x="642" y="332"/>
                </a:lnTo>
                <a:lnTo>
                  <a:pt x="650" y="322"/>
                </a:lnTo>
                <a:lnTo>
                  <a:pt x="654" y="322"/>
                </a:lnTo>
                <a:lnTo>
                  <a:pt x="658" y="320"/>
                </a:lnTo>
                <a:lnTo>
                  <a:pt x="662" y="316"/>
                </a:lnTo>
                <a:lnTo>
                  <a:pt x="664" y="314"/>
                </a:lnTo>
                <a:lnTo>
                  <a:pt x="670" y="312"/>
                </a:lnTo>
                <a:lnTo>
                  <a:pt x="672" y="310"/>
                </a:lnTo>
                <a:lnTo>
                  <a:pt x="678" y="302"/>
                </a:lnTo>
                <a:lnTo>
                  <a:pt x="682" y="296"/>
                </a:lnTo>
                <a:lnTo>
                  <a:pt x="686" y="294"/>
                </a:lnTo>
                <a:lnTo>
                  <a:pt x="692" y="294"/>
                </a:lnTo>
                <a:lnTo>
                  <a:pt x="692" y="290"/>
                </a:lnTo>
                <a:lnTo>
                  <a:pt x="694" y="292"/>
                </a:lnTo>
                <a:lnTo>
                  <a:pt x="698" y="290"/>
                </a:lnTo>
                <a:lnTo>
                  <a:pt x="702" y="286"/>
                </a:lnTo>
                <a:lnTo>
                  <a:pt x="706" y="282"/>
                </a:lnTo>
                <a:lnTo>
                  <a:pt x="710" y="278"/>
                </a:lnTo>
                <a:lnTo>
                  <a:pt x="718" y="276"/>
                </a:lnTo>
                <a:lnTo>
                  <a:pt x="722" y="276"/>
                </a:lnTo>
                <a:lnTo>
                  <a:pt x="728" y="272"/>
                </a:lnTo>
                <a:lnTo>
                  <a:pt x="726" y="268"/>
                </a:lnTo>
                <a:lnTo>
                  <a:pt x="728" y="264"/>
                </a:lnTo>
                <a:lnTo>
                  <a:pt x="740" y="260"/>
                </a:lnTo>
                <a:lnTo>
                  <a:pt x="742" y="258"/>
                </a:lnTo>
                <a:lnTo>
                  <a:pt x="744" y="256"/>
                </a:lnTo>
                <a:lnTo>
                  <a:pt x="748" y="254"/>
                </a:lnTo>
                <a:lnTo>
                  <a:pt x="750" y="250"/>
                </a:lnTo>
                <a:lnTo>
                  <a:pt x="748" y="246"/>
                </a:lnTo>
                <a:lnTo>
                  <a:pt x="748" y="242"/>
                </a:lnTo>
                <a:lnTo>
                  <a:pt x="746" y="238"/>
                </a:lnTo>
                <a:lnTo>
                  <a:pt x="744" y="234"/>
                </a:lnTo>
                <a:lnTo>
                  <a:pt x="742" y="230"/>
                </a:lnTo>
                <a:lnTo>
                  <a:pt x="738" y="228"/>
                </a:lnTo>
                <a:lnTo>
                  <a:pt x="746" y="228"/>
                </a:lnTo>
                <a:lnTo>
                  <a:pt x="744" y="228"/>
                </a:lnTo>
                <a:lnTo>
                  <a:pt x="744" y="226"/>
                </a:lnTo>
                <a:lnTo>
                  <a:pt x="746" y="222"/>
                </a:lnTo>
                <a:lnTo>
                  <a:pt x="752" y="224"/>
                </a:lnTo>
                <a:lnTo>
                  <a:pt x="756" y="222"/>
                </a:lnTo>
                <a:lnTo>
                  <a:pt x="758" y="220"/>
                </a:lnTo>
                <a:lnTo>
                  <a:pt x="758" y="212"/>
                </a:lnTo>
                <a:lnTo>
                  <a:pt x="754" y="204"/>
                </a:lnTo>
                <a:lnTo>
                  <a:pt x="754" y="200"/>
                </a:lnTo>
                <a:lnTo>
                  <a:pt x="758" y="206"/>
                </a:lnTo>
                <a:lnTo>
                  <a:pt x="760" y="210"/>
                </a:lnTo>
                <a:lnTo>
                  <a:pt x="766" y="210"/>
                </a:lnTo>
                <a:lnTo>
                  <a:pt x="768" y="210"/>
                </a:lnTo>
                <a:lnTo>
                  <a:pt x="770" y="208"/>
                </a:lnTo>
                <a:lnTo>
                  <a:pt x="772" y="200"/>
                </a:lnTo>
                <a:lnTo>
                  <a:pt x="772" y="180"/>
                </a:lnTo>
                <a:lnTo>
                  <a:pt x="772" y="184"/>
                </a:lnTo>
                <a:lnTo>
                  <a:pt x="772" y="186"/>
                </a:lnTo>
                <a:lnTo>
                  <a:pt x="774" y="186"/>
                </a:lnTo>
                <a:lnTo>
                  <a:pt x="774" y="190"/>
                </a:lnTo>
                <a:lnTo>
                  <a:pt x="776" y="194"/>
                </a:lnTo>
                <a:lnTo>
                  <a:pt x="780" y="188"/>
                </a:lnTo>
                <a:lnTo>
                  <a:pt x="786" y="184"/>
                </a:lnTo>
                <a:lnTo>
                  <a:pt x="788" y="184"/>
                </a:lnTo>
                <a:lnTo>
                  <a:pt x="794" y="176"/>
                </a:lnTo>
                <a:lnTo>
                  <a:pt x="800" y="168"/>
                </a:lnTo>
                <a:lnTo>
                  <a:pt x="798" y="160"/>
                </a:lnTo>
                <a:lnTo>
                  <a:pt x="800" y="158"/>
                </a:lnTo>
                <a:lnTo>
                  <a:pt x="802" y="156"/>
                </a:lnTo>
                <a:lnTo>
                  <a:pt x="812" y="156"/>
                </a:lnTo>
                <a:lnTo>
                  <a:pt x="822" y="156"/>
                </a:lnTo>
                <a:lnTo>
                  <a:pt x="828" y="152"/>
                </a:lnTo>
                <a:lnTo>
                  <a:pt x="808" y="152"/>
                </a:lnTo>
                <a:lnTo>
                  <a:pt x="816" y="150"/>
                </a:lnTo>
                <a:lnTo>
                  <a:pt x="826" y="150"/>
                </a:lnTo>
                <a:lnTo>
                  <a:pt x="834" y="148"/>
                </a:lnTo>
                <a:lnTo>
                  <a:pt x="844" y="144"/>
                </a:lnTo>
                <a:lnTo>
                  <a:pt x="848" y="140"/>
                </a:lnTo>
                <a:lnTo>
                  <a:pt x="850" y="138"/>
                </a:lnTo>
                <a:lnTo>
                  <a:pt x="862" y="140"/>
                </a:lnTo>
                <a:lnTo>
                  <a:pt x="868" y="138"/>
                </a:lnTo>
                <a:lnTo>
                  <a:pt x="872" y="136"/>
                </a:lnTo>
                <a:lnTo>
                  <a:pt x="870" y="132"/>
                </a:lnTo>
                <a:lnTo>
                  <a:pt x="868" y="134"/>
                </a:lnTo>
                <a:lnTo>
                  <a:pt x="866" y="136"/>
                </a:lnTo>
                <a:lnTo>
                  <a:pt x="860" y="136"/>
                </a:lnTo>
                <a:lnTo>
                  <a:pt x="862" y="134"/>
                </a:lnTo>
                <a:lnTo>
                  <a:pt x="862" y="130"/>
                </a:lnTo>
                <a:lnTo>
                  <a:pt x="860" y="126"/>
                </a:lnTo>
                <a:lnTo>
                  <a:pt x="862" y="120"/>
                </a:lnTo>
                <a:lnTo>
                  <a:pt x="864" y="116"/>
                </a:lnTo>
                <a:lnTo>
                  <a:pt x="866" y="110"/>
                </a:lnTo>
                <a:lnTo>
                  <a:pt x="868" y="104"/>
                </a:lnTo>
                <a:lnTo>
                  <a:pt x="874" y="100"/>
                </a:lnTo>
                <a:lnTo>
                  <a:pt x="882" y="96"/>
                </a:lnTo>
                <a:lnTo>
                  <a:pt x="900" y="90"/>
                </a:lnTo>
                <a:lnTo>
                  <a:pt x="918" y="84"/>
                </a:lnTo>
                <a:lnTo>
                  <a:pt x="934" y="78"/>
                </a:lnTo>
                <a:lnTo>
                  <a:pt x="928" y="58"/>
                </a:lnTo>
                <a:lnTo>
                  <a:pt x="928" y="52"/>
                </a:lnTo>
                <a:lnTo>
                  <a:pt x="930" y="48"/>
                </a:lnTo>
                <a:lnTo>
                  <a:pt x="936" y="40"/>
                </a:lnTo>
                <a:lnTo>
                  <a:pt x="916" y="34"/>
                </a:lnTo>
                <a:lnTo>
                  <a:pt x="908" y="36"/>
                </a:lnTo>
                <a:lnTo>
                  <a:pt x="902" y="40"/>
                </a:lnTo>
                <a:lnTo>
                  <a:pt x="892" y="54"/>
                </a:lnTo>
                <a:lnTo>
                  <a:pt x="886" y="62"/>
                </a:lnTo>
                <a:lnTo>
                  <a:pt x="880" y="70"/>
                </a:lnTo>
                <a:lnTo>
                  <a:pt x="874" y="74"/>
                </a:lnTo>
                <a:lnTo>
                  <a:pt x="864" y="76"/>
                </a:lnTo>
                <a:lnTo>
                  <a:pt x="858" y="78"/>
                </a:lnTo>
                <a:lnTo>
                  <a:pt x="822" y="78"/>
                </a:lnTo>
                <a:lnTo>
                  <a:pt x="814" y="82"/>
                </a:lnTo>
                <a:lnTo>
                  <a:pt x="806" y="86"/>
                </a:lnTo>
                <a:lnTo>
                  <a:pt x="792" y="96"/>
                </a:lnTo>
                <a:lnTo>
                  <a:pt x="778" y="106"/>
                </a:lnTo>
                <a:lnTo>
                  <a:pt x="772" y="108"/>
                </a:lnTo>
                <a:lnTo>
                  <a:pt x="764" y="110"/>
                </a:lnTo>
                <a:lnTo>
                  <a:pt x="758" y="108"/>
                </a:lnTo>
                <a:lnTo>
                  <a:pt x="752" y="106"/>
                </a:lnTo>
                <a:lnTo>
                  <a:pt x="746" y="106"/>
                </a:lnTo>
                <a:lnTo>
                  <a:pt x="744" y="108"/>
                </a:lnTo>
                <a:lnTo>
                  <a:pt x="740" y="112"/>
                </a:lnTo>
                <a:lnTo>
                  <a:pt x="736" y="118"/>
                </a:lnTo>
                <a:lnTo>
                  <a:pt x="734" y="124"/>
                </a:lnTo>
                <a:lnTo>
                  <a:pt x="722" y="130"/>
                </a:lnTo>
                <a:lnTo>
                  <a:pt x="706" y="136"/>
                </a:lnTo>
                <a:lnTo>
                  <a:pt x="690" y="142"/>
                </a:lnTo>
                <a:lnTo>
                  <a:pt x="678" y="146"/>
                </a:lnTo>
                <a:lnTo>
                  <a:pt x="668" y="144"/>
                </a:lnTo>
                <a:lnTo>
                  <a:pt x="664" y="142"/>
                </a:lnTo>
                <a:lnTo>
                  <a:pt x="664" y="140"/>
                </a:lnTo>
                <a:lnTo>
                  <a:pt x="664" y="134"/>
                </a:lnTo>
                <a:lnTo>
                  <a:pt x="668" y="130"/>
                </a:lnTo>
                <a:lnTo>
                  <a:pt x="676" y="126"/>
                </a:lnTo>
                <a:lnTo>
                  <a:pt x="684" y="120"/>
                </a:lnTo>
                <a:lnTo>
                  <a:pt x="688" y="116"/>
                </a:lnTo>
                <a:lnTo>
                  <a:pt x="688" y="112"/>
                </a:lnTo>
                <a:lnTo>
                  <a:pt x="686" y="110"/>
                </a:lnTo>
                <a:lnTo>
                  <a:pt x="684" y="108"/>
                </a:lnTo>
                <a:lnTo>
                  <a:pt x="686" y="102"/>
                </a:lnTo>
                <a:lnTo>
                  <a:pt x="684" y="100"/>
                </a:lnTo>
                <a:lnTo>
                  <a:pt x="682" y="94"/>
                </a:lnTo>
                <a:lnTo>
                  <a:pt x="678" y="98"/>
                </a:lnTo>
                <a:lnTo>
                  <a:pt x="676" y="102"/>
                </a:lnTo>
                <a:lnTo>
                  <a:pt x="668" y="102"/>
                </a:lnTo>
                <a:lnTo>
                  <a:pt x="672" y="96"/>
                </a:lnTo>
                <a:lnTo>
                  <a:pt x="678" y="92"/>
                </a:lnTo>
                <a:lnTo>
                  <a:pt x="682" y="84"/>
                </a:lnTo>
                <a:lnTo>
                  <a:pt x="684" y="76"/>
                </a:lnTo>
                <a:lnTo>
                  <a:pt x="684" y="72"/>
                </a:lnTo>
                <a:lnTo>
                  <a:pt x="680" y="70"/>
                </a:lnTo>
                <a:lnTo>
                  <a:pt x="676" y="68"/>
                </a:lnTo>
                <a:lnTo>
                  <a:pt x="668" y="68"/>
                </a:lnTo>
                <a:lnTo>
                  <a:pt x="664" y="68"/>
                </a:lnTo>
                <a:lnTo>
                  <a:pt x="656" y="76"/>
                </a:lnTo>
                <a:lnTo>
                  <a:pt x="646" y="82"/>
                </a:lnTo>
                <a:lnTo>
                  <a:pt x="636" y="88"/>
                </a:lnTo>
                <a:lnTo>
                  <a:pt x="628" y="98"/>
                </a:lnTo>
                <a:lnTo>
                  <a:pt x="626" y="102"/>
                </a:lnTo>
                <a:lnTo>
                  <a:pt x="624" y="110"/>
                </a:lnTo>
                <a:lnTo>
                  <a:pt x="622" y="124"/>
                </a:lnTo>
                <a:lnTo>
                  <a:pt x="618" y="130"/>
                </a:lnTo>
                <a:lnTo>
                  <a:pt x="614" y="136"/>
                </a:lnTo>
                <a:lnTo>
                  <a:pt x="608" y="140"/>
                </a:lnTo>
                <a:lnTo>
                  <a:pt x="600" y="142"/>
                </a:lnTo>
                <a:lnTo>
                  <a:pt x="596" y="140"/>
                </a:lnTo>
                <a:lnTo>
                  <a:pt x="594" y="138"/>
                </a:lnTo>
                <a:lnTo>
                  <a:pt x="592" y="136"/>
                </a:lnTo>
                <a:lnTo>
                  <a:pt x="594" y="130"/>
                </a:lnTo>
                <a:lnTo>
                  <a:pt x="596" y="122"/>
                </a:lnTo>
                <a:lnTo>
                  <a:pt x="602" y="108"/>
                </a:lnTo>
                <a:lnTo>
                  <a:pt x="610" y="96"/>
                </a:lnTo>
                <a:lnTo>
                  <a:pt x="618" y="86"/>
                </a:lnTo>
                <a:lnTo>
                  <a:pt x="618" y="82"/>
                </a:lnTo>
                <a:lnTo>
                  <a:pt x="620" y="78"/>
                </a:lnTo>
                <a:lnTo>
                  <a:pt x="628" y="70"/>
                </a:lnTo>
                <a:lnTo>
                  <a:pt x="638" y="64"/>
                </a:lnTo>
                <a:lnTo>
                  <a:pt x="646" y="62"/>
                </a:lnTo>
                <a:lnTo>
                  <a:pt x="666" y="62"/>
                </a:lnTo>
                <a:lnTo>
                  <a:pt x="670" y="60"/>
                </a:lnTo>
                <a:lnTo>
                  <a:pt x="674" y="60"/>
                </a:lnTo>
                <a:lnTo>
                  <a:pt x="682" y="54"/>
                </a:lnTo>
                <a:lnTo>
                  <a:pt x="672" y="52"/>
                </a:lnTo>
                <a:lnTo>
                  <a:pt x="664" y="52"/>
                </a:lnTo>
                <a:lnTo>
                  <a:pt x="658" y="52"/>
                </a:lnTo>
                <a:lnTo>
                  <a:pt x="652" y="50"/>
                </a:lnTo>
                <a:lnTo>
                  <a:pt x="640" y="48"/>
                </a:lnTo>
                <a:lnTo>
                  <a:pt x="636" y="46"/>
                </a:lnTo>
                <a:lnTo>
                  <a:pt x="634" y="42"/>
                </a:lnTo>
                <a:lnTo>
                  <a:pt x="634" y="38"/>
                </a:lnTo>
                <a:lnTo>
                  <a:pt x="628" y="38"/>
                </a:lnTo>
                <a:lnTo>
                  <a:pt x="626" y="38"/>
                </a:lnTo>
                <a:lnTo>
                  <a:pt x="624" y="36"/>
                </a:lnTo>
                <a:lnTo>
                  <a:pt x="630" y="32"/>
                </a:lnTo>
                <a:lnTo>
                  <a:pt x="606" y="40"/>
                </a:lnTo>
                <a:lnTo>
                  <a:pt x="592" y="42"/>
                </a:lnTo>
                <a:lnTo>
                  <a:pt x="580" y="44"/>
                </a:lnTo>
                <a:lnTo>
                  <a:pt x="576" y="44"/>
                </a:lnTo>
                <a:lnTo>
                  <a:pt x="572" y="44"/>
                </a:lnTo>
                <a:lnTo>
                  <a:pt x="568" y="42"/>
                </a:lnTo>
                <a:lnTo>
                  <a:pt x="576" y="36"/>
                </a:lnTo>
                <a:lnTo>
                  <a:pt x="584" y="32"/>
                </a:lnTo>
                <a:lnTo>
                  <a:pt x="594" y="28"/>
                </a:lnTo>
                <a:lnTo>
                  <a:pt x="604" y="22"/>
                </a:lnTo>
                <a:lnTo>
                  <a:pt x="590" y="20"/>
                </a:lnTo>
                <a:lnTo>
                  <a:pt x="580" y="16"/>
                </a:lnTo>
                <a:lnTo>
                  <a:pt x="580" y="18"/>
                </a:lnTo>
                <a:lnTo>
                  <a:pt x="574" y="16"/>
                </a:lnTo>
                <a:lnTo>
                  <a:pt x="568" y="14"/>
                </a:lnTo>
                <a:lnTo>
                  <a:pt x="560" y="14"/>
                </a:lnTo>
                <a:lnTo>
                  <a:pt x="554" y="12"/>
                </a:lnTo>
                <a:lnTo>
                  <a:pt x="548" y="10"/>
                </a:lnTo>
                <a:lnTo>
                  <a:pt x="544" y="6"/>
                </a:lnTo>
                <a:lnTo>
                  <a:pt x="544" y="0"/>
                </a:lnTo>
                <a:lnTo>
                  <a:pt x="120" y="0"/>
                </a:lnTo>
                <a:lnTo>
                  <a:pt x="118" y="6"/>
                </a:lnTo>
                <a:lnTo>
                  <a:pt x="114" y="14"/>
                </a:lnTo>
                <a:lnTo>
                  <a:pt x="112" y="22"/>
                </a:lnTo>
                <a:lnTo>
                  <a:pt x="108" y="24"/>
                </a:lnTo>
                <a:lnTo>
                  <a:pt x="104" y="26"/>
                </a:lnTo>
                <a:lnTo>
                  <a:pt x="102" y="22"/>
                </a:lnTo>
                <a:lnTo>
                  <a:pt x="100" y="20"/>
                </a:lnTo>
                <a:lnTo>
                  <a:pt x="88" y="16"/>
                </a:lnTo>
                <a:lnTo>
                  <a:pt x="84" y="28"/>
                </a:lnTo>
                <a:lnTo>
                  <a:pt x="70" y="54"/>
                </a:lnTo>
                <a:lnTo>
                  <a:pt x="52" y="84"/>
                </a:lnTo>
                <a:lnTo>
                  <a:pt x="44" y="96"/>
                </a:lnTo>
                <a:lnTo>
                  <a:pt x="34" y="104"/>
                </a:lnTo>
                <a:lnTo>
                  <a:pt x="28" y="112"/>
                </a:lnTo>
                <a:lnTo>
                  <a:pt x="22" y="122"/>
                </a:lnTo>
                <a:lnTo>
                  <a:pt x="16" y="134"/>
                </a:lnTo>
                <a:lnTo>
                  <a:pt x="14" y="146"/>
                </a:lnTo>
                <a:lnTo>
                  <a:pt x="10" y="156"/>
                </a:lnTo>
                <a:lnTo>
                  <a:pt x="2" y="168"/>
                </a:lnTo>
                <a:lnTo>
                  <a:pt x="2" y="172"/>
                </a:lnTo>
                <a:lnTo>
                  <a:pt x="2" y="178"/>
                </a:lnTo>
                <a:lnTo>
                  <a:pt x="2" y="182"/>
                </a:lnTo>
                <a:lnTo>
                  <a:pt x="0" y="184"/>
                </a:lnTo>
                <a:lnTo>
                  <a:pt x="0" y="186"/>
                </a:lnTo>
                <a:lnTo>
                  <a:pt x="0" y="190"/>
                </a:lnTo>
                <a:lnTo>
                  <a:pt x="2" y="202"/>
                </a:lnTo>
                <a:lnTo>
                  <a:pt x="4" y="212"/>
                </a:lnTo>
                <a:lnTo>
                  <a:pt x="8" y="210"/>
                </a:lnTo>
                <a:lnTo>
                  <a:pt x="12" y="208"/>
                </a:lnTo>
                <a:lnTo>
                  <a:pt x="20" y="210"/>
                </a:lnTo>
                <a:lnTo>
                  <a:pt x="12" y="210"/>
                </a:lnTo>
                <a:lnTo>
                  <a:pt x="10" y="212"/>
                </a:lnTo>
                <a:lnTo>
                  <a:pt x="8" y="214"/>
                </a:lnTo>
                <a:lnTo>
                  <a:pt x="10" y="218"/>
                </a:lnTo>
                <a:lnTo>
                  <a:pt x="4" y="216"/>
                </a:lnTo>
                <a:lnTo>
                  <a:pt x="2" y="220"/>
                </a:lnTo>
                <a:lnTo>
                  <a:pt x="4" y="228"/>
                </a:lnTo>
                <a:lnTo>
                  <a:pt x="6" y="230"/>
                </a:lnTo>
                <a:lnTo>
                  <a:pt x="8" y="232"/>
                </a:lnTo>
                <a:lnTo>
                  <a:pt x="8" y="236"/>
                </a:lnTo>
                <a:lnTo>
                  <a:pt x="8" y="238"/>
                </a:lnTo>
                <a:lnTo>
                  <a:pt x="6" y="242"/>
                </a:lnTo>
                <a:close/>
              </a:path>
            </a:pathLst>
          </a:custGeom>
          <a:gradFill rotWithShape="1">
            <a:gsLst>
              <a:gs pos="0">
                <a:schemeClr val="accent1">
                  <a:gamma/>
                  <a:shade val="46275"/>
                  <a:invGamma/>
                </a:schemeClr>
              </a:gs>
              <a:gs pos="50000">
                <a:schemeClr val="accent1">
                  <a:alpha val="86000"/>
                </a:schemeClr>
              </a:gs>
              <a:gs pos="100000">
                <a:schemeClr val="accent1">
                  <a:gamma/>
                  <a:shade val="46275"/>
                  <a:invGamma/>
                </a:schemeClr>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8" name="Freeform 306"/>
          <p:cNvSpPr>
            <a:spLocks/>
          </p:cNvSpPr>
          <p:nvPr/>
        </p:nvSpPr>
        <p:spPr bwMode="auto">
          <a:xfrm>
            <a:off x="440271" y="1612817"/>
            <a:ext cx="961488" cy="463657"/>
          </a:xfrm>
          <a:custGeom>
            <a:avLst/>
            <a:gdLst/>
            <a:ahLst/>
            <a:cxnLst>
              <a:cxn ang="0">
                <a:pos x="404" y="198"/>
              </a:cxn>
              <a:cxn ang="0">
                <a:pos x="376" y="188"/>
              </a:cxn>
              <a:cxn ang="0">
                <a:pos x="364" y="180"/>
              </a:cxn>
              <a:cxn ang="0">
                <a:pos x="332" y="198"/>
              </a:cxn>
              <a:cxn ang="0">
                <a:pos x="304" y="206"/>
              </a:cxn>
              <a:cxn ang="0">
                <a:pos x="282" y="208"/>
              </a:cxn>
              <a:cxn ang="0">
                <a:pos x="308" y="190"/>
              </a:cxn>
              <a:cxn ang="0">
                <a:pos x="304" y="186"/>
              </a:cxn>
              <a:cxn ang="0">
                <a:pos x="264" y="206"/>
              </a:cxn>
              <a:cxn ang="0">
                <a:pos x="248" y="216"/>
              </a:cxn>
              <a:cxn ang="0">
                <a:pos x="222" y="230"/>
              </a:cxn>
              <a:cxn ang="0">
                <a:pos x="186" y="240"/>
              </a:cxn>
              <a:cxn ang="0">
                <a:pos x="166" y="252"/>
              </a:cxn>
              <a:cxn ang="0">
                <a:pos x="94" y="276"/>
              </a:cxn>
              <a:cxn ang="0">
                <a:pos x="68" y="282"/>
              </a:cxn>
              <a:cxn ang="0">
                <a:pos x="52" y="284"/>
              </a:cxn>
              <a:cxn ang="0">
                <a:pos x="16" y="298"/>
              </a:cxn>
              <a:cxn ang="0">
                <a:pos x="16" y="290"/>
              </a:cxn>
              <a:cxn ang="0">
                <a:pos x="82" y="274"/>
              </a:cxn>
              <a:cxn ang="0">
                <a:pos x="98" y="266"/>
              </a:cxn>
              <a:cxn ang="0">
                <a:pos x="130" y="254"/>
              </a:cxn>
              <a:cxn ang="0">
                <a:pos x="178" y="222"/>
              </a:cxn>
              <a:cxn ang="0">
                <a:pos x="158" y="226"/>
              </a:cxn>
              <a:cxn ang="0">
                <a:pos x="152" y="216"/>
              </a:cxn>
              <a:cxn ang="0">
                <a:pos x="134" y="224"/>
              </a:cxn>
              <a:cxn ang="0">
                <a:pos x="136" y="212"/>
              </a:cxn>
              <a:cxn ang="0">
                <a:pos x="142" y="200"/>
              </a:cxn>
              <a:cxn ang="0">
                <a:pos x="126" y="200"/>
              </a:cxn>
              <a:cxn ang="0">
                <a:pos x="120" y="172"/>
              </a:cxn>
              <a:cxn ang="0">
                <a:pos x="180" y="142"/>
              </a:cxn>
              <a:cxn ang="0">
                <a:pos x="242" y="130"/>
              </a:cxn>
              <a:cxn ang="0">
                <a:pos x="266" y="112"/>
              </a:cxn>
              <a:cxn ang="0">
                <a:pos x="238" y="120"/>
              </a:cxn>
              <a:cxn ang="0">
                <a:pos x="200" y="110"/>
              </a:cxn>
              <a:cxn ang="0">
                <a:pos x="272" y="78"/>
              </a:cxn>
              <a:cxn ang="0">
                <a:pos x="278" y="88"/>
              </a:cxn>
              <a:cxn ang="0">
                <a:pos x="292" y="86"/>
              </a:cxn>
              <a:cxn ang="0">
                <a:pos x="290" y="74"/>
              </a:cxn>
              <a:cxn ang="0">
                <a:pos x="288" y="64"/>
              </a:cxn>
              <a:cxn ang="0">
                <a:pos x="286" y="50"/>
              </a:cxn>
              <a:cxn ang="0">
                <a:pos x="318" y="42"/>
              </a:cxn>
              <a:cxn ang="0">
                <a:pos x="348" y="30"/>
              </a:cxn>
              <a:cxn ang="0">
                <a:pos x="414" y="10"/>
              </a:cxn>
              <a:cxn ang="0">
                <a:pos x="478" y="2"/>
              </a:cxn>
              <a:cxn ang="0">
                <a:pos x="508" y="6"/>
              </a:cxn>
              <a:cxn ang="0">
                <a:pos x="548" y="12"/>
              </a:cxn>
              <a:cxn ang="0">
                <a:pos x="574" y="18"/>
              </a:cxn>
              <a:cxn ang="0">
                <a:pos x="604" y="22"/>
              </a:cxn>
              <a:cxn ang="0">
                <a:pos x="430" y="192"/>
              </a:cxn>
            </a:cxnLst>
            <a:rect l="0" t="0" r="r" b="b"/>
            <a:pathLst>
              <a:path w="618" h="298">
                <a:moveTo>
                  <a:pt x="430" y="192"/>
                </a:moveTo>
                <a:lnTo>
                  <a:pt x="418" y="196"/>
                </a:lnTo>
                <a:lnTo>
                  <a:pt x="404" y="198"/>
                </a:lnTo>
                <a:lnTo>
                  <a:pt x="394" y="196"/>
                </a:lnTo>
                <a:lnTo>
                  <a:pt x="384" y="194"/>
                </a:lnTo>
                <a:lnTo>
                  <a:pt x="376" y="188"/>
                </a:lnTo>
                <a:lnTo>
                  <a:pt x="374" y="184"/>
                </a:lnTo>
                <a:lnTo>
                  <a:pt x="372" y="180"/>
                </a:lnTo>
                <a:lnTo>
                  <a:pt x="364" y="180"/>
                </a:lnTo>
                <a:lnTo>
                  <a:pt x="348" y="190"/>
                </a:lnTo>
                <a:lnTo>
                  <a:pt x="342" y="196"/>
                </a:lnTo>
                <a:lnTo>
                  <a:pt x="332" y="198"/>
                </a:lnTo>
                <a:lnTo>
                  <a:pt x="322" y="198"/>
                </a:lnTo>
                <a:lnTo>
                  <a:pt x="312" y="202"/>
                </a:lnTo>
                <a:lnTo>
                  <a:pt x="304" y="206"/>
                </a:lnTo>
                <a:lnTo>
                  <a:pt x="294" y="214"/>
                </a:lnTo>
                <a:lnTo>
                  <a:pt x="278" y="214"/>
                </a:lnTo>
                <a:lnTo>
                  <a:pt x="282" y="208"/>
                </a:lnTo>
                <a:lnTo>
                  <a:pt x="286" y="204"/>
                </a:lnTo>
                <a:lnTo>
                  <a:pt x="298" y="196"/>
                </a:lnTo>
                <a:lnTo>
                  <a:pt x="308" y="190"/>
                </a:lnTo>
                <a:lnTo>
                  <a:pt x="320" y="182"/>
                </a:lnTo>
                <a:lnTo>
                  <a:pt x="312" y="182"/>
                </a:lnTo>
                <a:lnTo>
                  <a:pt x="304" y="186"/>
                </a:lnTo>
                <a:lnTo>
                  <a:pt x="288" y="194"/>
                </a:lnTo>
                <a:lnTo>
                  <a:pt x="272" y="204"/>
                </a:lnTo>
                <a:lnTo>
                  <a:pt x="264" y="206"/>
                </a:lnTo>
                <a:lnTo>
                  <a:pt x="258" y="208"/>
                </a:lnTo>
                <a:lnTo>
                  <a:pt x="252" y="210"/>
                </a:lnTo>
                <a:lnTo>
                  <a:pt x="248" y="216"/>
                </a:lnTo>
                <a:lnTo>
                  <a:pt x="242" y="222"/>
                </a:lnTo>
                <a:lnTo>
                  <a:pt x="234" y="226"/>
                </a:lnTo>
                <a:lnTo>
                  <a:pt x="222" y="230"/>
                </a:lnTo>
                <a:lnTo>
                  <a:pt x="210" y="234"/>
                </a:lnTo>
                <a:lnTo>
                  <a:pt x="198" y="236"/>
                </a:lnTo>
                <a:lnTo>
                  <a:pt x="186" y="240"/>
                </a:lnTo>
                <a:lnTo>
                  <a:pt x="178" y="246"/>
                </a:lnTo>
                <a:lnTo>
                  <a:pt x="172" y="250"/>
                </a:lnTo>
                <a:lnTo>
                  <a:pt x="166" y="252"/>
                </a:lnTo>
                <a:lnTo>
                  <a:pt x="142" y="258"/>
                </a:lnTo>
                <a:lnTo>
                  <a:pt x="118" y="266"/>
                </a:lnTo>
                <a:lnTo>
                  <a:pt x="94" y="276"/>
                </a:lnTo>
                <a:lnTo>
                  <a:pt x="70" y="286"/>
                </a:lnTo>
                <a:lnTo>
                  <a:pt x="70" y="284"/>
                </a:lnTo>
                <a:lnTo>
                  <a:pt x="68" y="282"/>
                </a:lnTo>
                <a:lnTo>
                  <a:pt x="66" y="282"/>
                </a:lnTo>
                <a:lnTo>
                  <a:pt x="60" y="282"/>
                </a:lnTo>
                <a:lnTo>
                  <a:pt x="52" y="284"/>
                </a:lnTo>
                <a:lnTo>
                  <a:pt x="38" y="290"/>
                </a:lnTo>
                <a:lnTo>
                  <a:pt x="24" y="296"/>
                </a:lnTo>
                <a:lnTo>
                  <a:pt x="16" y="298"/>
                </a:lnTo>
                <a:lnTo>
                  <a:pt x="10" y="298"/>
                </a:lnTo>
                <a:lnTo>
                  <a:pt x="0" y="298"/>
                </a:lnTo>
                <a:lnTo>
                  <a:pt x="16" y="290"/>
                </a:lnTo>
                <a:lnTo>
                  <a:pt x="40" y="282"/>
                </a:lnTo>
                <a:lnTo>
                  <a:pt x="64" y="276"/>
                </a:lnTo>
                <a:lnTo>
                  <a:pt x="82" y="274"/>
                </a:lnTo>
                <a:lnTo>
                  <a:pt x="88" y="274"/>
                </a:lnTo>
                <a:lnTo>
                  <a:pt x="92" y="272"/>
                </a:lnTo>
                <a:lnTo>
                  <a:pt x="98" y="266"/>
                </a:lnTo>
                <a:lnTo>
                  <a:pt x="104" y="262"/>
                </a:lnTo>
                <a:lnTo>
                  <a:pt x="110" y="260"/>
                </a:lnTo>
                <a:lnTo>
                  <a:pt x="130" y="254"/>
                </a:lnTo>
                <a:lnTo>
                  <a:pt x="146" y="248"/>
                </a:lnTo>
                <a:lnTo>
                  <a:pt x="180" y="226"/>
                </a:lnTo>
                <a:lnTo>
                  <a:pt x="178" y="222"/>
                </a:lnTo>
                <a:lnTo>
                  <a:pt x="174" y="218"/>
                </a:lnTo>
                <a:lnTo>
                  <a:pt x="166" y="226"/>
                </a:lnTo>
                <a:lnTo>
                  <a:pt x="158" y="226"/>
                </a:lnTo>
                <a:lnTo>
                  <a:pt x="158" y="218"/>
                </a:lnTo>
                <a:lnTo>
                  <a:pt x="156" y="216"/>
                </a:lnTo>
                <a:lnTo>
                  <a:pt x="152" y="216"/>
                </a:lnTo>
                <a:lnTo>
                  <a:pt x="146" y="216"/>
                </a:lnTo>
                <a:lnTo>
                  <a:pt x="142" y="218"/>
                </a:lnTo>
                <a:lnTo>
                  <a:pt x="134" y="224"/>
                </a:lnTo>
                <a:lnTo>
                  <a:pt x="122" y="224"/>
                </a:lnTo>
                <a:lnTo>
                  <a:pt x="128" y="218"/>
                </a:lnTo>
                <a:lnTo>
                  <a:pt x="136" y="212"/>
                </a:lnTo>
                <a:lnTo>
                  <a:pt x="142" y="206"/>
                </a:lnTo>
                <a:lnTo>
                  <a:pt x="146" y="200"/>
                </a:lnTo>
                <a:lnTo>
                  <a:pt x="142" y="200"/>
                </a:lnTo>
                <a:lnTo>
                  <a:pt x="138" y="200"/>
                </a:lnTo>
                <a:lnTo>
                  <a:pt x="130" y="200"/>
                </a:lnTo>
                <a:lnTo>
                  <a:pt x="126" y="200"/>
                </a:lnTo>
                <a:lnTo>
                  <a:pt x="122" y="198"/>
                </a:lnTo>
                <a:lnTo>
                  <a:pt x="120" y="190"/>
                </a:lnTo>
                <a:lnTo>
                  <a:pt x="120" y="172"/>
                </a:lnTo>
                <a:lnTo>
                  <a:pt x="164" y="138"/>
                </a:lnTo>
                <a:lnTo>
                  <a:pt x="170" y="140"/>
                </a:lnTo>
                <a:lnTo>
                  <a:pt x="180" y="142"/>
                </a:lnTo>
                <a:lnTo>
                  <a:pt x="204" y="140"/>
                </a:lnTo>
                <a:lnTo>
                  <a:pt x="230" y="134"/>
                </a:lnTo>
                <a:lnTo>
                  <a:pt x="242" y="130"/>
                </a:lnTo>
                <a:lnTo>
                  <a:pt x="254" y="124"/>
                </a:lnTo>
                <a:lnTo>
                  <a:pt x="262" y="118"/>
                </a:lnTo>
                <a:lnTo>
                  <a:pt x="266" y="112"/>
                </a:lnTo>
                <a:lnTo>
                  <a:pt x="252" y="116"/>
                </a:lnTo>
                <a:lnTo>
                  <a:pt x="246" y="118"/>
                </a:lnTo>
                <a:lnTo>
                  <a:pt x="238" y="120"/>
                </a:lnTo>
                <a:lnTo>
                  <a:pt x="228" y="118"/>
                </a:lnTo>
                <a:lnTo>
                  <a:pt x="218" y="116"/>
                </a:lnTo>
                <a:lnTo>
                  <a:pt x="200" y="110"/>
                </a:lnTo>
                <a:lnTo>
                  <a:pt x="252" y="74"/>
                </a:lnTo>
                <a:lnTo>
                  <a:pt x="260" y="76"/>
                </a:lnTo>
                <a:lnTo>
                  <a:pt x="272" y="78"/>
                </a:lnTo>
                <a:lnTo>
                  <a:pt x="272" y="84"/>
                </a:lnTo>
                <a:lnTo>
                  <a:pt x="274" y="86"/>
                </a:lnTo>
                <a:lnTo>
                  <a:pt x="278" y="88"/>
                </a:lnTo>
                <a:lnTo>
                  <a:pt x="284" y="88"/>
                </a:lnTo>
                <a:lnTo>
                  <a:pt x="288" y="88"/>
                </a:lnTo>
                <a:lnTo>
                  <a:pt x="292" y="86"/>
                </a:lnTo>
                <a:lnTo>
                  <a:pt x="294" y="82"/>
                </a:lnTo>
                <a:lnTo>
                  <a:pt x="296" y="76"/>
                </a:lnTo>
                <a:lnTo>
                  <a:pt x="290" y="74"/>
                </a:lnTo>
                <a:lnTo>
                  <a:pt x="288" y="72"/>
                </a:lnTo>
                <a:lnTo>
                  <a:pt x="288" y="70"/>
                </a:lnTo>
                <a:lnTo>
                  <a:pt x="288" y="64"/>
                </a:lnTo>
                <a:lnTo>
                  <a:pt x="286" y="62"/>
                </a:lnTo>
                <a:lnTo>
                  <a:pt x="286" y="58"/>
                </a:lnTo>
                <a:lnTo>
                  <a:pt x="286" y="50"/>
                </a:lnTo>
                <a:lnTo>
                  <a:pt x="302" y="38"/>
                </a:lnTo>
                <a:lnTo>
                  <a:pt x="310" y="40"/>
                </a:lnTo>
                <a:lnTo>
                  <a:pt x="318" y="42"/>
                </a:lnTo>
                <a:lnTo>
                  <a:pt x="330" y="40"/>
                </a:lnTo>
                <a:lnTo>
                  <a:pt x="342" y="34"/>
                </a:lnTo>
                <a:lnTo>
                  <a:pt x="348" y="30"/>
                </a:lnTo>
                <a:lnTo>
                  <a:pt x="358" y="24"/>
                </a:lnTo>
                <a:lnTo>
                  <a:pt x="384" y="16"/>
                </a:lnTo>
                <a:lnTo>
                  <a:pt x="414" y="10"/>
                </a:lnTo>
                <a:lnTo>
                  <a:pt x="442" y="4"/>
                </a:lnTo>
                <a:lnTo>
                  <a:pt x="470" y="0"/>
                </a:lnTo>
                <a:lnTo>
                  <a:pt x="478" y="2"/>
                </a:lnTo>
                <a:lnTo>
                  <a:pt x="486" y="4"/>
                </a:lnTo>
                <a:lnTo>
                  <a:pt x="496" y="6"/>
                </a:lnTo>
                <a:lnTo>
                  <a:pt x="508" y="6"/>
                </a:lnTo>
                <a:lnTo>
                  <a:pt x="510" y="12"/>
                </a:lnTo>
                <a:lnTo>
                  <a:pt x="512" y="12"/>
                </a:lnTo>
                <a:lnTo>
                  <a:pt x="548" y="12"/>
                </a:lnTo>
                <a:lnTo>
                  <a:pt x="554" y="16"/>
                </a:lnTo>
                <a:lnTo>
                  <a:pt x="560" y="18"/>
                </a:lnTo>
                <a:lnTo>
                  <a:pt x="574" y="18"/>
                </a:lnTo>
                <a:lnTo>
                  <a:pt x="590" y="18"/>
                </a:lnTo>
                <a:lnTo>
                  <a:pt x="596" y="20"/>
                </a:lnTo>
                <a:lnTo>
                  <a:pt x="604" y="22"/>
                </a:lnTo>
                <a:lnTo>
                  <a:pt x="618" y="22"/>
                </a:lnTo>
                <a:lnTo>
                  <a:pt x="432" y="192"/>
                </a:lnTo>
                <a:lnTo>
                  <a:pt x="430" y="19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39" name="Freeform 307"/>
          <p:cNvSpPr>
            <a:spLocks/>
          </p:cNvSpPr>
          <p:nvPr/>
        </p:nvSpPr>
        <p:spPr bwMode="auto">
          <a:xfrm>
            <a:off x="2160992" y="3582583"/>
            <a:ext cx="1054836" cy="1166923"/>
          </a:xfrm>
          <a:custGeom>
            <a:avLst/>
            <a:gdLst/>
            <a:ahLst/>
            <a:cxnLst>
              <a:cxn ang="0">
                <a:pos x="354" y="58"/>
              </a:cxn>
              <a:cxn ang="0">
                <a:pos x="316" y="52"/>
              </a:cxn>
              <a:cxn ang="0">
                <a:pos x="290" y="60"/>
              </a:cxn>
              <a:cxn ang="0">
                <a:pos x="256" y="76"/>
              </a:cxn>
              <a:cxn ang="0">
                <a:pos x="240" y="42"/>
              </a:cxn>
              <a:cxn ang="0">
                <a:pos x="236" y="12"/>
              </a:cxn>
              <a:cxn ang="0">
                <a:pos x="216" y="14"/>
              </a:cxn>
              <a:cxn ang="0">
                <a:pos x="168" y="22"/>
              </a:cxn>
              <a:cxn ang="0">
                <a:pos x="170" y="66"/>
              </a:cxn>
              <a:cxn ang="0">
                <a:pos x="118" y="84"/>
              </a:cxn>
              <a:cxn ang="0">
                <a:pos x="74" y="70"/>
              </a:cxn>
              <a:cxn ang="0">
                <a:pos x="78" y="90"/>
              </a:cxn>
              <a:cxn ang="0">
                <a:pos x="68" y="112"/>
              </a:cxn>
              <a:cxn ang="0">
                <a:pos x="62" y="186"/>
              </a:cxn>
              <a:cxn ang="0">
                <a:pos x="18" y="210"/>
              </a:cxn>
              <a:cxn ang="0">
                <a:pos x="0" y="248"/>
              </a:cxn>
              <a:cxn ang="0">
                <a:pos x="18" y="286"/>
              </a:cxn>
              <a:cxn ang="0">
                <a:pos x="50" y="298"/>
              </a:cxn>
              <a:cxn ang="0">
                <a:pos x="66" y="318"/>
              </a:cxn>
              <a:cxn ang="0">
                <a:pos x="110" y="312"/>
              </a:cxn>
              <a:cxn ang="0">
                <a:pos x="150" y="300"/>
              </a:cxn>
              <a:cxn ang="0">
                <a:pos x="170" y="348"/>
              </a:cxn>
              <a:cxn ang="0">
                <a:pos x="202" y="360"/>
              </a:cxn>
              <a:cxn ang="0">
                <a:pos x="228" y="368"/>
              </a:cxn>
              <a:cxn ang="0">
                <a:pos x="242" y="404"/>
              </a:cxn>
              <a:cxn ang="0">
                <a:pos x="274" y="430"/>
              </a:cxn>
              <a:cxn ang="0">
                <a:pos x="290" y="462"/>
              </a:cxn>
              <a:cxn ang="0">
                <a:pos x="290" y="516"/>
              </a:cxn>
              <a:cxn ang="0">
                <a:pos x="328" y="546"/>
              </a:cxn>
              <a:cxn ang="0">
                <a:pos x="352" y="568"/>
              </a:cxn>
              <a:cxn ang="0">
                <a:pos x="362" y="604"/>
              </a:cxn>
              <a:cxn ang="0">
                <a:pos x="366" y="640"/>
              </a:cxn>
              <a:cxn ang="0">
                <a:pos x="320" y="696"/>
              </a:cxn>
              <a:cxn ang="0">
                <a:pos x="408" y="750"/>
              </a:cxn>
              <a:cxn ang="0">
                <a:pos x="436" y="704"/>
              </a:cxn>
              <a:cxn ang="0">
                <a:pos x="462" y="660"/>
              </a:cxn>
              <a:cxn ang="0">
                <a:pos x="464" y="594"/>
              </a:cxn>
              <a:cxn ang="0">
                <a:pos x="548" y="552"/>
              </a:cxn>
              <a:cxn ang="0">
                <a:pos x="600" y="482"/>
              </a:cxn>
              <a:cxn ang="0">
                <a:pos x="604" y="442"/>
              </a:cxn>
              <a:cxn ang="0">
                <a:pos x="606" y="362"/>
              </a:cxn>
              <a:cxn ang="0">
                <a:pos x="634" y="328"/>
              </a:cxn>
              <a:cxn ang="0">
                <a:pos x="674" y="268"/>
              </a:cxn>
              <a:cxn ang="0">
                <a:pos x="668" y="200"/>
              </a:cxn>
              <a:cxn ang="0">
                <a:pos x="622" y="178"/>
              </a:cxn>
              <a:cxn ang="0">
                <a:pos x="560" y="154"/>
              </a:cxn>
              <a:cxn ang="0">
                <a:pos x="522" y="144"/>
              </a:cxn>
              <a:cxn ang="0">
                <a:pos x="494" y="128"/>
              </a:cxn>
              <a:cxn ang="0">
                <a:pos x="444" y="110"/>
              </a:cxn>
              <a:cxn ang="0">
                <a:pos x="408" y="132"/>
              </a:cxn>
              <a:cxn ang="0">
                <a:pos x="396" y="112"/>
              </a:cxn>
              <a:cxn ang="0">
                <a:pos x="410" y="76"/>
              </a:cxn>
              <a:cxn ang="0">
                <a:pos x="396" y="30"/>
              </a:cxn>
            </a:cxnLst>
            <a:rect l="0" t="0" r="r" b="b"/>
            <a:pathLst>
              <a:path w="678" h="750">
                <a:moveTo>
                  <a:pt x="388" y="14"/>
                </a:moveTo>
                <a:lnTo>
                  <a:pt x="382" y="28"/>
                </a:lnTo>
                <a:lnTo>
                  <a:pt x="374" y="42"/>
                </a:lnTo>
                <a:lnTo>
                  <a:pt x="368" y="48"/>
                </a:lnTo>
                <a:lnTo>
                  <a:pt x="362" y="54"/>
                </a:lnTo>
                <a:lnTo>
                  <a:pt x="354" y="58"/>
                </a:lnTo>
                <a:lnTo>
                  <a:pt x="344" y="58"/>
                </a:lnTo>
                <a:lnTo>
                  <a:pt x="338" y="58"/>
                </a:lnTo>
                <a:lnTo>
                  <a:pt x="332" y="56"/>
                </a:lnTo>
                <a:lnTo>
                  <a:pt x="328" y="54"/>
                </a:lnTo>
                <a:lnTo>
                  <a:pt x="326" y="48"/>
                </a:lnTo>
                <a:lnTo>
                  <a:pt x="316" y="52"/>
                </a:lnTo>
                <a:lnTo>
                  <a:pt x="304" y="56"/>
                </a:lnTo>
                <a:lnTo>
                  <a:pt x="304" y="66"/>
                </a:lnTo>
                <a:lnTo>
                  <a:pt x="300" y="64"/>
                </a:lnTo>
                <a:lnTo>
                  <a:pt x="296" y="62"/>
                </a:lnTo>
                <a:lnTo>
                  <a:pt x="294" y="60"/>
                </a:lnTo>
                <a:lnTo>
                  <a:pt x="290" y="60"/>
                </a:lnTo>
                <a:lnTo>
                  <a:pt x="284" y="60"/>
                </a:lnTo>
                <a:lnTo>
                  <a:pt x="280" y="62"/>
                </a:lnTo>
                <a:lnTo>
                  <a:pt x="274" y="68"/>
                </a:lnTo>
                <a:lnTo>
                  <a:pt x="266" y="74"/>
                </a:lnTo>
                <a:lnTo>
                  <a:pt x="262" y="76"/>
                </a:lnTo>
                <a:lnTo>
                  <a:pt x="256" y="76"/>
                </a:lnTo>
                <a:lnTo>
                  <a:pt x="252" y="76"/>
                </a:lnTo>
                <a:lnTo>
                  <a:pt x="250" y="74"/>
                </a:lnTo>
                <a:lnTo>
                  <a:pt x="244" y="66"/>
                </a:lnTo>
                <a:lnTo>
                  <a:pt x="240" y="58"/>
                </a:lnTo>
                <a:lnTo>
                  <a:pt x="238" y="48"/>
                </a:lnTo>
                <a:lnTo>
                  <a:pt x="240" y="42"/>
                </a:lnTo>
                <a:lnTo>
                  <a:pt x="242" y="36"/>
                </a:lnTo>
                <a:lnTo>
                  <a:pt x="244" y="32"/>
                </a:lnTo>
                <a:lnTo>
                  <a:pt x="244" y="28"/>
                </a:lnTo>
                <a:lnTo>
                  <a:pt x="244" y="22"/>
                </a:lnTo>
                <a:lnTo>
                  <a:pt x="240" y="16"/>
                </a:lnTo>
                <a:lnTo>
                  <a:pt x="236" y="12"/>
                </a:lnTo>
                <a:lnTo>
                  <a:pt x="236" y="8"/>
                </a:lnTo>
                <a:lnTo>
                  <a:pt x="236" y="0"/>
                </a:lnTo>
                <a:lnTo>
                  <a:pt x="224" y="0"/>
                </a:lnTo>
                <a:lnTo>
                  <a:pt x="224" y="6"/>
                </a:lnTo>
                <a:lnTo>
                  <a:pt x="220" y="12"/>
                </a:lnTo>
                <a:lnTo>
                  <a:pt x="216" y="14"/>
                </a:lnTo>
                <a:lnTo>
                  <a:pt x="210" y="18"/>
                </a:lnTo>
                <a:lnTo>
                  <a:pt x="196" y="24"/>
                </a:lnTo>
                <a:lnTo>
                  <a:pt x="192" y="28"/>
                </a:lnTo>
                <a:lnTo>
                  <a:pt x="188" y="32"/>
                </a:lnTo>
                <a:lnTo>
                  <a:pt x="174" y="26"/>
                </a:lnTo>
                <a:lnTo>
                  <a:pt x="168" y="22"/>
                </a:lnTo>
                <a:lnTo>
                  <a:pt x="158" y="20"/>
                </a:lnTo>
                <a:lnTo>
                  <a:pt x="166" y="40"/>
                </a:lnTo>
                <a:lnTo>
                  <a:pt x="170" y="50"/>
                </a:lnTo>
                <a:lnTo>
                  <a:pt x="172" y="52"/>
                </a:lnTo>
                <a:lnTo>
                  <a:pt x="176" y="56"/>
                </a:lnTo>
                <a:lnTo>
                  <a:pt x="170" y="66"/>
                </a:lnTo>
                <a:lnTo>
                  <a:pt x="158" y="76"/>
                </a:lnTo>
                <a:lnTo>
                  <a:pt x="146" y="82"/>
                </a:lnTo>
                <a:lnTo>
                  <a:pt x="138" y="86"/>
                </a:lnTo>
                <a:lnTo>
                  <a:pt x="130" y="86"/>
                </a:lnTo>
                <a:lnTo>
                  <a:pt x="122" y="86"/>
                </a:lnTo>
                <a:lnTo>
                  <a:pt x="118" y="84"/>
                </a:lnTo>
                <a:lnTo>
                  <a:pt x="116" y="80"/>
                </a:lnTo>
                <a:lnTo>
                  <a:pt x="116" y="68"/>
                </a:lnTo>
                <a:lnTo>
                  <a:pt x="112" y="58"/>
                </a:lnTo>
                <a:lnTo>
                  <a:pt x="98" y="66"/>
                </a:lnTo>
                <a:lnTo>
                  <a:pt x="86" y="68"/>
                </a:lnTo>
                <a:lnTo>
                  <a:pt x="74" y="70"/>
                </a:lnTo>
                <a:lnTo>
                  <a:pt x="66" y="74"/>
                </a:lnTo>
                <a:lnTo>
                  <a:pt x="70" y="74"/>
                </a:lnTo>
                <a:lnTo>
                  <a:pt x="72" y="76"/>
                </a:lnTo>
                <a:lnTo>
                  <a:pt x="74" y="80"/>
                </a:lnTo>
                <a:lnTo>
                  <a:pt x="78" y="82"/>
                </a:lnTo>
                <a:lnTo>
                  <a:pt x="78" y="90"/>
                </a:lnTo>
                <a:lnTo>
                  <a:pt x="72" y="90"/>
                </a:lnTo>
                <a:lnTo>
                  <a:pt x="68" y="92"/>
                </a:lnTo>
                <a:lnTo>
                  <a:pt x="64" y="96"/>
                </a:lnTo>
                <a:lnTo>
                  <a:pt x="62" y="100"/>
                </a:lnTo>
                <a:lnTo>
                  <a:pt x="64" y="106"/>
                </a:lnTo>
                <a:lnTo>
                  <a:pt x="68" y="112"/>
                </a:lnTo>
                <a:lnTo>
                  <a:pt x="72" y="118"/>
                </a:lnTo>
                <a:lnTo>
                  <a:pt x="74" y="124"/>
                </a:lnTo>
                <a:lnTo>
                  <a:pt x="72" y="150"/>
                </a:lnTo>
                <a:lnTo>
                  <a:pt x="68" y="180"/>
                </a:lnTo>
                <a:lnTo>
                  <a:pt x="66" y="184"/>
                </a:lnTo>
                <a:lnTo>
                  <a:pt x="62" y="186"/>
                </a:lnTo>
                <a:lnTo>
                  <a:pt x="50" y="190"/>
                </a:lnTo>
                <a:lnTo>
                  <a:pt x="38" y="192"/>
                </a:lnTo>
                <a:lnTo>
                  <a:pt x="28" y="194"/>
                </a:lnTo>
                <a:lnTo>
                  <a:pt x="22" y="198"/>
                </a:lnTo>
                <a:lnTo>
                  <a:pt x="20" y="202"/>
                </a:lnTo>
                <a:lnTo>
                  <a:pt x="18" y="210"/>
                </a:lnTo>
                <a:lnTo>
                  <a:pt x="16" y="220"/>
                </a:lnTo>
                <a:lnTo>
                  <a:pt x="12" y="232"/>
                </a:lnTo>
                <a:lnTo>
                  <a:pt x="10" y="236"/>
                </a:lnTo>
                <a:lnTo>
                  <a:pt x="6" y="238"/>
                </a:lnTo>
                <a:lnTo>
                  <a:pt x="2" y="242"/>
                </a:lnTo>
                <a:lnTo>
                  <a:pt x="0" y="248"/>
                </a:lnTo>
                <a:lnTo>
                  <a:pt x="2" y="254"/>
                </a:lnTo>
                <a:lnTo>
                  <a:pt x="4" y="258"/>
                </a:lnTo>
                <a:lnTo>
                  <a:pt x="10" y="266"/>
                </a:lnTo>
                <a:lnTo>
                  <a:pt x="16" y="274"/>
                </a:lnTo>
                <a:lnTo>
                  <a:pt x="18" y="280"/>
                </a:lnTo>
                <a:lnTo>
                  <a:pt x="18" y="286"/>
                </a:lnTo>
                <a:lnTo>
                  <a:pt x="26" y="288"/>
                </a:lnTo>
                <a:lnTo>
                  <a:pt x="32" y="292"/>
                </a:lnTo>
                <a:lnTo>
                  <a:pt x="38" y="298"/>
                </a:lnTo>
                <a:lnTo>
                  <a:pt x="44" y="300"/>
                </a:lnTo>
                <a:lnTo>
                  <a:pt x="48" y="298"/>
                </a:lnTo>
                <a:lnTo>
                  <a:pt x="50" y="298"/>
                </a:lnTo>
                <a:lnTo>
                  <a:pt x="52" y="290"/>
                </a:lnTo>
                <a:lnTo>
                  <a:pt x="62" y="290"/>
                </a:lnTo>
                <a:lnTo>
                  <a:pt x="62" y="308"/>
                </a:lnTo>
                <a:lnTo>
                  <a:pt x="62" y="314"/>
                </a:lnTo>
                <a:lnTo>
                  <a:pt x="64" y="316"/>
                </a:lnTo>
                <a:lnTo>
                  <a:pt x="66" y="318"/>
                </a:lnTo>
                <a:lnTo>
                  <a:pt x="70" y="318"/>
                </a:lnTo>
                <a:lnTo>
                  <a:pt x="72" y="318"/>
                </a:lnTo>
                <a:lnTo>
                  <a:pt x="82" y="322"/>
                </a:lnTo>
                <a:lnTo>
                  <a:pt x="92" y="322"/>
                </a:lnTo>
                <a:lnTo>
                  <a:pt x="102" y="318"/>
                </a:lnTo>
                <a:lnTo>
                  <a:pt x="110" y="312"/>
                </a:lnTo>
                <a:lnTo>
                  <a:pt x="124" y="300"/>
                </a:lnTo>
                <a:lnTo>
                  <a:pt x="132" y="296"/>
                </a:lnTo>
                <a:lnTo>
                  <a:pt x="140" y="294"/>
                </a:lnTo>
                <a:lnTo>
                  <a:pt x="146" y="294"/>
                </a:lnTo>
                <a:lnTo>
                  <a:pt x="148" y="296"/>
                </a:lnTo>
                <a:lnTo>
                  <a:pt x="150" y="300"/>
                </a:lnTo>
                <a:lnTo>
                  <a:pt x="150" y="306"/>
                </a:lnTo>
                <a:lnTo>
                  <a:pt x="148" y="316"/>
                </a:lnTo>
                <a:lnTo>
                  <a:pt x="150" y="326"/>
                </a:lnTo>
                <a:lnTo>
                  <a:pt x="154" y="334"/>
                </a:lnTo>
                <a:lnTo>
                  <a:pt x="160" y="342"/>
                </a:lnTo>
                <a:lnTo>
                  <a:pt x="170" y="348"/>
                </a:lnTo>
                <a:lnTo>
                  <a:pt x="180" y="352"/>
                </a:lnTo>
                <a:lnTo>
                  <a:pt x="186" y="350"/>
                </a:lnTo>
                <a:lnTo>
                  <a:pt x="188" y="352"/>
                </a:lnTo>
                <a:lnTo>
                  <a:pt x="192" y="356"/>
                </a:lnTo>
                <a:lnTo>
                  <a:pt x="196" y="358"/>
                </a:lnTo>
                <a:lnTo>
                  <a:pt x="202" y="360"/>
                </a:lnTo>
                <a:lnTo>
                  <a:pt x="202" y="366"/>
                </a:lnTo>
                <a:lnTo>
                  <a:pt x="204" y="368"/>
                </a:lnTo>
                <a:lnTo>
                  <a:pt x="208" y="368"/>
                </a:lnTo>
                <a:lnTo>
                  <a:pt x="212" y="368"/>
                </a:lnTo>
                <a:lnTo>
                  <a:pt x="224" y="366"/>
                </a:lnTo>
                <a:lnTo>
                  <a:pt x="228" y="368"/>
                </a:lnTo>
                <a:lnTo>
                  <a:pt x="232" y="370"/>
                </a:lnTo>
                <a:lnTo>
                  <a:pt x="236" y="380"/>
                </a:lnTo>
                <a:lnTo>
                  <a:pt x="238" y="392"/>
                </a:lnTo>
                <a:lnTo>
                  <a:pt x="240" y="394"/>
                </a:lnTo>
                <a:lnTo>
                  <a:pt x="242" y="396"/>
                </a:lnTo>
                <a:lnTo>
                  <a:pt x="242" y="404"/>
                </a:lnTo>
                <a:lnTo>
                  <a:pt x="244" y="410"/>
                </a:lnTo>
                <a:lnTo>
                  <a:pt x="246" y="414"/>
                </a:lnTo>
                <a:lnTo>
                  <a:pt x="250" y="418"/>
                </a:lnTo>
                <a:lnTo>
                  <a:pt x="260" y="420"/>
                </a:lnTo>
                <a:lnTo>
                  <a:pt x="274" y="424"/>
                </a:lnTo>
                <a:lnTo>
                  <a:pt x="274" y="430"/>
                </a:lnTo>
                <a:lnTo>
                  <a:pt x="274" y="434"/>
                </a:lnTo>
                <a:lnTo>
                  <a:pt x="278" y="438"/>
                </a:lnTo>
                <a:lnTo>
                  <a:pt x="280" y="442"/>
                </a:lnTo>
                <a:lnTo>
                  <a:pt x="288" y="450"/>
                </a:lnTo>
                <a:lnTo>
                  <a:pt x="290" y="454"/>
                </a:lnTo>
                <a:lnTo>
                  <a:pt x="290" y="462"/>
                </a:lnTo>
                <a:lnTo>
                  <a:pt x="290" y="468"/>
                </a:lnTo>
                <a:lnTo>
                  <a:pt x="286" y="476"/>
                </a:lnTo>
                <a:lnTo>
                  <a:pt x="284" y="482"/>
                </a:lnTo>
                <a:lnTo>
                  <a:pt x="284" y="488"/>
                </a:lnTo>
                <a:lnTo>
                  <a:pt x="284" y="498"/>
                </a:lnTo>
                <a:lnTo>
                  <a:pt x="290" y="516"/>
                </a:lnTo>
                <a:lnTo>
                  <a:pt x="296" y="532"/>
                </a:lnTo>
                <a:lnTo>
                  <a:pt x="298" y="536"/>
                </a:lnTo>
                <a:lnTo>
                  <a:pt x="302" y="538"/>
                </a:lnTo>
                <a:lnTo>
                  <a:pt x="314" y="540"/>
                </a:lnTo>
                <a:lnTo>
                  <a:pt x="322" y="542"/>
                </a:lnTo>
                <a:lnTo>
                  <a:pt x="328" y="546"/>
                </a:lnTo>
                <a:lnTo>
                  <a:pt x="332" y="552"/>
                </a:lnTo>
                <a:lnTo>
                  <a:pt x="338" y="564"/>
                </a:lnTo>
                <a:lnTo>
                  <a:pt x="344" y="576"/>
                </a:lnTo>
                <a:lnTo>
                  <a:pt x="346" y="572"/>
                </a:lnTo>
                <a:lnTo>
                  <a:pt x="350" y="570"/>
                </a:lnTo>
                <a:lnTo>
                  <a:pt x="352" y="568"/>
                </a:lnTo>
                <a:lnTo>
                  <a:pt x="356" y="570"/>
                </a:lnTo>
                <a:lnTo>
                  <a:pt x="356" y="574"/>
                </a:lnTo>
                <a:lnTo>
                  <a:pt x="356" y="580"/>
                </a:lnTo>
                <a:lnTo>
                  <a:pt x="356" y="594"/>
                </a:lnTo>
                <a:lnTo>
                  <a:pt x="356" y="610"/>
                </a:lnTo>
                <a:lnTo>
                  <a:pt x="362" y="604"/>
                </a:lnTo>
                <a:lnTo>
                  <a:pt x="370" y="604"/>
                </a:lnTo>
                <a:lnTo>
                  <a:pt x="372" y="614"/>
                </a:lnTo>
                <a:lnTo>
                  <a:pt x="374" y="624"/>
                </a:lnTo>
                <a:lnTo>
                  <a:pt x="374" y="630"/>
                </a:lnTo>
                <a:lnTo>
                  <a:pt x="372" y="634"/>
                </a:lnTo>
                <a:lnTo>
                  <a:pt x="366" y="640"/>
                </a:lnTo>
                <a:lnTo>
                  <a:pt x="350" y="646"/>
                </a:lnTo>
                <a:lnTo>
                  <a:pt x="342" y="656"/>
                </a:lnTo>
                <a:lnTo>
                  <a:pt x="332" y="668"/>
                </a:lnTo>
                <a:lnTo>
                  <a:pt x="324" y="682"/>
                </a:lnTo>
                <a:lnTo>
                  <a:pt x="320" y="690"/>
                </a:lnTo>
                <a:lnTo>
                  <a:pt x="320" y="696"/>
                </a:lnTo>
                <a:lnTo>
                  <a:pt x="330" y="696"/>
                </a:lnTo>
                <a:lnTo>
                  <a:pt x="342" y="700"/>
                </a:lnTo>
                <a:lnTo>
                  <a:pt x="354" y="708"/>
                </a:lnTo>
                <a:lnTo>
                  <a:pt x="366" y="716"/>
                </a:lnTo>
                <a:lnTo>
                  <a:pt x="388" y="734"/>
                </a:lnTo>
                <a:lnTo>
                  <a:pt x="408" y="750"/>
                </a:lnTo>
                <a:lnTo>
                  <a:pt x="410" y="736"/>
                </a:lnTo>
                <a:lnTo>
                  <a:pt x="412" y="724"/>
                </a:lnTo>
                <a:lnTo>
                  <a:pt x="420" y="722"/>
                </a:lnTo>
                <a:lnTo>
                  <a:pt x="426" y="718"/>
                </a:lnTo>
                <a:lnTo>
                  <a:pt x="432" y="712"/>
                </a:lnTo>
                <a:lnTo>
                  <a:pt x="436" y="704"/>
                </a:lnTo>
                <a:lnTo>
                  <a:pt x="444" y="686"/>
                </a:lnTo>
                <a:lnTo>
                  <a:pt x="450" y="670"/>
                </a:lnTo>
                <a:lnTo>
                  <a:pt x="454" y="666"/>
                </a:lnTo>
                <a:lnTo>
                  <a:pt x="456" y="666"/>
                </a:lnTo>
                <a:lnTo>
                  <a:pt x="458" y="664"/>
                </a:lnTo>
                <a:lnTo>
                  <a:pt x="462" y="660"/>
                </a:lnTo>
                <a:lnTo>
                  <a:pt x="468" y="640"/>
                </a:lnTo>
                <a:lnTo>
                  <a:pt x="466" y="638"/>
                </a:lnTo>
                <a:lnTo>
                  <a:pt x="464" y="636"/>
                </a:lnTo>
                <a:lnTo>
                  <a:pt x="460" y="632"/>
                </a:lnTo>
                <a:lnTo>
                  <a:pt x="460" y="602"/>
                </a:lnTo>
                <a:lnTo>
                  <a:pt x="464" y="594"/>
                </a:lnTo>
                <a:lnTo>
                  <a:pt x="470" y="586"/>
                </a:lnTo>
                <a:lnTo>
                  <a:pt x="488" y="574"/>
                </a:lnTo>
                <a:lnTo>
                  <a:pt x="506" y="562"/>
                </a:lnTo>
                <a:lnTo>
                  <a:pt x="524" y="554"/>
                </a:lnTo>
                <a:lnTo>
                  <a:pt x="534" y="552"/>
                </a:lnTo>
                <a:lnTo>
                  <a:pt x="548" y="552"/>
                </a:lnTo>
                <a:lnTo>
                  <a:pt x="560" y="550"/>
                </a:lnTo>
                <a:lnTo>
                  <a:pt x="566" y="548"/>
                </a:lnTo>
                <a:lnTo>
                  <a:pt x="568" y="544"/>
                </a:lnTo>
                <a:lnTo>
                  <a:pt x="578" y="530"/>
                </a:lnTo>
                <a:lnTo>
                  <a:pt x="586" y="514"/>
                </a:lnTo>
                <a:lnTo>
                  <a:pt x="600" y="482"/>
                </a:lnTo>
                <a:lnTo>
                  <a:pt x="602" y="470"/>
                </a:lnTo>
                <a:lnTo>
                  <a:pt x="604" y="460"/>
                </a:lnTo>
                <a:lnTo>
                  <a:pt x="604" y="452"/>
                </a:lnTo>
                <a:lnTo>
                  <a:pt x="606" y="448"/>
                </a:lnTo>
                <a:lnTo>
                  <a:pt x="610" y="444"/>
                </a:lnTo>
                <a:lnTo>
                  <a:pt x="604" y="442"/>
                </a:lnTo>
                <a:lnTo>
                  <a:pt x="614" y="408"/>
                </a:lnTo>
                <a:lnTo>
                  <a:pt x="612" y="394"/>
                </a:lnTo>
                <a:lnTo>
                  <a:pt x="610" y="386"/>
                </a:lnTo>
                <a:lnTo>
                  <a:pt x="610" y="376"/>
                </a:lnTo>
                <a:lnTo>
                  <a:pt x="608" y="366"/>
                </a:lnTo>
                <a:lnTo>
                  <a:pt x="606" y="362"/>
                </a:lnTo>
                <a:lnTo>
                  <a:pt x="608" y="356"/>
                </a:lnTo>
                <a:lnTo>
                  <a:pt x="610" y="352"/>
                </a:lnTo>
                <a:lnTo>
                  <a:pt x="614" y="350"/>
                </a:lnTo>
                <a:lnTo>
                  <a:pt x="622" y="350"/>
                </a:lnTo>
                <a:lnTo>
                  <a:pt x="628" y="340"/>
                </a:lnTo>
                <a:lnTo>
                  <a:pt x="634" y="328"/>
                </a:lnTo>
                <a:lnTo>
                  <a:pt x="634" y="326"/>
                </a:lnTo>
                <a:lnTo>
                  <a:pt x="640" y="316"/>
                </a:lnTo>
                <a:lnTo>
                  <a:pt x="646" y="306"/>
                </a:lnTo>
                <a:lnTo>
                  <a:pt x="660" y="288"/>
                </a:lnTo>
                <a:lnTo>
                  <a:pt x="668" y="278"/>
                </a:lnTo>
                <a:lnTo>
                  <a:pt x="674" y="268"/>
                </a:lnTo>
                <a:lnTo>
                  <a:pt x="676" y="254"/>
                </a:lnTo>
                <a:lnTo>
                  <a:pt x="678" y="240"/>
                </a:lnTo>
                <a:lnTo>
                  <a:pt x="678" y="224"/>
                </a:lnTo>
                <a:lnTo>
                  <a:pt x="674" y="210"/>
                </a:lnTo>
                <a:lnTo>
                  <a:pt x="672" y="206"/>
                </a:lnTo>
                <a:lnTo>
                  <a:pt x="668" y="200"/>
                </a:lnTo>
                <a:lnTo>
                  <a:pt x="664" y="198"/>
                </a:lnTo>
                <a:lnTo>
                  <a:pt x="660" y="196"/>
                </a:lnTo>
                <a:lnTo>
                  <a:pt x="648" y="196"/>
                </a:lnTo>
                <a:lnTo>
                  <a:pt x="638" y="190"/>
                </a:lnTo>
                <a:lnTo>
                  <a:pt x="630" y="184"/>
                </a:lnTo>
                <a:lnTo>
                  <a:pt x="622" y="178"/>
                </a:lnTo>
                <a:lnTo>
                  <a:pt x="608" y="164"/>
                </a:lnTo>
                <a:lnTo>
                  <a:pt x="598" y="158"/>
                </a:lnTo>
                <a:lnTo>
                  <a:pt x="588" y="152"/>
                </a:lnTo>
                <a:lnTo>
                  <a:pt x="578" y="152"/>
                </a:lnTo>
                <a:lnTo>
                  <a:pt x="570" y="152"/>
                </a:lnTo>
                <a:lnTo>
                  <a:pt x="560" y="154"/>
                </a:lnTo>
                <a:lnTo>
                  <a:pt x="550" y="152"/>
                </a:lnTo>
                <a:lnTo>
                  <a:pt x="546" y="150"/>
                </a:lnTo>
                <a:lnTo>
                  <a:pt x="542" y="146"/>
                </a:lnTo>
                <a:lnTo>
                  <a:pt x="536" y="144"/>
                </a:lnTo>
                <a:lnTo>
                  <a:pt x="530" y="142"/>
                </a:lnTo>
                <a:lnTo>
                  <a:pt x="522" y="144"/>
                </a:lnTo>
                <a:lnTo>
                  <a:pt x="516" y="146"/>
                </a:lnTo>
                <a:lnTo>
                  <a:pt x="512" y="150"/>
                </a:lnTo>
                <a:lnTo>
                  <a:pt x="506" y="152"/>
                </a:lnTo>
                <a:lnTo>
                  <a:pt x="504" y="142"/>
                </a:lnTo>
                <a:lnTo>
                  <a:pt x="500" y="134"/>
                </a:lnTo>
                <a:lnTo>
                  <a:pt x="494" y="128"/>
                </a:lnTo>
                <a:lnTo>
                  <a:pt x="488" y="122"/>
                </a:lnTo>
                <a:lnTo>
                  <a:pt x="480" y="118"/>
                </a:lnTo>
                <a:lnTo>
                  <a:pt x="472" y="114"/>
                </a:lnTo>
                <a:lnTo>
                  <a:pt x="462" y="112"/>
                </a:lnTo>
                <a:lnTo>
                  <a:pt x="454" y="112"/>
                </a:lnTo>
                <a:lnTo>
                  <a:pt x="444" y="110"/>
                </a:lnTo>
                <a:lnTo>
                  <a:pt x="442" y="122"/>
                </a:lnTo>
                <a:lnTo>
                  <a:pt x="436" y="130"/>
                </a:lnTo>
                <a:lnTo>
                  <a:pt x="430" y="136"/>
                </a:lnTo>
                <a:lnTo>
                  <a:pt x="424" y="144"/>
                </a:lnTo>
                <a:lnTo>
                  <a:pt x="422" y="132"/>
                </a:lnTo>
                <a:lnTo>
                  <a:pt x="408" y="132"/>
                </a:lnTo>
                <a:lnTo>
                  <a:pt x="398" y="130"/>
                </a:lnTo>
                <a:lnTo>
                  <a:pt x="386" y="130"/>
                </a:lnTo>
                <a:lnTo>
                  <a:pt x="374" y="128"/>
                </a:lnTo>
                <a:lnTo>
                  <a:pt x="384" y="124"/>
                </a:lnTo>
                <a:lnTo>
                  <a:pt x="394" y="120"/>
                </a:lnTo>
                <a:lnTo>
                  <a:pt x="396" y="112"/>
                </a:lnTo>
                <a:lnTo>
                  <a:pt x="384" y="114"/>
                </a:lnTo>
                <a:lnTo>
                  <a:pt x="390" y="104"/>
                </a:lnTo>
                <a:lnTo>
                  <a:pt x="398" y="92"/>
                </a:lnTo>
                <a:lnTo>
                  <a:pt x="402" y="88"/>
                </a:lnTo>
                <a:lnTo>
                  <a:pt x="408" y="82"/>
                </a:lnTo>
                <a:lnTo>
                  <a:pt x="410" y="76"/>
                </a:lnTo>
                <a:lnTo>
                  <a:pt x="414" y="68"/>
                </a:lnTo>
                <a:lnTo>
                  <a:pt x="404" y="60"/>
                </a:lnTo>
                <a:lnTo>
                  <a:pt x="398" y="54"/>
                </a:lnTo>
                <a:lnTo>
                  <a:pt x="396" y="46"/>
                </a:lnTo>
                <a:lnTo>
                  <a:pt x="396" y="38"/>
                </a:lnTo>
                <a:lnTo>
                  <a:pt x="396" y="30"/>
                </a:lnTo>
                <a:lnTo>
                  <a:pt x="396" y="22"/>
                </a:lnTo>
                <a:lnTo>
                  <a:pt x="392" y="16"/>
                </a:lnTo>
                <a:lnTo>
                  <a:pt x="388" y="1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40" name="Freeform 308"/>
          <p:cNvSpPr>
            <a:spLocks/>
          </p:cNvSpPr>
          <p:nvPr/>
        </p:nvSpPr>
        <p:spPr bwMode="auto">
          <a:xfrm>
            <a:off x="2332130" y="4407208"/>
            <a:ext cx="410733" cy="921091"/>
          </a:xfrm>
          <a:custGeom>
            <a:avLst/>
            <a:gdLst/>
            <a:ahLst/>
            <a:cxnLst>
              <a:cxn ang="0">
                <a:pos x="222" y="138"/>
              </a:cxn>
              <a:cxn ang="0">
                <a:pos x="262" y="104"/>
              </a:cxn>
              <a:cxn ang="0">
                <a:pos x="260" y="74"/>
              </a:cxn>
              <a:cxn ang="0">
                <a:pos x="248" y="88"/>
              </a:cxn>
              <a:cxn ang="0">
                <a:pos x="226" y="110"/>
              </a:cxn>
              <a:cxn ang="0">
                <a:pos x="192" y="108"/>
              </a:cxn>
              <a:cxn ang="0">
                <a:pos x="194" y="82"/>
              </a:cxn>
              <a:cxn ang="0">
                <a:pos x="188" y="62"/>
              </a:cxn>
              <a:cxn ang="0">
                <a:pos x="170" y="54"/>
              </a:cxn>
              <a:cxn ang="0">
                <a:pos x="148" y="44"/>
              </a:cxn>
              <a:cxn ang="0">
                <a:pos x="118" y="20"/>
              </a:cxn>
              <a:cxn ang="0">
                <a:pos x="90" y="8"/>
              </a:cxn>
              <a:cxn ang="0">
                <a:pos x="68" y="12"/>
              </a:cxn>
              <a:cxn ang="0">
                <a:pos x="38" y="10"/>
              </a:cxn>
              <a:cxn ang="0">
                <a:pos x="30" y="44"/>
              </a:cxn>
              <a:cxn ang="0">
                <a:pos x="12" y="68"/>
              </a:cxn>
              <a:cxn ang="0">
                <a:pos x="16" y="108"/>
              </a:cxn>
              <a:cxn ang="0">
                <a:pos x="2" y="150"/>
              </a:cxn>
              <a:cxn ang="0">
                <a:pos x="4" y="174"/>
              </a:cxn>
              <a:cxn ang="0">
                <a:pos x="4" y="200"/>
              </a:cxn>
              <a:cxn ang="0">
                <a:pos x="16" y="226"/>
              </a:cxn>
              <a:cxn ang="0">
                <a:pos x="20" y="280"/>
              </a:cxn>
              <a:cxn ang="0">
                <a:pos x="16" y="302"/>
              </a:cxn>
              <a:cxn ang="0">
                <a:pos x="26" y="334"/>
              </a:cxn>
              <a:cxn ang="0">
                <a:pos x="22" y="360"/>
              </a:cxn>
              <a:cxn ang="0">
                <a:pos x="32" y="402"/>
              </a:cxn>
              <a:cxn ang="0">
                <a:pos x="54" y="442"/>
              </a:cxn>
              <a:cxn ang="0">
                <a:pos x="56" y="464"/>
              </a:cxn>
              <a:cxn ang="0">
                <a:pos x="62" y="496"/>
              </a:cxn>
              <a:cxn ang="0">
                <a:pos x="58" y="510"/>
              </a:cxn>
              <a:cxn ang="0">
                <a:pos x="58" y="530"/>
              </a:cxn>
              <a:cxn ang="0">
                <a:pos x="68" y="558"/>
              </a:cxn>
              <a:cxn ang="0">
                <a:pos x="92" y="580"/>
              </a:cxn>
              <a:cxn ang="0">
                <a:pos x="138" y="572"/>
              </a:cxn>
              <a:cxn ang="0">
                <a:pos x="132" y="554"/>
              </a:cxn>
              <a:cxn ang="0">
                <a:pos x="148" y="542"/>
              </a:cxn>
              <a:cxn ang="0">
                <a:pos x="146" y="526"/>
              </a:cxn>
              <a:cxn ang="0">
                <a:pos x="162" y="504"/>
              </a:cxn>
              <a:cxn ang="0">
                <a:pos x="150" y="490"/>
              </a:cxn>
              <a:cxn ang="0">
                <a:pos x="122" y="472"/>
              </a:cxn>
              <a:cxn ang="0">
                <a:pos x="144" y="448"/>
              </a:cxn>
              <a:cxn ang="0">
                <a:pos x="148" y="420"/>
              </a:cxn>
              <a:cxn ang="0">
                <a:pos x="146" y="402"/>
              </a:cxn>
              <a:cxn ang="0">
                <a:pos x="162" y="408"/>
              </a:cxn>
              <a:cxn ang="0">
                <a:pos x="150" y="396"/>
              </a:cxn>
              <a:cxn ang="0">
                <a:pos x="138" y="372"/>
              </a:cxn>
              <a:cxn ang="0">
                <a:pos x="170" y="374"/>
              </a:cxn>
              <a:cxn ang="0">
                <a:pos x="168" y="358"/>
              </a:cxn>
              <a:cxn ang="0">
                <a:pos x="188" y="336"/>
              </a:cxn>
              <a:cxn ang="0">
                <a:pos x="232" y="322"/>
              </a:cxn>
              <a:cxn ang="0">
                <a:pos x="246" y="282"/>
              </a:cxn>
              <a:cxn ang="0">
                <a:pos x="236" y="266"/>
              </a:cxn>
              <a:cxn ang="0">
                <a:pos x="208" y="236"/>
              </a:cxn>
              <a:cxn ang="0">
                <a:pos x="222" y="138"/>
              </a:cxn>
              <a:cxn ang="0">
                <a:pos x="262" y="104"/>
              </a:cxn>
              <a:cxn ang="0">
                <a:pos x="260" y="74"/>
              </a:cxn>
              <a:cxn ang="0">
                <a:pos x="246" y="80"/>
              </a:cxn>
              <a:cxn ang="0">
                <a:pos x="264" y="94"/>
              </a:cxn>
              <a:cxn ang="0">
                <a:pos x="240" y="116"/>
              </a:cxn>
              <a:cxn ang="0">
                <a:pos x="210" y="160"/>
              </a:cxn>
            </a:cxnLst>
            <a:rect l="0" t="0" r="r" b="b"/>
            <a:pathLst>
              <a:path w="264" h="592">
                <a:moveTo>
                  <a:pt x="210" y="166"/>
                </a:moveTo>
                <a:lnTo>
                  <a:pt x="210" y="160"/>
                </a:lnTo>
                <a:lnTo>
                  <a:pt x="214" y="152"/>
                </a:lnTo>
                <a:lnTo>
                  <a:pt x="222" y="138"/>
                </a:lnTo>
                <a:lnTo>
                  <a:pt x="232" y="126"/>
                </a:lnTo>
                <a:lnTo>
                  <a:pt x="240" y="116"/>
                </a:lnTo>
                <a:lnTo>
                  <a:pt x="256" y="110"/>
                </a:lnTo>
                <a:lnTo>
                  <a:pt x="262" y="104"/>
                </a:lnTo>
                <a:lnTo>
                  <a:pt x="264" y="100"/>
                </a:lnTo>
                <a:lnTo>
                  <a:pt x="264" y="94"/>
                </a:lnTo>
                <a:lnTo>
                  <a:pt x="262" y="84"/>
                </a:lnTo>
                <a:lnTo>
                  <a:pt x="260" y="74"/>
                </a:lnTo>
                <a:lnTo>
                  <a:pt x="252" y="74"/>
                </a:lnTo>
                <a:lnTo>
                  <a:pt x="248" y="78"/>
                </a:lnTo>
                <a:lnTo>
                  <a:pt x="248" y="80"/>
                </a:lnTo>
                <a:lnTo>
                  <a:pt x="248" y="88"/>
                </a:lnTo>
                <a:lnTo>
                  <a:pt x="248" y="94"/>
                </a:lnTo>
                <a:lnTo>
                  <a:pt x="244" y="98"/>
                </a:lnTo>
                <a:lnTo>
                  <a:pt x="236" y="106"/>
                </a:lnTo>
                <a:lnTo>
                  <a:pt x="226" y="110"/>
                </a:lnTo>
                <a:lnTo>
                  <a:pt x="214" y="112"/>
                </a:lnTo>
                <a:lnTo>
                  <a:pt x="206" y="112"/>
                </a:lnTo>
                <a:lnTo>
                  <a:pt x="198" y="110"/>
                </a:lnTo>
                <a:lnTo>
                  <a:pt x="192" y="108"/>
                </a:lnTo>
                <a:lnTo>
                  <a:pt x="184" y="108"/>
                </a:lnTo>
                <a:lnTo>
                  <a:pt x="186" y="98"/>
                </a:lnTo>
                <a:lnTo>
                  <a:pt x="190" y="90"/>
                </a:lnTo>
                <a:lnTo>
                  <a:pt x="194" y="82"/>
                </a:lnTo>
                <a:lnTo>
                  <a:pt x="196" y="74"/>
                </a:lnTo>
                <a:lnTo>
                  <a:pt x="194" y="68"/>
                </a:lnTo>
                <a:lnTo>
                  <a:pt x="192" y="66"/>
                </a:lnTo>
                <a:lnTo>
                  <a:pt x="188" y="62"/>
                </a:lnTo>
                <a:lnTo>
                  <a:pt x="182" y="62"/>
                </a:lnTo>
                <a:lnTo>
                  <a:pt x="174" y="60"/>
                </a:lnTo>
                <a:lnTo>
                  <a:pt x="172" y="58"/>
                </a:lnTo>
                <a:lnTo>
                  <a:pt x="170" y="54"/>
                </a:lnTo>
                <a:lnTo>
                  <a:pt x="168" y="50"/>
                </a:lnTo>
                <a:lnTo>
                  <a:pt x="162" y="48"/>
                </a:lnTo>
                <a:lnTo>
                  <a:pt x="154" y="46"/>
                </a:lnTo>
                <a:lnTo>
                  <a:pt x="148" y="44"/>
                </a:lnTo>
                <a:lnTo>
                  <a:pt x="142" y="44"/>
                </a:lnTo>
                <a:lnTo>
                  <a:pt x="138" y="42"/>
                </a:lnTo>
                <a:lnTo>
                  <a:pt x="130" y="36"/>
                </a:lnTo>
                <a:lnTo>
                  <a:pt x="118" y="20"/>
                </a:lnTo>
                <a:lnTo>
                  <a:pt x="110" y="16"/>
                </a:lnTo>
                <a:lnTo>
                  <a:pt x="106" y="12"/>
                </a:lnTo>
                <a:lnTo>
                  <a:pt x="104" y="8"/>
                </a:lnTo>
                <a:lnTo>
                  <a:pt x="90" y="8"/>
                </a:lnTo>
                <a:lnTo>
                  <a:pt x="82" y="12"/>
                </a:lnTo>
                <a:lnTo>
                  <a:pt x="78" y="14"/>
                </a:lnTo>
                <a:lnTo>
                  <a:pt x="76" y="20"/>
                </a:lnTo>
                <a:lnTo>
                  <a:pt x="68" y="12"/>
                </a:lnTo>
                <a:lnTo>
                  <a:pt x="60" y="8"/>
                </a:lnTo>
                <a:lnTo>
                  <a:pt x="52" y="6"/>
                </a:lnTo>
                <a:lnTo>
                  <a:pt x="44" y="0"/>
                </a:lnTo>
                <a:lnTo>
                  <a:pt x="38" y="10"/>
                </a:lnTo>
                <a:lnTo>
                  <a:pt x="30" y="18"/>
                </a:lnTo>
                <a:lnTo>
                  <a:pt x="32" y="32"/>
                </a:lnTo>
                <a:lnTo>
                  <a:pt x="32" y="38"/>
                </a:lnTo>
                <a:lnTo>
                  <a:pt x="30" y="44"/>
                </a:lnTo>
                <a:lnTo>
                  <a:pt x="24" y="50"/>
                </a:lnTo>
                <a:lnTo>
                  <a:pt x="18" y="54"/>
                </a:lnTo>
                <a:lnTo>
                  <a:pt x="14" y="58"/>
                </a:lnTo>
                <a:lnTo>
                  <a:pt x="12" y="68"/>
                </a:lnTo>
                <a:lnTo>
                  <a:pt x="14" y="86"/>
                </a:lnTo>
                <a:lnTo>
                  <a:pt x="18" y="92"/>
                </a:lnTo>
                <a:lnTo>
                  <a:pt x="22" y="100"/>
                </a:lnTo>
                <a:lnTo>
                  <a:pt x="16" y="108"/>
                </a:lnTo>
                <a:lnTo>
                  <a:pt x="8" y="120"/>
                </a:lnTo>
                <a:lnTo>
                  <a:pt x="2" y="132"/>
                </a:lnTo>
                <a:lnTo>
                  <a:pt x="0" y="146"/>
                </a:lnTo>
                <a:lnTo>
                  <a:pt x="2" y="150"/>
                </a:lnTo>
                <a:lnTo>
                  <a:pt x="4" y="154"/>
                </a:lnTo>
                <a:lnTo>
                  <a:pt x="8" y="158"/>
                </a:lnTo>
                <a:lnTo>
                  <a:pt x="8" y="164"/>
                </a:lnTo>
                <a:lnTo>
                  <a:pt x="4" y="174"/>
                </a:lnTo>
                <a:lnTo>
                  <a:pt x="2" y="182"/>
                </a:lnTo>
                <a:lnTo>
                  <a:pt x="0" y="188"/>
                </a:lnTo>
                <a:lnTo>
                  <a:pt x="2" y="194"/>
                </a:lnTo>
                <a:lnTo>
                  <a:pt x="4" y="200"/>
                </a:lnTo>
                <a:lnTo>
                  <a:pt x="8" y="206"/>
                </a:lnTo>
                <a:lnTo>
                  <a:pt x="10" y="212"/>
                </a:lnTo>
                <a:lnTo>
                  <a:pt x="12" y="220"/>
                </a:lnTo>
                <a:lnTo>
                  <a:pt x="16" y="226"/>
                </a:lnTo>
                <a:lnTo>
                  <a:pt x="20" y="234"/>
                </a:lnTo>
                <a:lnTo>
                  <a:pt x="22" y="242"/>
                </a:lnTo>
                <a:lnTo>
                  <a:pt x="22" y="276"/>
                </a:lnTo>
                <a:lnTo>
                  <a:pt x="20" y="280"/>
                </a:lnTo>
                <a:lnTo>
                  <a:pt x="18" y="286"/>
                </a:lnTo>
                <a:lnTo>
                  <a:pt x="14" y="290"/>
                </a:lnTo>
                <a:lnTo>
                  <a:pt x="12" y="294"/>
                </a:lnTo>
                <a:lnTo>
                  <a:pt x="16" y="302"/>
                </a:lnTo>
                <a:lnTo>
                  <a:pt x="20" y="314"/>
                </a:lnTo>
                <a:lnTo>
                  <a:pt x="26" y="322"/>
                </a:lnTo>
                <a:lnTo>
                  <a:pt x="28" y="330"/>
                </a:lnTo>
                <a:lnTo>
                  <a:pt x="26" y="334"/>
                </a:lnTo>
                <a:lnTo>
                  <a:pt x="24" y="336"/>
                </a:lnTo>
                <a:lnTo>
                  <a:pt x="22" y="340"/>
                </a:lnTo>
                <a:lnTo>
                  <a:pt x="20" y="346"/>
                </a:lnTo>
                <a:lnTo>
                  <a:pt x="22" y="360"/>
                </a:lnTo>
                <a:lnTo>
                  <a:pt x="28" y="374"/>
                </a:lnTo>
                <a:lnTo>
                  <a:pt x="32" y="388"/>
                </a:lnTo>
                <a:lnTo>
                  <a:pt x="34" y="398"/>
                </a:lnTo>
                <a:lnTo>
                  <a:pt x="32" y="402"/>
                </a:lnTo>
                <a:lnTo>
                  <a:pt x="28" y="402"/>
                </a:lnTo>
                <a:lnTo>
                  <a:pt x="40" y="424"/>
                </a:lnTo>
                <a:lnTo>
                  <a:pt x="50" y="438"/>
                </a:lnTo>
                <a:lnTo>
                  <a:pt x="54" y="442"/>
                </a:lnTo>
                <a:lnTo>
                  <a:pt x="58" y="444"/>
                </a:lnTo>
                <a:lnTo>
                  <a:pt x="56" y="450"/>
                </a:lnTo>
                <a:lnTo>
                  <a:pt x="54" y="454"/>
                </a:lnTo>
                <a:lnTo>
                  <a:pt x="56" y="464"/>
                </a:lnTo>
                <a:lnTo>
                  <a:pt x="58" y="470"/>
                </a:lnTo>
                <a:lnTo>
                  <a:pt x="62" y="480"/>
                </a:lnTo>
                <a:lnTo>
                  <a:pt x="62" y="490"/>
                </a:lnTo>
                <a:lnTo>
                  <a:pt x="62" y="496"/>
                </a:lnTo>
                <a:lnTo>
                  <a:pt x="60" y="498"/>
                </a:lnTo>
                <a:lnTo>
                  <a:pt x="58" y="502"/>
                </a:lnTo>
                <a:lnTo>
                  <a:pt x="56" y="506"/>
                </a:lnTo>
                <a:lnTo>
                  <a:pt x="58" y="510"/>
                </a:lnTo>
                <a:lnTo>
                  <a:pt x="58" y="512"/>
                </a:lnTo>
                <a:lnTo>
                  <a:pt x="60" y="516"/>
                </a:lnTo>
                <a:lnTo>
                  <a:pt x="60" y="520"/>
                </a:lnTo>
                <a:lnTo>
                  <a:pt x="58" y="530"/>
                </a:lnTo>
                <a:lnTo>
                  <a:pt x="56" y="542"/>
                </a:lnTo>
                <a:lnTo>
                  <a:pt x="58" y="548"/>
                </a:lnTo>
                <a:lnTo>
                  <a:pt x="60" y="552"/>
                </a:lnTo>
                <a:lnTo>
                  <a:pt x="68" y="558"/>
                </a:lnTo>
                <a:lnTo>
                  <a:pt x="76" y="562"/>
                </a:lnTo>
                <a:lnTo>
                  <a:pt x="84" y="568"/>
                </a:lnTo>
                <a:lnTo>
                  <a:pt x="90" y="574"/>
                </a:lnTo>
                <a:lnTo>
                  <a:pt x="92" y="580"/>
                </a:lnTo>
                <a:lnTo>
                  <a:pt x="94" y="586"/>
                </a:lnTo>
                <a:lnTo>
                  <a:pt x="98" y="592"/>
                </a:lnTo>
                <a:lnTo>
                  <a:pt x="150" y="592"/>
                </a:lnTo>
                <a:lnTo>
                  <a:pt x="138" y="572"/>
                </a:lnTo>
                <a:lnTo>
                  <a:pt x="134" y="564"/>
                </a:lnTo>
                <a:lnTo>
                  <a:pt x="132" y="560"/>
                </a:lnTo>
                <a:lnTo>
                  <a:pt x="132" y="556"/>
                </a:lnTo>
                <a:lnTo>
                  <a:pt x="132" y="554"/>
                </a:lnTo>
                <a:lnTo>
                  <a:pt x="134" y="552"/>
                </a:lnTo>
                <a:lnTo>
                  <a:pt x="138" y="550"/>
                </a:lnTo>
                <a:lnTo>
                  <a:pt x="144" y="546"/>
                </a:lnTo>
                <a:lnTo>
                  <a:pt x="148" y="542"/>
                </a:lnTo>
                <a:lnTo>
                  <a:pt x="144" y="540"/>
                </a:lnTo>
                <a:lnTo>
                  <a:pt x="144" y="536"/>
                </a:lnTo>
                <a:lnTo>
                  <a:pt x="144" y="530"/>
                </a:lnTo>
                <a:lnTo>
                  <a:pt x="146" y="526"/>
                </a:lnTo>
                <a:lnTo>
                  <a:pt x="152" y="520"/>
                </a:lnTo>
                <a:lnTo>
                  <a:pt x="160" y="514"/>
                </a:lnTo>
                <a:lnTo>
                  <a:pt x="162" y="510"/>
                </a:lnTo>
                <a:lnTo>
                  <a:pt x="162" y="504"/>
                </a:lnTo>
                <a:lnTo>
                  <a:pt x="162" y="498"/>
                </a:lnTo>
                <a:lnTo>
                  <a:pt x="158" y="494"/>
                </a:lnTo>
                <a:lnTo>
                  <a:pt x="158" y="492"/>
                </a:lnTo>
                <a:lnTo>
                  <a:pt x="150" y="490"/>
                </a:lnTo>
                <a:lnTo>
                  <a:pt x="138" y="484"/>
                </a:lnTo>
                <a:lnTo>
                  <a:pt x="126" y="478"/>
                </a:lnTo>
                <a:lnTo>
                  <a:pt x="124" y="474"/>
                </a:lnTo>
                <a:lnTo>
                  <a:pt x="122" y="472"/>
                </a:lnTo>
                <a:lnTo>
                  <a:pt x="124" y="468"/>
                </a:lnTo>
                <a:lnTo>
                  <a:pt x="126" y="464"/>
                </a:lnTo>
                <a:lnTo>
                  <a:pt x="134" y="456"/>
                </a:lnTo>
                <a:lnTo>
                  <a:pt x="144" y="448"/>
                </a:lnTo>
                <a:lnTo>
                  <a:pt x="150" y="440"/>
                </a:lnTo>
                <a:lnTo>
                  <a:pt x="148" y="434"/>
                </a:lnTo>
                <a:lnTo>
                  <a:pt x="146" y="426"/>
                </a:lnTo>
                <a:lnTo>
                  <a:pt x="148" y="420"/>
                </a:lnTo>
                <a:lnTo>
                  <a:pt x="150" y="416"/>
                </a:lnTo>
                <a:lnTo>
                  <a:pt x="154" y="414"/>
                </a:lnTo>
                <a:lnTo>
                  <a:pt x="150" y="408"/>
                </a:lnTo>
                <a:lnTo>
                  <a:pt x="146" y="402"/>
                </a:lnTo>
                <a:lnTo>
                  <a:pt x="152" y="406"/>
                </a:lnTo>
                <a:lnTo>
                  <a:pt x="154" y="408"/>
                </a:lnTo>
                <a:lnTo>
                  <a:pt x="158" y="410"/>
                </a:lnTo>
                <a:lnTo>
                  <a:pt x="162" y="408"/>
                </a:lnTo>
                <a:lnTo>
                  <a:pt x="164" y="402"/>
                </a:lnTo>
                <a:lnTo>
                  <a:pt x="162" y="396"/>
                </a:lnTo>
                <a:lnTo>
                  <a:pt x="156" y="394"/>
                </a:lnTo>
                <a:lnTo>
                  <a:pt x="150" y="396"/>
                </a:lnTo>
                <a:lnTo>
                  <a:pt x="144" y="398"/>
                </a:lnTo>
                <a:lnTo>
                  <a:pt x="136" y="386"/>
                </a:lnTo>
                <a:lnTo>
                  <a:pt x="130" y="372"/>
                </a:lnTo>
                <a:lnTo>
                  <a:pt x="138" y="372"/>
                </a:lnTo>
                <a:lnTo>
                  <a:pt x="146" y="372"/>
                </a:lnTo>
                <a:lnTo>
                  <a:pt x="154" y="376"/>
                </a:lnTo>
                <a:lnTo>
                  <a:pt x="162" y="376"/>
                </a:lnTo>
                <a:lnTo>
                  <a:pt x="170" y="374"/>
                </a:lnTo>
                <a:lnTo>
                  <a:pt x="176" y="370"/>
                </a:lnTo>
                <a:lnTo>
                  <a:pt x="172" y="366"/>
                </a:lnTo>
                <a:lnTo>
                  <a:pt x="168" y="362"/>
                </a:lnTo>
                <a:lnTo>
                  <a:pt x="168" y="358"/>
                </a:lnTo>
                <a:lnTo>
                  <a:pt x="168" y="350"/>
                </a:lnTo>
                <a:lnTo>
                  <a:pt x="174" y="344"/>
                </a:lnTo>
                <a:lnTo>
                  <a:pt x="180" y="338"/>
                </a:lnTo>
                <a:lnTo>
                  <a:pt x="188" y="336"/>
                </a:lnTo>
                <a:lnTo>
                  <a:pt x="206" y="332"/>
                </a:lnTo>
                <a:lnTo>
                  <a:pt x="222" y="328"/>
                </a:lnTo>
                <a:lnTo>
                  <a:pt x="226" y="326"/>
                </a:lnTo>
                <a:lnTo>
                  <a:pt x="232" y="322"/>
                </a:lnTo>
                <a:lnTo>
                  <a:pt x="240" y="312"/>
                </a:lnTo>
                <a:lnTo>
                  <a:pt x="246" y="300"/>
                </a:lnTo>
                <a:lnTo>
                  <a:pt x="248" y="288"/>
                </a:lnTo>
                <a:lnTo>
                  <a:pt x="246" y="282"/>
                </a:lnTo>
                <a:lnTo>
                  <a:pt x="242" y="278"/>
                </a:lnTo>
                <a:lnTo>
                  <a:pt x="238" y="272"/>
                </a:lnTo>
                <a:lnTo>
                  <a:pt x="236" y="268"/>
                </a:lnTo>
                <a:lnTo>
                  <a:pt x="236" y="266"/>
                </a:lnTo>
                <a:lnTo>
                  <a:pt x="236" y="260"/>
                </a:lnTo>
                <a:lnTo>
                  <a:pt x="222" y="250"/>
                </a:lnTo>
                <a:lnTo>
                  <a:pt x="212" y="242"/>
                </a:lnTo>
                <a:lnTo>
                  <a:pt x="208" y="236"/>
                </a:lnTo>
                <a:lnTo>
                  <a:pt x="210" y="166"/>
                </a:lnTo>
                <a:lnTo>
                  <a:pt x="210" y="160"/>
                </a:lnTo>
                <a:lnTo>
                  <a:pt x="214" y="152"/>
                </a:lnTo>
                <a:lnTo>
                  <a:pt x="222" y="138"/>
                </a:lnTo>
                <a:lnTo>
                  <a:pt x="232" y="126"/>
                </a:lnTo>
                <a:lnTo>
                  <a:pt x="240" y="116"/>
                </a:lnTo>
                <a:lnTo>
                  <a:pt x="256" y="110"/>
                </a:lnTo>
                <a:lnTo>
                  <a:pt x="262" y="104"/>
                </a:lnTo>
                <a:lnTo>
                  <a:pt x="264" y="100"/>
                </a:lnTo>
                <a:lnTo>
                  <a:pt x="264" y="94"/>
                </a:lnTo>
                <a:lnTo>
                  <a:pt x="262" y="84"/>
                </a:lnTo>
                <a:lnTo>
                  <a:pt x="260" y="74"/>
                </a:lnTo>
                <a:lnTo>
                  <a:pt x="252" y="74"/>
                </a:lnTo>
                <a:lnTo>
                  <a:pt x="246" y="80"/>
                </a:lnTo>
                <a:lnTo>
                  <a:pt x="246" y="78"/>
                </a:lnTo>
                <a:lnTo>
                  <a:pt x="246" y="80"/>
                </a:lnTo>
                <a:lnTo>
                  <a:pt x="252" y="74"/>
                </a:lnTo>
                <a:lnTo>
                  <a:pt x="260" y="74"/>
                </a:lnTo>
                <a:lnTo>
                  <a:pt x="262" y="84"/>
                </a:lnTo>
                <a:lnTo>
                  <a:pt x="264" y="94"/>
                </a:lnTo>
                <a:lnTo>
                  <a:pt x="264" y="100"/>
                </a:lnTo>
                <a:lnTo>
                  <a:pt x="262" y="104"/>
                </a:lnTo>
                <a:lnTo>
                  <a:pt x="256" y="110"/>
                </a:lnTo>
                <a:lnTo>
                  <a:pt x="240" y="116"/>
                </a:lnTo>
                <a:lnTo>
                  <a:pt x="232" y="126"/>
                </a:lnTo>
                <a:lnTo>
                  <a:pt x="222" y="138"/>
                </a:lnTo>
                <a:lnTo>
                  <a:pt x="214" y="152"/>
                </a:lnTo>
                <a:lnTo>
                  <a:pt x="210" y="160"/>
                </a:lnTo>
                <a:lnTo>
                  <a:pt x="210" y="166"/>
                </a:lnTo>
                <a:lnTo>
                  <a:pt x="208" y="236"/>
                </a:lnTo>
                <a:lnTo>
                  <a:pt x="210" y="16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41" name="Freeform 309"/>
          <p:cNvSpPr>
            <a:spLocks/>
          </p:cNvSpPr>
          <p:nvPr/>
        </p:nvSpPr>
        <p:spPr bwMode="auto">
          <a:xfrm>
            <a:off x="1849830" y="3402098"/>
            <a:ext cx="93348" cy="74683"/>
          </a:xfrm>
          <a:custGeom>
            <a:avLst/>
            <a:gdLst/>
            <a:ahLst/>
            <a:cxnLst>
              <a:cxn ang="0">
                <a:pos x="42" y="6"/>
              </a:cxn>
              <a:cxn ang="0">
                <a:pos x="50" y="20"/>
              </a:cxn>
              <a:cxn ang="0">
                <a:pos x="60" y="30"/>
              </a:cxn>
              <a:cxn ang="0">
                <a:pos x="50" y="30"/>
              </a:cxn>
              <a:cxn ang="0">
                <a:pos x="50" y="48"/>
              </a:cxn>
              <a:cxn ang="0">
                <a:pos x="36" y="44"/>
              </a:cxn>
              <a:cxn ang="0">
                <a:pos x="38" y="40"/>
              </a:cxn>
              <a:cxn ang="0">
                <a:pos x="38" y="36"/>
              </a:cxn>
              <a:cxn ang="0">
                <a:pos x="26" y="24"/>
              </a:cxn>
              <a:cxn ang="0">
                <a:pos x="20" y="18"/>
              </a:cxn>
              <a:cxn ang="0">
                <a:pos x="14" y="16"/>
              </a:cxn>
              <a:cxn ang="0">
                <a:pos x="18" y="24"/>
              </a:cxn>
              <a:cxn ang="0">
                <a:pos x="14" y="24"/>
              </a:cxn>
              <a:cxn ang="0">
                <a:pos x="10" y="24"/>
              </a:cxn>
              <a:cxn ang="0">
                <a:pos x="6" y="22"/>
              </a:cxn>
              <a:cxn ang="0">
                <a:pos x="2" y="18"/>
              </a:cxn>
              <a:cxn ang="0">
                <a:pos x="0" y="14"/>
              </a:cxn>
              <a:cxn ang="0">
                <a:pos x="2" y="10"/>
              </a:cxn>
              <a:cxn ang="0">
                <a:pos x="4" y="6"/>
              </a:cxn>
              <a:cxn ang="0">
                <a:pos x="4" y="4"/>
              </a:cxn>
              <a:cxn ang="0">
                <a:pos x="6" y="0"/>
              </a:cxn>
              <a:cxn ang="0">
                <a:pos x="22" y="4"/>
              </a:cxn>
              <a:cxn ang="0">
                <a:pos x="42" y="6"/>
              </a:cxn>
            </a:cxnLst>
            <a:rect l="0" t="0" r="r" b="b"/>
            <a:pathLst>
              <a:path w="60" h="48">
                <a:moveTo>
                  <a:pt x="42" y="6"/>
                </a:moveTo>
                <a:lnTo>
                  <a:pt x="50" y="20"/>
                </a:lnTo>
                <a:lnTo>
                  <a:pt x="60" y="30"/>
                </a:lnTo>
                <a:lnTo>
                  <a:pt x="50" y="30"/>
                </a:lnTo>
                <a:lnTo>
                  <a:pt x="50" y="48"/>
                </a:lnTo>
                <a:lnTo>
                  <a:pt x="36" y="44"/>
                </a:lnTo>
                <a:lnTo>
                  <a:pt x="38" y="40"/>
                </a:lnTo>
                <a:lnTo>
                  <a:pt x="38" y="36"/>
                </a:lnTo>
                <a:lnTo>
                  <a:pt x="26" y="24"/>
                </a:lnTo>
                <a:lnTo>
                  <a:pt x="20" y="18"/>
                </a:lnTo>
                <a:lnTo>
                  <a:pt x="14" y="16"/>
                </a:lnTo>
                <a:lnTo>
                  <a:pt x="18" y="24"/>
                </a:lnTo>
                <a:lnTo>
                  <a:pt x="14" y="24"/>
                </a:lnTo>
                <a:lnTo>
                  <a:pt x="10" y="24"/>
                </a:lnTo>
                <a:lnTo>
                  <a:pt x="6" y="22"/>
                </a:lnTo>
                <a:lnTo>
                  <a:pt x="2" y="18"/>
                </a:lnTo>
                <a:lnTo>
                  <a:pt x="0" y="14"/>
                </a:lnTo>
                <a:lnTo>
                  <a:pt x="2" y="10"/>
                </a:lnTo>
                <a:lnTo>
                  <a:pt x="4" y="6"/>
                </a:lnTo>
                <a:lnTo>
                  <a:pt x="4" y="4"/>
                </a:lnTo>
                <a:lnTo>
                  <a:pt x="6" y="0"/>
                </a:lnTo>
                <a:lnTo>
                  <a:pt x="22" y="4"/>
                </a:lnTo>
                <a:lnTo>
                  <a:pt x="42" y="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42" name="Freeform 310"/>
          <p:cNvSpPr>
            <a:spLocks/>
          </p:cNvSpPr>
          <p:nvPr/>
        </p:nvSpPr>
        <p:spPr bwMode="auto">
          <a:xfrm>
            <a:off x="1815603" y="3283850"/>
            <a:ext cx="118241" cy="127584"/>
          </a:xfrm>
          <a:custGeom>
            <a:avLst/>
            <a:gdLst/>
            <a:ahLst/>
            <a:cxnLst>
              <a:cxn ang="0">
                <a:pos x="76" y="0"/>
              </a:cxn>
              <a:cxn ang="0">
                <a:pos x="76" y="2"/>
              </a:cxn>
              <a:cxn ang="0">
                <a:pos x="74" y="10"/>
              </a:cxn>
              <a:cxn ang="0">
                <a:pos x="72" y="20"/>
              </a:cxn>
              <a:cxn ang="0">
                <a:pos x="70" y="28"/>
              </a:cxn>
              <a:cxn ang="0">
                <a:pos x="68" y="38"/>
              </a:cxn>
              <a:cxn ang="0">
                <a:pos x="68" y="46"/>
              </a:cxn>
              <a:cxn ang="0">
                <a:pos x="64" y="52"/>
              </a:cxn>
              <a:cxn ang="0">
                <a:pos x="60" y="56"/>
              </a:cxn>
              <a:cxn ang="0">
                <a:pos x="60" y="64"/>
              </a:cxn>
              <a:cxn ang="0">
                <a:pos x="60" y="72"/>
              </a:cxn>
              <a:cxn ang="0">
                <a:pos x="64" y="82"/>
              </a:cxn>
              <a:cxn ang="0">
                <a:pos x="44" y="80"/>
              </a:cxn>
              <a:cxn ang="0">
                <a:pos x="28" y="76"/>
              </a:cxn>
              <a:cxn ang="0">
                <a:pos x="26" y="70"/>
              </a:cxn>
              <a:cxn ang="0">
                <a:pos x="24" y="66"/>
              </a:cxn>
              <a:cxn ang="0">
                <a:pos x="16" y="62"/>
              </a:cxn>
              <a:cxn ang="0">
                <a:pos x="8" y="52"/>
              </a:cxn>
              <a:cxn ang="0">
                <a:pos x="0" y="38"/>
              </a:cxn>
              <a:cxn ang="0">
                <a:pos x="6" y="38"/>
              </a:cxn>
              <a:cxn ang="0">
                <a:pos x="10" y="32"/>
              </a:cxn>
              <a:cxn ang="0">
                <a:pos x="12" y="26"/>
              </a:cxn>
              <a:cxn ang="0">
                <a:pos x="14" y="24"/>
              </a:cxn>
              <a:cxn ang="0">
                <a:pos x="16" y="22"/>
              </a:cxn>
              <a:cxn ang="0">
                <a:pos x="22" y="20"/>
              </a:cxn>
              <a:cxn ang="0">
                <a:pos x="28" y="20"/>
              </a:cxn>
              <a:cxn ang="0">
                <a:pos x="34" y="18"/>
              </a:cxn>
              <a:cxn ang="0">
                <a:pos x="42" y="8"/>
              </a:cxn>
              <a:cxn ang="0">
                <a:pos x="46" y="4"/>
              </a:cxn>
              <a:cxn ang="0">
                <a:pos x="50" y="4"/>
              </a:cxn>
              <a:cxn ang="0">
                <a:pos x="52" y="4"/>
              </a:cxn>
              <a:cxn ang="0">
                <a:pos x="54" y="4"/>
              </a:cxn>
              <a:cxn ang="0">
                <a:pos x="54" y="6"/>
              </a:cxn>
              <a:cxn ang="0">
                <a:pos x="56" y="6"/>
              </a:cxn>
              <a:cxn ang="0">
                <a:pos x="62" y="4"/>
              </a:cxn>
              <a:cxn ang="0">
                <a:pos x="66" y="2"/>
              </a:cxn>
              <a:cxn ang="0">
                <a:pos x="70" y="2"/>
              </a:cxn>
              <a:cxn ang="0">
                <a:pos x="76" y="0"/>
              </a:cxn>
            </a:cxnLst>
            <a:rect l="0" t="0" r="r" b="b"/>
            <a:pathLst>
              <a:path w="76" h="82">
                <a:moveTo>
                  <a:pt x="76" y="0"/>
                </a:moveTo>
                <a:lnTo>
                  <a:pt x="76" y="2"/>
                </a:lnTo>
                <a:lnTo>
                  <a:pt x="74" y="10"/>
                </a:lnTo>
                <a:lnTo>
                  <a:pt x="72" y="20"/>
                </a:lnTo>
                <a:lnTo>
                  <a:pt x="70" y="28"/>
                </a:lnTo>
                <a:lnTo>
                  <a:pt x="68" y="38"/>
                </a:lnTo>
                <a:lnTo>
                  <a:pt x="68" y="46"/>
                </a:lnTo>
                <a:lnTo>
                  <a:pt x="64" y="52"/>
                </a:lnTo>
                <a:lnTo>
                  <a:pt x="60" y="56"/>
                </a:lnTo>
                <a:lnTo>
                  <a:pt x="60" y="64"/>
                </a:lnTo>
                <a:lnTo>
                  <a:pt x="60" y="72"/>
                </a:lnTo>
                <a:lnTo>
                  <a:pt x="64" y="82"/>
                </a:lnTo>
                <a:lnTo>
                  <a:pt x="44" y="80"/>
                </a:lnTo>
                <a:lnTo>
                  <a:pt x="28" y="76"/>
                </a:lnTo>
                <a:lnTo>
                  <a:pt x="26" y="70"/>
                </a:lnTo>
                <a:lnTo>
                  <a:pt x="24" y="66"/>
                </a:lnTo>
                <a:lnTo>
                  <a:pt x="16" y="62"/>
                </a:lnTo>
                <a:lnTo>
                  <a:pt x="8" y="52"/>
                </a:lnTo>
                <a:lnTo>
                  <a:pt x="0" y="38"/>
                </a:lnTo>
                <a:lnTo>
                  <a:pt x="6" y="38"/>
                </a:lnTo>
                <a:lnTo>
                  <a:pt x="10" y="32"/>
                </a:lnTo>
                <a:lnTo>
                  <a:pt x="12" y="26"/>
                </a:lnTo>
                <a:lnTo>
                  <a:pt x="14" y="24"/>
                </a:lnTo>
                <a:lnTo>
                  <a:pt x="16" y="22"/>
                </a:lnTo>
                <a:lnTo>
                  <a:pt x="22" y="20"/>
                </a:lnTo>
                <a:lnTo>
                  <a:pt x="28" y="20"/>
                </a:lnTo>
                <a:lnTo>
                  <a:pt x="34" y="18"/>
                </a:lnTo>
                <a:lnTo>
                  <a:pt x="42" y="8"/>
                </a:lnTo>
                <a:lnTo>
                  <a:pt x="46" y="4"/>
                </a:lnTo>
                <a:lnTo>
                  <a:pt x="50" y="4"/>
                </a:lnTo>
                <a:lnTo>
                  <a:pt x="52" y="4"/>
                </a:lnTo>
                <a:lnTo>
                  <a:pt x="54" y="4"/>
                </a:lnTo>
                <a:lnTo>
                  <a:pt x="54" y="6"/>
                </a:lnTo>
                <a:lnTo>
                  <a:pt x="56" y="6"/>
                </a:lnTo>
                <a:lnTo>
                  <a:pt x="62" y="4"/>
                </a:lnTo>
                <a:lnTo>
                  <a:pt x="66" y="2"/>
                </a:lnTo>
                <a:lnTo>
                  <a:pt x="70" y="2"/>
                </a:lnTo>
                <a:lnTo>
                  <a:pt x="76" y="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43" name="Freeform 311"/>
          <p:cNvSpPr>
            <a:spLocks/>
          </p:cNvSpPr>
          <p:nvPr/>
        </p:nvSpPr>
        <p:spPr bwMode="auto">
          <a:xfrm>
            <a:off x="1768929" y="3243397"/>
            <a:ext cx="164915" cy="99577"/>
          </a:xfrm>
          <a:custGeom>
            <a:avLst/>
            <a:gdLst/>
            <a:ahLst/>
            <a:cxnLst>
              <a:cxn ang="0">
                <a:pos x="106" y="26"/>
              </a:cxn>
              <a:cxn ang="0">
                <a:pos x="100" y="28"/>
              </a:cxn>
              <a:cxn ang="0">
                <a:pos x="96" y="28"/>
              </a:cxn>
              <a:cxn ang="0">
                <a:pos x="92" y="30"/>
              </a:cxn>
              <a:cxn ang="0">
                <a:pos x="86" y="32"/>
              </a:cxn>
              <a:cxn ang="0">
                <a:pos x="84" y="32"/>
              </a:cxn>
              <a:cxn ang="0">
                <a:pos x="84" y="30"/>
              </a:cxn>
              <a:cxn ang="0">
                <a:pos x="82" y="30"/>
              </a:cxn>
              <a:cxn ang="0">
                <a:pos x="80" y="30"/>
              </a:cxn>
              <a:cxn ang="0">
                <a:pos x="76" y="30"/>
              </a:cxn>
              <a:cxn ang="0">
                <a:pos x="72" y="34"/>
              </a:cxn>
              <a:cxn ang="0">
                <a:pos x="64" y="44"/>
              </a:cxn>
              <a:cxn ang="0">
                <a:pos x="58" y="46"/>
              </a:cxn>
              <a:cxn ang="0">
                <a:pos x="52" y="46"/>
              </a:cxn>
              <a:cxn ang="0">
                <a:pos x="46" y="48"/>
              </a:cxn>
              <a:cxn ang="0">
                <a:pos x="44" y="50"/>
              </a:cxn>
              <a:cxn ang="0">
                <a:pos x="42" y="52"/>
              </a:cxn>
              <a:cxn ang="0">
                <a:pos x="40" y="58"/>
              </a:cxn>
              <a:cxn ang="0">
                <a:pos x="36" y="64"/>
              </a:cxn>
              <a:cxn ang="0">
                <a:pos x="30" y="64"/>
              </a:cxn>
              <a:cxn ang="0">
                <a:pos x="26" y="56"/>
              </a:cxn>
              <a:cxn ang="0">
                <a:pos x="26" y="54"/>
              </a:cxn>
              <a:cxn ang="0">
                <a:pos x="24" y="50"/>
              </a:cxn>
              <a:cxn ang="0">
                <a:pos x="22" y="48"/>
              </a:cxn>
              <a:cxn ang="0">
                <a:pos x="18" y="48"/>
              </a:cxn>
              <a:cxn ang="0">
                <a:pos x="12" y="46"/>
              </a:cxn>
              <a:cxn ang="0">
                <a:pos x="8" y="42"/>
              </a:cxn>
              <a:cxn ang="0">
                <a:pos x="4" y="40"/>
              </a:cxn>
              <a:cxn ang="0">
                <a:pos x="0" y="38"/>
              </a:cxn>
              <a:cxn ang="0">
                <a:pos x="4" y="30"/>
              </a:cxn>
              <a:cxn ang="0">
                <a:pos x="8" y="24"/>
              </a:cxn>
              <a:cxn ang="0">
                <a:pos x="18" y="16"/>
              </a:cxn>
              <a:cxn ang="0">
                <a:pos x="22" y="8"/>
              </a:cxn>
              <a:cxn ang="0">
                <a:pos x="28" y="2"/>
              </a:cxn>
              <a:cxn ang="0">
                <a:pos x="36" y="0"/>
              </a:cxn>
              <a:cxn ang="0">
                <a:pos x="86" y="0"/>
              </a:cxn>
              <a:cxn ang="0">
                <a:pos x="90" y="6"/>
              </a:cxn>
              <a:cxn ang="0">
                <a:pos x="96" y="12"/>
              </a:cxn>
              <a:cxn ang="0">
                <a:pos x="102" y="18"/>
              </a:cxn>
              <a:cxn ang="0">
                <a:pos x="106" y="26"/>
              </a:cxn>
            </a:cxnLst>
            <a:rect l="0" t="0" r="r" b="b"/>
            <a:pathLst>
              <a:path w="106" h="64">
                <a:moveTo>
                  <a:pt x="106" y="26"/>
                </a:moveTo>
                <a:lnTo>
                  <a:pt x="100" y="28"/>
                </a:lnTo>
                <a:lnTo>
                  <a:pt x="96" y="28"/>
                </a:lnTo>
                <a:lnTo>
                  <a:pt x="92" y="30"/>
                </a:lnTo>
                <a:lnTo>
                  <a:pt x="86" y="32"/>
                </a:lnTo>
                <a:lnTo>
                  <a:pt x="84" y="32"/>
                </a:lnTo>
                <a:lnTo>
                  <a:pt x="84" y="30"/>
                </a:lnTo>
                <a:lnTo>
                  <a:pt x="82" y="30"/>
                </a:lnTo>
                <a:lnTo>
                  <a:pt x="80" y="30"/>
                </a:lnTo>
                <a:lnTo>
                  <a:pt x="76" y="30"/>
                </a:lnTo>
                <a:lnTo>
                  <a:pt x="72" y="34"/>
                </a:lnTo>
                <a:lnTo>
                  <a:pt x="64" y="44"/>
                </a:lnTo>
                <a:lnTo>
                  <a:pt x="58" y="46"/>
                </a:lnTo>
                <a:lnTo>
                  <a:pt x="52" y="46"/>
                </a:lnTo>
                <a:lnTo>
                  <a:pt x="46" y="48"/>
                </a:lnTo>
                <a:lnTo>
                  <a:pt x="44" y="50"/>
                </a:lnTo>
                <a:lnTo>
                  <a:pt x="42" y="52"/>
                </a:lnTo>
                <a:lnTo>
                  <a:pt x="40" y="58"/>
                </a:lnTo>
                <a:lnTo>
                  <a:pt x="36" y="64"/>
                </a:lnTo>
                <a:lnTo>
                  <a:pt x="30" y="64"/>
                </a:lnTo>
                <a:lnTo>
                  <a:pt x="26" y="56"/>
                </a:lnTo>
                <a:lnTo>
                  <a:pt x="26" y="54"/>
                </a:lnTo>
                <a:lnTo>
                  <a:pt x="24" y="50"/>
                </a:lnTo>
                <a:lnTo>
                  <a:pt x="22" y="48"/>
                </a:lnTo>
                <a:lnTo>
                  <a:pt x="18" y="48"/>
                </a:lnTo>
                <a:lnTo>
                  <a:pt x="12" y="46"/>
                </a:lnTo>
                <a:lnTo>
                  <a:pt x="8" y="42"/>
                </a:lnTo>
                <a:lnTo>
                  <a:pt x="4" y="40"/>
                </a:lnTo>
                <a:lnTo>
                  <a:pt x="0" y="38"/>
                </a:lnTo>
                <a:lnTo>
                  <a:pt x="4" y="30"/>
                </a:lnTo>
                <a:lnTo>
                  <a:pt x="8" y="24"/>
                </a:lnTo>
                <a:lnTo>
                  <a:pt x="18" y="16"/>
                </a:lnTo>
                <a:lnTo>
                  <a:pt x="22" y="8"/>
                </a:lnTo>
                <a:lnTo>
                  <a:pt x="28" y="2"/>
                </a:lnTo>
                <a:lnTo>
                  <a:pt x="36" y="0"/>
                </a:lnTo>
                <a:lnTo>
                  <a:pt x="86" y="0"/>
                </a:lnTo>
                <a:lnTo>
                  <a:pt x="90" y="6"/>
                </a:lnTo>
                <a:lnTo>
                  <a:pt x="96" y="12"/>
                </a:lnTo>
                <a:lnTo>
                  <a:pt x="102" y="18"/>
                </a:lnTo>
                <a:lnTo>
                  <a:pt x="106" y="2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44" name="Freeform 312"/>
          <p:cNvSpPr>
            <a:spLocks/>
          </p:cNvSpPr>
          <p:nvPr/>
        </p:nvSpPr>
        <p:spPr bwMode="auto">
          <a:xfrm>
            <a:off x="1691139" y="3196720"/>
            <a:ext cx="121353" cy="118248"/>
          </a:xfrm>
          <a:custGeom>
            <a:avLst/>
            <a:gdLst/>
            <a:ahLst/>
            <a:cxnLst>
              <a:cxn ang="0">
                <a:pos x="78" y="32"/>
              </a:cxn>
              <a:cxn ang="0">
                <a:pos x="72" y="34"/>
              </a:cxn>
              <a:cxn ang="0">
                <a:pos x="66" y="34"/>
              </a:cxn>
              <a:cxn ang="0">
                <a:pos x="56" y="34"/>
              </a:cxn>
              <a:cxn ang="0">
                <a:pos x="60" y="0"/>
              </a:cxn>
              <a:cxn ang="0">
                <a:pos x="34" y="0"/>
              </a:cxn>
              <a:cxn ang="0">
                <a:pos x="30" y="2"/>
              </a:cxn>
              <a:cxn ang="0">
                <a:pos x="26" y="6"/>
              </a:cxn>
              <a:cxn ang="0">
                <a:pos x="22" y="14"/>
              </a:cxn>
              <a:cxn ang="0">
                <a:pos x="24" y="18"/>
              </a:cxn>
              <a:cxn ang="0">
                <a:pos x="26" y="22"/>
              </a:cxn>
              <a:cxn ang="0">
                <a:pos x="30" y="24"/>
              </a:cxn>
              <a:cxn ang="0">
                <a:pos x="32" y="30"/>
              </a:cxn>
              <a:cxn ang="0">
                <a:pos x="32" y="36"/>
              </a:cxn>
              <a:cxn ang="0">
                <a:pos x="10" y="36"/>
              </a:cxn>
              <a:cxn ang="0">
                <a:pos x="6" y="42"/>
              </a:cxn>
              <a:cxn ang="0">
                <a:pos x="4" y="48"/>
              </a:cxn>
              <a:cxn ang="0">
                <a:pos x="0" y="62"/>
              </a:cxn>
              <a:cxn ang="0">
                <a:pos x="8" y="70"/>
              </a:cxn>
              <a:cxn ang="0">
                <a:pos x="14" y="72"/>
              </a:cxn>
              <a:cxn ang="0">
                <a:pos x="18" y="74"/>
              </a:cxn>
              <a:cxn ang="0">
                <a:pos x="28" y="74"/>
              </a:cxn>
              <a:cxn ang="0">
                <a:pos x="32" y="74"/>
              </a:cxn>
              <a:cxn ang="0">
                <a:pos x="36" y="76"/>
              </a:cxn>
              <a:cxn ang="0">
                <a:pos x="42" y="74"/>
              </a:cxn>
              <a:cxn ang="0">
                <a:pos x="44" y="68"/>
              </a:cxn>
              <a:cxn ang="0">
                <a:pos x="50" y="68"/>
              </a:cxn>
              <a:cxn ang="0">
                <a:pos x="54" y="60"/>
              </a:cxn>
              <a:cxn ang="0">
                <a:pos x="58" y="54"/>
              </a:cxn>
              <a:cxn ang="0">
                <a:pos x="68" y="46"/>
              </a:cxn>
              <a:cxn ang="0">
                <a:pos x="72" y="38"/>
              </a:cxn>
              <a:cxn ang="0">
                <a:pos x="78" y="32"/>
              </a:cxn>
            </a:cxnLst>
            <a:rect l="0" t="0" r="r" b="b"/>
            <a:pathLst>
              <a:path w="78" h="76">
                <a:moveTo>
                  <a:pt x="78" y="32"/>
                </a:moveTo>
                <a:lnTo>
                  <a:pt x="72" y="34"/>
                </a:lnTo>
                <a:lnTo>
                  <a:pt x="66" y="34"/>
                </a:lnTo>
                <a:lnTo>
                  <a:pt x="56" y="34"/>
                </a:lnTo>
                <a:lnTo>
                  <a:pt x="60" y="0"/>
                </a:lnTo>
                <a:lnTo>
                  <a:pt x="34" y="0"/>
                </a:lnTo>
                <a:lnTo>
                  <a:pt x="30" y="2"/>
                </a:lnTo>
                <a:lnTo>
                  <a:pt x="26" y="6"/>
                </a:lnTo>
                <a:lnTo>
                  <a:pt x="22" y="14"/>
                </a:lnTo>
                <a:lnTo>
                  <a:pt x="24" y="18"/>
                </a:lnTo>
                <a:lnTo>
                  <a:pt x="26" y="22"/>
                </a:lnTo>
                <a:lnTo>
                  <a:pt x="30" y="24"/>
                </a:lnTo>
                <a:lnTo>
                  <a:pt x="32" y="30"/>
                </a:lnTo>
                <a:lnTo>
                  <a:pt x="32" y="36"/>
                </a:lnTo>
                <a:lnTo>
                  <a:pt x="10" y="36"/>
                </a:lnTo>
                <a:lnTo>
                  <a:pt x="6" y="42"/>
                </a:lnTo>
                <a:lnTo>
                  <a:pt x="4" y="48"/>
                </a:lnTo>
                <a:lnTo>
                  <a:pt x="0" y="62"/>
                </a:lnTo>
                <a:lnTo>
                  <a:pt x="8" y="70"/>
                </a:lnTo>
                <a:lnTo>
                  <a:pt x="14" y="72"/>
                </a:lnTo>
                <a:lnTo>
                  <a:pt x="18" y="74"/>
                </a:lnTo>
                <a:lnTo>
                  <a:pt x="28" y="74"/>
                </a:lnTo>
                <a:lnTo>
                  <a:pt x="32" y="74"/>
                </a:lnTo>
                <a:lnTo>
                  <a:pt x="36" y="76"/>
                </a:lnTo>
                <a:lnTo>
                  <a:pt x="42" y="74"/>
                </a:lnTo>
                <a:lnTo>
                  <a:pt x="44" y="68"/>
                </a:lnTo>
                <a:lnTo>
                  <a:pt x="50" y="68"/>
                </a:lnTo>
                <a:lnTo>
                  <a:pt x="54" y="60"/>
                </a:lnTo>
                <a:lnTo>
                  <a:pt x="58" y="54"/>
                </a:lnTo>
                <a:lnTo>
                  <a:pt x="68" y="46"/>
                </a:lnTo>
                <a:lnTo>
                  <a:pt x="72" y="38"/>
                </a:lnTo>
                <a:lnTo>
                  <a:pt x="78" y="3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105" name="Freeform 313"/>
          <p:cNvSpPr>
            <a:spLocks/>
          </p:cNvSpPr>
          <p:nvPr/>
        </p:nvSpPr>
        <p:spPr bwMode="auto">
          <a:xfrm>
            <a:off x="3978172" y="1942667"/>
            <a:ext cx="183585" cy="258279"/>
          </a:xfrm>
          <a:custGeom>
            <a:avLst/>
            <a:gdLst>
              <a:gd name="T0" fmla="*/ 2147483647 w 118"/>
              <a:gd name="T1" fmla="*/ 2147483647 h 166"/>
              <a:gd name="T2" fmla="*/ 2147483647 w 118"/>
              <a:gd name="T3" fmla="*/ 2147483647 h 166"/>
              <a:gd name="T4" fmla="*/ 2147483647 w 118"/>
              <a:gd name="T5" fmla="*/ 2147483647 h 166"/>
              <a:gd name="T6" fmla="*/ 2147483647 w 118"/>
              <a:gd name="T7" fmla="*/ 2147483647 h 166"/>
              <a:gd name="T8" fmla="*/ 2147483647 w 118"/>
              <a:gd name="T9" fmla="*/ 2147483647 h 166"/>
              <a:gd name="T10" fmla="*/ 2147483647 w 118"/>
              <a:gd name="T11" fmla="*/ 2147483647 h 166"/>
              <a:gd name="T12" fmla="*/ 2147483647 w 118"/>
              <a:gd name="T13" fmla="*/ 2147483647 h 166"/>
              <a:gd name="T14" fmla="*/ 2147483647 w 118"/>
              <a:gd name="T15" fmla="*/ 2147483647 h 166"/>
              <a:gd name="T16" fmla="*/ 2147483647 w 118"/>
              <a:gd name="T17" fmla="*/ 2147483647 h 166"/>
              <a:gd name="T18" fmla="*/ 2147483647 w 118"/>
              <a:gd name="T19" fmla="*/ 2147483647 h 166"/>
              <a:gd name="T20" fmla="*/ 2147483647 w 118"/>
              <a:gd name="T21" fmla="*/ 2147483647 h 166"/>
              <a:gd name="T22" fmla="*/ 2147483647 w 118"/>
              <a:gd name="T23" fmla="*/ 2147483647 h 166"/>
              <a:gd name="T24" fmla="*/ 2147483647 w 118"/>
              <a:gd name="T25" fmla="*/ 2147483647 h 166"/>
              <a:gd name="T26" fmla="*/ 2147483647 w 118"/>
              <a:gd name="T27" fmla="*/ 2147483647 h 166"/>
              <a:gd name="T28" fmla="*/ 2147483647 w 118"/>
              <a:gd name="T29" fmla="*/ 2147483647 h 166"/>
              <a:gd name="T30" fmla="*/ 2147483647 w 118"/>
              <a:gd name="T31" fmla="*/ 2147483647 h 166"/>
              <a:gd name="T32" fmla="*/ 2147483647 w 118"/>
              <a:gd name="T33" fmla="*/ 2147483647 h 166"/>
              <a:gd name="T34" fmla="*/ 2147483647 w 118"/>
              <a:gd name="T35" fmla="*/ 2147483647 h 166"/>
              <a:gd name="T36" fmla="*/ 2147483647 w 118"/>
              <a:gd name="T37" fmla="*/ 2147483647 h 166"/>
              <a:gd name="T38" fmla="*/ 2147483647 w 118"/>
              <a:gd name="T39" fmla="*/ 2147483647 h 166"/>
              <a:gd name="T40" fmla="*/ 2147483647 w 118"/>
              <a:gd name="T41" fmla="*/ 2147483647 h 166"/>
              <a:gd name="T42" fmla="*/ 2147483647 w 118"/>
              <a:gd name="T43" fmla="*/ 2147483647 h 166"/>
              <a:gd name="T44" fmla="*/ 2147483647 w 118"/>
              <a:gd name="T45" fmla="*/ 2147483647 h 166"/>
              <a:gd name="T46" fmla="*/ 2147483647 w 118"/>
              <a:gd name="T47" fmla="*/ 2147483647 h 166"/>
              <a:gd name="T48" fmla="*/ 2147483647 w 118"/>
              <a:gd name="T49" fmla="*/ 2147483647 h 166"/>
              <a:gd name="T50" fmla="*/ 2147483647 w 118"/>
              <a:gd name="T51" fmla="*/ 2147483647 h 166"/>
              <a:gd name="T52" fmla="*/ 2147483647 w 118"/>
              <a:gd name="T53" fmla="*/ 2147483647 h 166"/>
              <a:gd name="T54" fmla="*/ 2147483647 w 118"/>
              <a:gd name="T55" fmla="*/ 2147483647 h 166"/>
              <a:gd name="T56" fmla="*/ 2147483647 w 118"/>
              <a:gd name="T57" fmla="*/ 2147483647 h 166"/>
              <a:gd name="T58" fmla="*/ 2147483647 w 118"/>
              <a:gd name="T59" fmla="*/ 2147483647 h 166"/>
              <a:gd name="T60" fmla="*/ 2147483647 w 118"/>
              <a:gd name="T61" fmla="*/ 2147483647 h 166"/>
              <a:gd name="T62" fmla="*/ 2147483647 w 118"/>
              <a:gd name="T63" fmla="*/ 2147483647 h 166"/>
              <a:gd name="T64" fmla="*/ 2147483647 w 118"/>
              <a:gd name="T65" fmla="*/ 2147483647 h 166"/>
              <a:gd name="T66" fmla="*/ 2147483647 w 118"/>
              <a:gd name="T67" fmla="*/ 2147483647 h 166"/>
              <a:gd name="T68" fmla="*/ 2147483647 w 118"/>
              <a:gd name="T69" fmla="*/ 2147483647 h 166"/>
              <a:gd name="T70" fmla="*/ 2147483647 w 118"/>
              <a:gd name="T71" fmla="*/ 2147483647 h 166"/>
              <a:gd name="T72" fmla="*/ 2147483647 w 118"/>
              <a:gd name="T73" fmla="*/ 2147483647 h 166"/>
              <a:gd name="T74" fmla="*/ 2147483647 w 118"/>
              <a:gd name="T75" fmla="*/ 2147483647 h 166"/>
              <a:gd name="T76" fmla="*/ 2147483647 w 118"/>
              <a:gd name="T77" fmla="*/ 2147483647 h 166"/>
              <a:gd name="T78" fmla="*/ 2147483647 w 118"/>
              <a:gd name="T79" fmla="*/ 2147483647 h 166"/>
              <a:gd name="T80" fmla="*/ 2147483647 w 118"/>
              <a:gd name="T81" fmla="*/ 2147483647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166"/>
              <a:gd name="T125" fmla="*/ 118 w 118"/>
              <a:gd name="T126" fmla="*/ 166 h 1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166">
                <a:moveTo>
                  <a:pt x="76" y="80"/>
                </a:moveTo>
                <a:lnTo>
                  <a:pt x="82" y="88"/>
                </a:lnTo>
                <a:lnTo>
                  <a:pt x="88" y="92"/>
                </a:lnTo>
                <a:lnTo>
                  <a:pt x="94" y="98"/>
                </a:lnTo>
                <a:lnTo>
                  <a:pt x="96" y="102"/>
                </a:lnTo>
                <a:lnTo>
                  <a:pt x="96" y="108"/>
                </a:lnTo>
                <a:lnTo>
                  <a:pt x="96" y="112"/>
                </a:lnTo>
                <a:lnTo>
                  <a:pt x="96" y="116"/>
                </a:lnTo>
                <a:lnTo>
                  <a:pt x="102" y="114"/>
                </a:lnTo>
                <a:lnTo>
                  <a:pt x="112" y="112"/>
                </a:lnTo>
                <a:lnTo>
                  <a:pt x="116" y="118"/>
                </a:lnTo>
                <a:lnTo>
                  <a:pt x="118" y="122"/>
                </a:lnTo>
                <a:lnTo>
                  <a:pt x="116" y="128"/>
                </a:lnTo>
                <a:lnTo>
                  <a:pt x="112" y="132"/>
                </a:lnTo>
                <a:lnTo>
                  <a:pt x="100" y="138"/>
                </a:lnTo>
                <a:lnTo>
                  <a:pt x="102" y="140"/>
                </a:lnTo>
                <a:lnTo>
                  <a:pt x="106" y="142"/>
                </a:lnTo>
                <a:lnTo>
                  <a:pt x="112" y="144"/>
                </a:lnTo>
                <a:lnTo>
                  <a:pt x="110" y="148"/>
                </a:lnTo>
                <a:lnTo>
                  <a:pt x="106" y="152"/>
                </a:lnTo>
                <a:lnTo>
                  <a:pt x="98" y="156"/>
                </a:lnTo>
                <a:lnTo>
                  <a:pt x="88" y="156"/>
                </a:lnTo>
                <a:lnTo>
                  <a:pt x="70" y="156"/>
                </a:lnTo>
                <a:lnTo>
                  <a:pt x="54" y="156"/>
                </a:lnTo>
                <a:lnTo>
                  <a:pt x="44" y="156"/>
                </a:lnTo>
                <a:lnTo>
                  <a:pt x="44" y="160"/>
                </a:lnTo>
                <a:lnTo>
                  <a:pt x="44" y="164"/>
                </a:lnTo>
                <a:lnTo>
                  <a:pt x="36" y="164"/>
                </a:lnTo>
                <a:lnTo>
                  <a:pt x="28" y="166"/>
                </a:lnTo>
                <a:lnTo>
                  <a:pt x="20" y="166"/>
                </a:lnTo>
                <a:lnTo>
                  <a:pt x="14" y="166"/>
                </a:lnTo>
                <a:lnTo>
                  <a:pt x="16" y="160"/>
                </a:lnTo>
                <a:lnTo>
                  <a:pt x="20" y="154"/>
                </a:lnTo>
                <a:lnTo>
                  <a:pt x="26" y="152"/>
                </a:lnTo>
                <a:lnTo>
                  <a:pt x="32" y="150"/>
                </a:lnTo>
                <a:lnTo>
                  <a:pt x="46" y="146"/>
                </a:lnTo>
                <a:lnTo>
                  <a:pt x="50" y="142"/>
                </a:lnTo>
                <a:lnTo>
                  <a:pt x="54" y="138"/>
                </a:lnTo>
                <a:lnTo>
                  <a:pt x="34" y="136"/>
                </a:lnTo>
                <a:lnTo>
                  <a:pt x="26" y="134"/>
                </a:lnTo>
                <a:lnTo>
                  <a:pt x="20" y="132"/>
                </a:lnTo>
                <a:lnTo>
                  <a:pt x="28" y="122"/>
                </a:lnTo>
                <a:lnTo>
                  <a:pt x="38" y="116"/>
                </a:lnTo>
                <a:lnTo>
                  <a:pt x="38" y="112"/>
                </a:lnTo>
                <a:lnTo>
                  <a:pt x="38" y="108"/>
                </a:lnTo>
                <a:lnTo>
                  <a:pt x="40" y="106"/>
                </a:lnTo>
                <a:lnTo>
                  <a:pt x="42" y="102"/>
                </a:lnTo>
                <a:lnTo>
                  <a:pt x="52" y="96"/>
                </a:lnTo>
                <a:lnTo>
                  <a:pt x="46" y="90"/>
                </a:lnTo>
                <a:lnTo>
                  <a:pt x="44" y="86"/>
                </a:lnTo>
                <a:lnTo>
                  <a:pt x="42" y="82"/>
                </a:lnTo>
                <a:lnTo>
                  <a:pt x="44" y="76"/>
                </a:lnTo>
                <a:lnTo>
                  <a:pt x="46" y="74"/>
                </a:lnTo>
                <a:lnTo>
                  <a:pt x="42" y="68"/>
                </a:lnTo>
                <a:lnTo>
                  <a:pt x="40" y="62"/>
                </a:lnTo>
                <a:lnTo>
                  <a:pt x="16" y="62"/>
                </a:lnTo>
                <a:lnTo>
                  <a:pt x="12" y="60"/>
                </a:lnTo>
                <a:lnTo>
                  <a:pt x="12" y="54"/>
                </a:lnTo>
                <a:lnTo>
                  <a:pt x="10" y="52"/>
                </a:lnTo>
                <a:lnTo>
                  <a:pt x="6" y="50"/>
                </a:lnTo>
                <a:lnTo>
                  <a:pt x="12" y="38"/>
                </a:lnTo>
                <a:lnTo>
                  <a:pt x="6" y="34"/>
                </a:lnTo>
                <a:lnTo>
                  <a:pt x="0" y="30"/>
                </a:lnTo>
                <a:lnTo>
                  <a:pt x="10" y="22"/>
                </a:lnTo>
                <a:lnTo>
                  <a:pt x="24" y="12"/>
                </a:lnTo>
                <a:lnTo>
                  <a:pt x="40" y="4"/>
                </a:lnTo>
                <a:lnTo>
                  <a:pt x="54" y="0"/>
                </a:lnTo>
                <a:lnTo>
                  <a:pt x="52" y="8"/>
                </a:lnTo>
                <a:lnTo>
                  <a:pt x="50" y="14"/>
                </a:lnTo>
                <a:lnTo>
                  <a:pt x="46" y="18"/>
                </a:lnTo>
                <a:lnTo>
                  <a:pt x="40" y="22"/>
                </a:lnTo>
                <a:lnTo>
                  <a:pt x="50" y="24"/>
                </a:lnTo>
                <a:lnTo>
                  <a:pt x="58" y="24"/>
                </a:lnTo>
                <a:lnTo>
                  <a:pt x="64" y="26"/>
                </a:lnTo>
                <a:lnTo>
                  <a:pt x="70" y="28"/>
                </a:lnTo>
                <a:lnTo>
                  <a:pt x="62" y="40"/>
                </a:lnTo>
                <a:lnTo>
                  <a:pt x="58" y="44"/>
                </a:lnTo>
                <a:lnTo>
                  <a:pt x="58" y="50"/>
                </a:lnTo>
                <a:lnTo>
                  <a:pt x="60" y="60"/>
                </a:lnTo>
                <a:lnTo>
                  <a:pt x="66" y="70"/>
                </a:lnTo>
                <a:lnTo>
                  <a:pt x="80" y="88"/>
                </a:lnTo>
                <a:lnTo>
                  <a:pt x="76" y="80"/>
                </a:lnTo>
                <a:close/>
              </a:path>
            </a:pathLst>
          </a:custGeom>
          <a:gradFill rotWithShape="1">
            <a:gsLst>
              <a:gs pos="0">
                <a:srgbClr val="7AABDE"/>
              </a:gs>
              <a:gs pos="100000">
                <a:srgbClr val="384F67"/>
              </a:gs>
            </a:gsLst>
            <a:lin ang="5400000" scaled="1"/>
          </a:gradFill>
          <a:ln w="9525" cap="flat" cmpd="sng">
            <a:solidFill>
              <a:srgbClr val="C0C0C0"/>
            </a:solidFill>
            <a:prstDash val="solid"/>
            <a:round/>
            <a:headEnd type="none" w="med" len="med"/>
            <a:tailEnd type="none" w="med" len="med"/>
          </a:ln>
        </p:spPr>
        <p:txBody>
          <a:bodyPr lIns="89611" tIns="44806" rIns="89611" bIns="44806"/>
          <a:lstStyle/>
          <a:p>
            <a:endParaRPr lang="en-US"/>
          </a:p>
        </p:txBody>
      </p:sp>
      <p:sp>
        <p:nvSpPr>
          <p:cNvPr id="3106" name="Freeform 314"/>
          <p:cNvSpPr>
            <a:spLocks/>
          </p:cNvSpPr>
          <p:nvPr/>
        </p:nvSpPr>
        <p:spPr bwMode="auto">
          <a:xfrm>
            <a:off x="4255105" y="2067139"/>
            <a:ext cx="211590" cy="217826"/>
          </a:xfrm>
          <a:custGeom>
            <a:avLst/>
            <a:gdLst>
              <a:gd name="T0" fmla="*/ 2147483647 w 136"/>
              <a:gd name="T1" fmla="*/ 2147483647 h 140"/>
              <a:gd name="T2" fmla="*/ 2147483647 w 136"/>
              <a:gd name="T3" fmla="*/ 2147483647 h 140"/>
              <a:gd name="T4" fmla="*/ 2147483647 w 136"/>
              <a:gd name="T5" fmla="*/ 2147483647 h 140"/>
              <a:gd name="T6" fmla="*/ 2147483647 w 136"/>
              <a:gd name="T7" fmla="*/ 2147483647 h 140"/>
              <a:gd name="T8" fmla="*/ 2147483647 w 136"/>
              <a:gd name="T9" fmla="*/ 2147483647 h 140"/>
              <a:gd name="T10" fmla="*/ 2147483647 w 136"/>
              <a:gd name="T11" fmla="*/ 2147483647 h 140"/>
              <a:gd name="T12" fmla="*/ 2147483647 w 136"/>
              <a:gd name="T13" fmla="*/ 2147483647 h 140"/>
              <a:gd name="T14" fmla="*/ 2147483647 w 136"/>
              <a:gd name="T15" fmla="*/ 2147483647 h 140"/>
              <a:gd name="T16" fmla="*/ 2147483647 w 136"/>
              <a:gd name="T17" fmla="*/ 2147483647 h 140"/>
              <a:gd name="T18" fmla="*/ 2147483647 w 136"/>
              <a:gd name="T19" fmla="*/ 2147483647 h 140"/>
              <a:gd name="T20" fmla="*/ 2147483647 w 136"/>
              <a:gd name="T21" fmla="*/ 2147483647 h 140"/>
              <a:gd name="T22" fmla="*/ 2147483647 w 136"/>
              <a:gd name="T23" fmla="*/ 2147483647 h 140"/>
              <a:gd name="T24" fmla="*/ 2147483647 w 136"/>
              <a:gd name="T25" fmla="*/ 2147483647 h 140"/>
              <a:gd name="T26" fmla="*/ 2147483647 w 136"/>
              <a:gd name="T27" fmla="*/ 2147483647 h 140"/>
              <a:gd name="T28" fmla="*/ 2147483647 w 136"/>
              <a:gd name="T29" fmla="*/ 2147483647 h 140"/>
              <a:gd name="T30" fmla="*/ 2147483647 w 136"/>
              <a:gd name="T31" fmla="*/ 2147483647 h 140"/>
              <a:gd name="T32" fmla="*/ 2147483647 w 136"/>
              <a:gd name="T33" fmla="*/ 2147483647 h 140"/>
              <a:gd name="T34" fmla="*/ 2147483647 w 136"/>
              <a:gd name="T35" fmla="*/ 2147483647 h 140"/>
              <a:gd name="T36" fmla="*/ 2147483647 w 136"/>
              <a:gd name="T37" fmla="*/ 2147483647 h 140"/>
              <a:gd name="T38" fmla="*/ 2147483647 w 136"/>
              <a:gd name="T39" fmla="*/ 2147483647 h 140"/>
              <a:gd name="T40" fmla="*/ 2147483647 w 136"/>
              <a:gd name="T41" fmla="*/ 0 h 140"/>
              <a:gd name="T42" fmla="*/ 2147483647 w 136"/>
              <a:gd name="T43" fmla="*/ 2147483647 h 140"/>
              <a:gd name="T44" fmla="*/ 2147483647 w 136"/>
              <a:gd name="T45" fmla="*/ 2147483647 h 140"/>
              <a:gd name="T46" fmla="*/ 2147483647 w 136"/>
              <a:gd name="T47" fmla="*/ 2147483647 h 140"/>
              <a:gd name="T48" fmla="*/ 2147483647 w 136"/>
              <a:gd name="T49" fmla="*/ 2147483647 h 140"/>
              <a:gd name="T50" fmla="*/ 2147483647 w 136"/>
              <a:gd name="T51" fmla="*/ 2147483647 h 140"/>
              <a:gd name="T52" fmla="*/ 2147483647 w 136"/>
              <a:gd name="T53" fmla="*/ 2147483647 h 140"/>
              <a:gd name="T54" fmla="*/ 2147483647 w 136"/>
              <a:gd name="T55" fmla="*/ 2147483647 h 140"/>
              <a:gd name="T56" fmla="*/ 2147483647 w 136"/>
              <a:gd name="T57" fmla="*/ 2147483647 h 140"/>
              <a:gd name="T58" fmla="*/ 2147483647 w 136"/>
              <a:gd name="T59" fmla="*/ 2147483647 h 140"/>
              <a:gd name="T60" fmla="*/ 2147483647 w 136"/>
              <a:gd name="T61" fmla="*/ 2147483647 h 140"/>
              <a:gd name="T62" fmla="*/ 2147483647 w 136"/>
              <a:gd name="T63" fmla="*/ 2147483647 h 140"/>
              <a:gd name="T64" fmla="*/ 2147483647 w 136"/>
              <a:gd name="T65" fmla="*/ 2147483647 h 140"/>
              <a:gd name="T66" fmla="*/ 2147483647 w 136"/>
              <a:gd name="T67" fmla="*/ 2147483647 h 140"/>
              <a:gd name="T68" fmla="*/ 2147483647 w 136"/>
              <a:gd name="T69" fmla="*/ 2147483647 h 140"/>
              <a:gd name="T70" fmla="*/ 2147483647 w 136"/>
              <a:gd name="T71" fmla="*/ 2147483647 h 140"/>
              <a:gd name="T72" fmla="*/ 2147483647 w 136"/>
              <a:gd name="T73" fmla="*/ 2147483647 h 140"/>
              <a:gd name="T74" fmla="*/ 2147483647 w 136"/>
              <a:gd name="T75" fmla="*/ 2147483647 h 140"/>
              <a:gd name="T76" fmla="*/ 2147483647 w 136"/>
              <a:gd name="T77" fmla="*/ 2147483647 h 140"/>
              <a:gd name="T78" fmla="*/ 2147483647 w 136"/>
              <a:gd name="T79" fmla="*/ 2147483647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0"/>
              <a:gd name="T122" fmla="*/ 136 w 136"/>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0">
                <a:moveTo>
                  <a:pt x="26" y="138"/>
                </a:moveTo>
                <a:lnTo>
                  <a:pt x="24" y="138"/>
                </a:lnTo>
                <a:lnTo>
                  <a:pt x="34" y="136"/>
                </a:lnTo>
                <a:lnTo>
                  <a:pt x="44" y="136"/>
                </a:lnTo>
                <a:lnTo>
                  <a:pt x="52" y="136"/>
                </a:lnTo>
                <a:lnTo>
                  <a:pt x="56" y="138"/>
                </a:lnTo>
                <a:lnTo>
                  <a:pt x="62" y="140"/>
                </a:lnTo>
                <a:lnTo>
                  <a:pt x="66" y="140"/>
                </a:lnTo>
                <a:lnTo>
                  <a:pt x="80" y="140"/>
                </a:lnTo>
                <a:lnTo>
                  <a:pt x="86" y="140"/>
                </a:lnTo>
                <a:lnTo>
                  <a:pt x="94" y="136"/>
                </a:lnTo>
                <a:lnTo>
                  <a:pt x="110" y="136"/>
                </a:lnTo>
                <a:lnTo>
                  <a:pt x="110" y="134"/>
                </a:lnTo>
                <a:lnTo>
                  <a:pt x="108" y="130"/>
                </a:lnTo>
                <a:lnTo>
                  <a:pt x="110" y="124"/>
                </a:lnTo>
                <a:lnTo>
                  <a:pt x="114" y="122"/>
                </a:lnTo>
                <a:lnTo>
                  <a:pt x="118" y="118"/>
                </a:lnTo>
                <a:lnTo>
                  <a:pt x="122" y="116"/>
                </a:lnTo>
                <a:lnTo>
                  <a:pt x="116" y="110"/>
                </a:lnTo>
                <a:lnTo>
                  <a:pt x="108" y="102"/>
                </a:lnTo>
                <a:lnTo>
                  <a:pt x="100" y="96"/>
                </a:lnTo>
                <a:lnTo>
                  <a:pt x="98" y="90"/>
                </a:lnTo>
                <a:lnTo>
                  <a:pt x="96" y="86"/>
                </a:lnTo>
                <a:lnTo>
                  <a:pt x="126" y="74"/>
                </a:lnTo>
                <a:lnTo>
                  <a:pt x="130" y="74"/>
                </a:lnTo>
                <a:lnTo>
                  <a:pt x="136" y="74"/>
                </a:lnTo>
                <a:lnTo>
                  <a:pt x="136" y="64"/>
                </a:lnTo>
                <a:lnTo>
                  <a:pt x="128" y="50"/>
                </a:lnTo>
                <a:lnTo>
                  <a:pt x="122" y="36"/>
                </a:lnTo>
                <a:lnTo>
                  <a:pt x="122" y="16"/>
                </a:lnTo>
                <a:lnTo>
                  <a:pt x="118" y="12"/>
                </a:lnTo>
                <a:lnTo>
                  <a:pt x="116" y="8"/>
                </a:lnTo>
                <a:lnTo>
                  <a:pt x="110" y="6"/>
                </a:lnTo>
                <a:lnTo>
                  <a:pt x="104" y="4"/>
                </a:lnTo>
                <a:lnTo>
                  <a:pt x="98" y="4"/>
                </a:lnTo>
                <a:lnTo>
                  <a:pt x="92" y="8"/>
                </a:lnTo>
                <a:lnTo>
                  <a:pt x="86" y="10"/>
                </a:lnTo>
                <a:lnTo>
                  <a:pt x="82" y="16"/>
                </a:lnTo>
                <a:lnTo>
                  <a:pt x="76" y="12"/>
                </a:lnTo>
                <a:lnTo>
                  <a:pt x="70" y="8"/>
                </a:lnTo>
                <a:lnTo>
                  <a:pt x="56" y="0"/>
                </a:lnTo>
                <a:lnTo>
                  <a:pt x="42" y="0"/>
                </a:lnTo>
                <a:lnTo>
                  <a:pt x="44" y="8"/>
                </a:lnTo>
                <a:lnTo>
                  <a:pt x="46" y="12"/>
                </a:lnTo>
                <a:lnTo>
                  <a:pt x="54" y="22"/>
                </a:lnTo>
                <a:lnTo>
                  <a:pt x="52" y="18"/>
                </a:lnTo>
                <a:lnTo>
                  <a:pt x="46" y="16"/>
                </a:lnTo>
                <a:lnTo>
                  <a:pt x="42" y="18"/>
                </a:lnTo>
                <a:lnTo>
                  <a:pt x="40" y="20"/>
                </a:lnTo>
                <a:lnTo>
                  <a:pt x="38" y="22"/>
                </a:lnTo>
                <a:lnTo>
                  <a:pt x="36" y="22"/>
                </a:lnTo>
                <a:lnTo>
                  <a:pt x="32" y="20"/>
                </a:lnTo>
                <a:lnTo>
                  <a:pt x="28" y="20"/>
                </a:lnTo>
                <a:lnTo>
                  <a:pt x="24" y="18"/>
                </a:lnTo>
                <a:lnTo>
                  <a:pt x="16" y="20"/>
                </a:lnTo>
                <a:lnTo>
                  <a:pt x="16" y="30"/>
                </a:lnTo>
                <a:lnTo>
                  <a:pt x="14" y="38"/>
                </a:lnTo>
                <a:lnTo>
                  <a:pt x="14" y="44"/>
                </a:lnTo>
                <a:lnTo>
                  <a:pt x="16" y="44"/>
                </a:lnTo>
                <a:lnTo>
                  <a:pt x="12" y="52"/>
                </a:lnTo>
                <a:lnTo>
                  <a:pt x="8" y="56"/>
                </a:lnTo>
                <a:lnTo>
                  <a:pt x="6" y="60"/>
                </a:lnTo>
                <a:lnTo>
                  <a:pt x="4" y="66"/>
                </a:lnTo>
                <a:lnTo>
                  <a:pt x="2" y="70"/>
                </a:lnTo>
                <a:lnTo>
                  <a:pt x="0" y="72"/>
                </a:lnTo>
                <a:lnTo>
                  <a:pt x="6" y="76"/>
                </a:lnTo>
                <a:lnTo>
                  <a:pt x="8" y="82"/>
                </a:lnTo>
                <a:lnTo>
                  <a:pt x="6" y="84"/>
                </a:lnTo>
                <a:lnTo>
                  <a:pt x="6" y="86"/>
                </a:lnTo>
                <a:lnTo>
                  <a:pt x="10" y="94"/>
                </a:lnTo>
                <a:lnTo>
                  <a:pt x="10" y="98"/>
                </a:lnTo>
                <a:lnTo>
                  <a:pt x="10" y="102"/>
                </a:lnTo>
                <a:lnTo>
                  <a:pt x="12" y="102"/>
                </a:lnTo>
                <a:lnTo>
                  <a:pt x="22" y="106"/>
                </a:lnTo>
                <a:lnTo>
                  <a:pt x="28" y="108"/>
                </a:lnTo>
                <a:lnTo>
                  <a:pt x="34" y="110"/>
                </a:lnTo>
                <a:lnTo>
                  <a:pt x="32" y="122"/>
                </a:lnTo>
                <a:lnTo>
                  <a:pt x="30" y="130"/>
                </a:lnTo>
                <a:lnTo>
                  <a:pt x="26" y="136"/>
                </a:lnTo>
                <a:lnTo>
                  <a:pt x="26" y="138"/>
                </a:lnTo>
                <a:close/>
              </a:path>
            </a:pathLst>
          </a:custGeom>
          <a:solidFill>
            <a:srgbClr val="000066">
              <a:alpha val="15686"/>
            </a:srgbClr>
          </a:solidFill>
          <a:ln w="9525" cap="flat" cmpd="sng">
            <a:solidFill>
              <a:srgbClr val="C0C0C0"/>
            </a:solidFill>
            <a:prstDash val="solid"/>
            <a:round/>
            <a:headEnd type="none" w="med" len="med"/>
            <a:tailEnd type="none" w="med" len="med"/>
          </a:ln>
        </p:spPr>
        <p:txBody>
          <a:bodyPr lIns="89611" tIns="44806" rIns="89611" bIns="44806"/>
          <a:lstStyle/>
          <a:p>
            <a:endParaRPr lang="en-US"/>
          </a:p>
        </p:txBody>
      </p:sp>
      <p:sp>
        <p:nvSpPr>
          <p:cNvPr id="556347" name="Freeform 315"/>
          <p:cNvSpPr>
            <a:spLocks/>
          </p:cNvSpPr>
          <p:nvPr/>
        </p:nvSpPr>
        <p:spPr bwMode="auto">
          <a:xfrm>
            <a:off x="7536299" y="2340977"/>
            <a:ext cx="136911" cy="115136"/>
          </a:xfrm>
          <a:custGeom>
            <a:avLst/>
            <a:gdLst/>
            <a:ahLst/>
            <a:cxnLst>
              <a:cxn ang="0">
                <a:pos x="30" y="56"/>
              </a:cxn>
              <a:cxn ang="0">
                <a:pos x="22" y="58"/>
              </a:cxn>
              <a:cxn ang="0">
                <a:pos x="16" y="60"/>
              </a:cxn>
              <a:cxn ang="0">
                <a:pos x="28" y="66"/>
              </a:cxn>
              <a:cxn ang="0">
                <a:pos x="32" y="68"/>
              </a:cxn>
              <a:cxn ang="0">
                <a:pos x="38" y="74"/>
              </a:cxn>
              <a:cxn ang="0">
                <a:pos x="22" y="74"/>
              </a:cxn>
              <a:cxn ang="0">
                <a:pos x="16" y="66"/>
              </a:cxn>
              <a:cxn ang="0">
                <a:pos x="12" y="62"/>
              </a:cxn>
              <a:cxn ang="0">
                <a:pos x="8" y="60"/>
              </a:cxn>
              <a:cxn ang="0">
                <a:pos x="10" y="54"/>
              </a:cxn>
              <a:cxn ang="0">
                <a:pos x="16" y="50"/>
              </a:cxn>
              <a:cxn ang="0">
                <a:pos x="12" y="46"/>
              </a:cxn>
              <a:cxn ang="0">
                <a:pos x="10" y="42"/>
              </a:cxn>
              <a:cxn ang="0">
                <a:pos x="20" y="42"/>
              </a:cxn>
              <a:cxn ang="0">
                <a:pos x="18" y="36"/>
              </a:cxn>
              <a:cxn ang="0">
                <a:pos x="16" y="30"/>
              </a:cxn>
              <a:cxn ang="0">
                <a:pos x="14" y="16"/>
              </a:cxn>
              <a:cxn ang="0">
                <a:pos x="10" y="12"/>
              </a:cxn>
              <a:cxn ang="0">
                <a:pos x="6" y="8"/>
              </a:cxn>
              <a:cxn ang="0">
                <a:pos x="2" y="4"/>
              </a:cxn>
              <a:cxn ang="0">
                <a:pos x="0" y="0"/>
              </a:cxn>
              <a:cxn ang="0">
                <a:pos x="4" y="0"/>
              </a:cxn>
              <a:cxn ang="0">
                <a:pos x="12" y="4"/>
              </a:cxn>
              <a:cxn ang="0">
                <a:pos x="26" y="14"/>
              </a:cxn>
              <a:cxn ang="0">
                <a:pos x="42" y="24"/>
              </a:cxn>
              <a:cxn ang="0">
                <a:pos x="50" y="26"/>
              </a:cxn>
              <a:cxn ang="0">
                <a:pos x="58" y="28"/>
              </a:cxn>
              <a:cxn ang="0">
                <a:pos x="64" y="28"/>
              </a:cxn>
              <a:cxn ang="0">
                <a:pos x="70" y="26"/>
              </a:cxn>
              <a:cxn ang="0">
                <a:pos x="80" y="22"/>
              </a:cxn>
              <a:cxn ang="0">
                <a:pos x="80" y="32"/>
              </a:cxn>
              <a:cxn ang="0">
                <a:pos x="80" y="36"/>
              </a:cxn>
              <a:cxn ang="0">
                <a:pos x="82" y="38"/>
              </a:cxn>
              <a:cxn ang="0">
                <a:pos x="88" y="44"/>
              </a:cxn>
              <a:cxn ang="0">
                <a:pos x="84" y="46"/>
              </a:cxn>
              <a:cxn ang="0">
                <a:pos x="78" y="48"/>
              </a:cxn>
              <a:cxn ang="0">
                <a:pos x="64" y="50"/>
              </a:cxn>
              <a:cxn ang="0">
                <a:pos x="64" y="66"/>
              </a:cxn>
              <a:cxn ang="0">
                <a:pos x="56" y="64"/>
              </a:cxn>
              <a:cxn ang="0">
                <a:pos x="48" y="60"/>
              </a:cxn>
              <a:cxn ang="0">
                <a:pos x="40" y="58"/>
              </a:cxn>
              <a:cxn ang="0">
                <a:pos x="30" y="56"/>
              </a:cxn>
            </a:cxnLst>
            <a:rect l="0" t="0" r="r" b="b"/>
            <a:pathLst>
              <a:path w="88" h="74">
                <a:moveTo>
                  <a:pt x="30" y="56"/>
                </a:moveTo>
                <a:lnTo>
                  <a:pt x="22" y="58"/>
                </a:lnTo>
                <a:lnTo>
                  <a:pt x="16" y="60"/>
                </a:lnTo>
                <a:lnTo>
                  <a:pt x="28" y="66"/>
                </a:lnTo>
                <a:lnTo>
                  <a:pt x="32" y="68"/>
                </a:lnTo>
                <a:lnTo>
                  <a:pt x="38" y="74"/>
                </a:lnTo>
                <a:lnTo>
                  <a:pt x="22" y="74"/>
                </a:lnTo>
                <a:lnTo>
                  <a:pt x="16" y="66"/>
                </a:lnTo>
                <a:lnTo>
                  <a:pt x="12" y="62"/>
                </a:lnTo>
                <a:lnTo>
                  <a:pt x="8" y="60"/>
                </a:lnTo>
                <a:lnTo>
                  <a:pt x="10" y="54"/>
                </a:lnTo>
                <a:lnTo>
                  <a:pt x="16" y="50"/>
                </a:lnTo>
                <a:lnTo>
                  <a:pt x="12" y="46"/>
                </a:lnTo>
                <a:lnTo>
                  <a:pt x="10" y="42"/>
                </a:lnTo>
                <a:lnTo>
                  <a:pt x="20" y="42"/>
                </a:lnTo>
                <a:lnTo>
                  <a:pt x="18" y="36"/>
                </a:lnTo>
                <a:lnTo>
                  <a:pt x="16" y="30"/>
                </a:lnTo>
                <a:lnTo>
                  <a:pt x="14" y="16"/>
                </a:lnTo>
                <a:lnTo>
                  <a:pt x="10" y="12"/>
                </a:lnTo>
                <a:lnTo>
                  <a:pt x="6" y="8"/>
                </a:lnTo>
                <a:lnTo>
                  <a:pt x="2" y="4"/>
                </a:lnTo>
                <a:lnTo>
                  <a:pt x="0" y="0"/>
                </a:lnTo>
                <a:lnTo>
                  <a:pt x="4" y="0"/>
                </a:lnTo>
                <a:lnTo>
                  <a:pt x="12" y="4"/>
                </a:lnTo>
                <a:lnTo>
                  <a:pt x="26" y="14"/>
                </a:lnTo>
                <a:lnTo>
                  <a:pt x="42" y="24"/>
                </a:lnTo>
                <a:lnTo>
                  <a:pt x="50" y="26"/>
                </a:lnTo>
                <a:lnTo>
                  <a:pt x="58" y="28"/>
                </a:lnTo>
                <a:lnTo>
                  <a:pt x="64" y="28"/>
                </a:lnTo>
                <a:lnTo>
                  <a:pt x="70" y="26"/>
                </a:lnTo>
                <a:lnTo>
                  <a:pt x="80" y="22"/>
                </a:lnTo>
                <a:lnTo>
                  <a:pt x="80" y="32"/>
                </a:lnTo>
                <a:lnTo>
                  <a:pt x="80" y="36"/>
                </a:lnTo>
                <a:lnTo>
                  <a:pt x="82" y="38"/>
                </a:lnTo>
                <a:lnTo>
                  <a:pt x="88" y="44"/>
                </a:lnTo>
                <a:lnTo>
                  <a:pt x="84" y="46"/>
                </a:lnTo>
                <a:lnTo>
                  <a:pt x="78" y="48"/>
                </a:lnTo>
                <a:lnTo>
                  <a:pt x="64" y="50"/>
                </a:lnTo>
                <a:lnTo>
                  <a:pt x="64" y="66"/>
                </a:lnTo>
                <a:lnTo>
                  <a:pt x="56" y="64"/>
                </a:lnTo>
                <a:lnTo>
                  <a:pt x="48" y="60"/>
                </a:lnTo>
                <a:lnTo>
                  <a:pt x="40" y="58"/>
                </a:lnTo>
                <a:lnTo>
                  <a:pt x="30" y="5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48" name="Freeform 316"/>
          <p:cNvSpPr>
            <a:spLocks/>
          </p:cNvSpPr>
          <p:nvPr/>
        </p:nvSpPr>
        <p:spPr bwMode="auto">
          <a:xfrm>
            <a:off x="7455397" y="2465449"/>
            <a:ext cx="228703" cy="245832"/>
          </a:xfrm>
          <a:custGeom>
            <a:avLst/>
            <a:gdLst/>
            <a:ahLst/>
            <a:cxnLst>
              <a:cxn ang="0">
                <a:pos x="84" y="6"/>
              </a:cxn>
              <a:cxn ang="0">
                <a:pos x="92" y="0"/>
              </a:cxn>
              <a:cxn ang="0">
                <a:pos x="118" y="24"/>
              </a:cxn>
              <a:cxn ang="0">
                <a:pos x="128" y="40"/>
              </a:cxn>
              <a:cxn ang="0">
                <a:pos x="132" y="56"/>
              </a:cxn>
              <a:cxn ang="0">
                <a:pos x="128" y="64"/>
              </a:cxn>
              <a:cxn ang="0">
                <a:pos x="146" y="108"/>
              </a:cxn>
              <a:cxn ang="0">
                <a:pos x="142" y="122"/>
              </a:cxn>
              <a:cxn ang="0">
                <a:pos x="136" y="122"/>
              </a:cxn>
              <a:cxn ang="0">
                <a:pos x="140" y="114"/>
              </a:cxn>
              <a:cxn ang="0">
                <a:pos x="128" y="118"/>
              </a:cxn>
              <a:cxn ang="0">
                <a:pos x="124" y="124"/>
              </a:cxn>
              <a:cxn ang="0">
                <a:pos x="116" y="128"/>
              </a:cxn>
              <a:cxn ang="0">
                <a:pos x="108" y="130"/>
              </a:cxn>
              <a:cxn ang="0">
                <a:pos x="94" y="128"/>
              </a:cxn>
              <a:cxn ang="0">
                <a:pos x="88" y="128"/>
              </a:cxn>
              <a:cxn ang="0">
                <a:pos x="92" y="136"/>
              </a:cxn>
              <a:cxn ang="0">
                <a:pos x="92" y="148"/>
              </a:cxn>
              <a:cxn ang="0">
                <a:pos x="80" y="154"/>
              </a:cxn>
              <a:cxn ang="0">
                <a:pos x="72" y="140"/>
              </a:cxn>
              <a:cxn ang="0">
                <a:pos x="58" y="130"/>
              </a:cxn>
              <a:cxn ang="0">
                <a:pos x="42" y="134"/>
              </a:cxn>
              <a:cxn ang="0">
                <a:pos x="22" y="138"/>
              </a:cxn>
              <a:cxn ang="0">
                <a:pos x="8" y="144"/>
              </a:cxn>
              <a:cxn ang="0">
                <a:pos x="0" y="140"/>
              </a:cxn>
              <a:cxn ang="0">
                <a:pos x="6" y="134"/>
              </a:cxn>
              <a:cxn ang="0">
                <a:pos x="16" y="124"/>
              </a:cxn>
              <a:cxn ang="0">
                <a:pos x="26" y="114"/>
              </a:cxn>
              <a:cxn ang="0">
                <a:pos x="36" y="112"/>
              </a:cxn>
              <a:cxn ang="0">
                <a:pos x="46" y="108"/>
              </a:cxn>
              <a:cxn ang="0">
                <a:pos x="56" y="108"/>
              </a:cxn>
              <a:cxn ang="0">
                <a:pos x="64" y="116"/>
              </a:cxn>
              <a:cxn ang="0">
                <a:pos x="68" y="108"/>
              </a:cxn>
              <a:cxn ang="0">
                <a:pos x="64" y="100"/>
              </a:cxn>
              <a:cxn ang="0">
                <a:pos x="70" y="92"/>
              </a:cxn>
              <a:cxn ang="0">
                <a:pos x="74" y="86"/>
              </a:cxn>
              <a:cxn ang="0">
                <a:pos x="74" y="78"/>
              </a:cxn>
              <a:cxn ang="0">
                <a:pos x="74" y="88"/>
              </a:cxn>
              <a:cxn ang="0">
                <a:pos x="88" y="84"/>
              </a:cxn>
              <a:cxn ang="0">
                <a:pos x="96" y="76"/>
              </a:cxn>
              <a:cxn ang="0">
                <a:pos x="102" y="52"/>
              </a:cxn>
              <a:cxn ang="0">
                <a:pos x="100" y="42"/>
              </a:cxn>
              <a:cxn ang="0">
                <a:pos x="90" y="28"/>
              </a:cxn>
              <a:cxn ang="0">
                <a:pos x="86" y="20"/>
              </a:cxn>
              <a:cxn ang="0">
                <a:pos x="82" y="12"/>
              </a:cxn>
            </a:cxnLst>
            <a:rect l="0" t="0" r="r" b="b"/>
            <a:pathLst>
              <a:path w="146" h="158">
                <a:moveTo>
                  <a:pt x="82" y="12"/>
                </a:moveTo>
                <a:lnTo>
                  <a:pt x="84" y="6"/>
                </a:lnTo>
                <a:lnTo>
                  <a:pt x="86" y="4"/>
                </a:lnTo>
                <a:lnTo>
                  <a:pt x="92" y="0"/>
                </a:lnTo>
                <a:lnTo>
                  <a:pt x="106" y="10"/>
                </a:lnTo>
                <a:lnTo>
                  <a:pt x="118" y="24"/>
                </a:lnTo>
                <a:lnTo>
                  <a:pt x="124" y="32"/>
                </a:lnTo>
                <a:lnTo>
                  <a:pt x="128" y="40"/>
                </a:lnTo>
                <a:lnTo>
                  <a:pt x="132" y="48"/>
                </a:lnTo>
                <a:lnTo>
                  <a:pt x="132" y="56"/>
                </a:lnTo>
                <a:lnTo>
                  <a:pt x="130" y="60"/>
                </a:lnTo>
                <a:lnTo>
                  <a:pt x="128" y="64"/>
                </a:lnTo>
                <a:lnTo>
                  <a:pt x="136" y="84"/>
                </a:lnTo>
                <a:lnTo>
                  <a:pt x="146" y="108"/>
                </a:lnTo>
                <a:lnTo>
                  <a:pt x="144" y="118"/>
                </a:lnTo>
                <a:lnTo>
                  <a:pt x="142" y="122"/>
                </a:lnTo>
                <a:lnTo>
                  <a:pt x="140" y="122"/>
                </a:lnTo>
                <a:lnTo>
                  <a:pt x="136" y="122"/>
                </a:lnTo>
                <a:lnTo>
                  <a:pt x="136" y="118"/>
                </a:lnTo>
                <a:lnTo>
                  <a:pt x="140" y="114"/>
                </a:lnTo>
                <a:lnTo>
                  <a:pt x="132" y="116"/>
                </a:lnTo>
                <a:lnTo>
                  <a:pt x="128" y="118"/>
                </a:lnTo>
                <a:lnTo>
                  <a:pt x="126" y="128"/>
                </a:lnTo>
                <a:lnTo>
                  <a:pt x="124" y="124"/>
                </a:lnTo>
                <a:lnTo>
                  <a:pt x="122" y="122"/>
                </a:lnTo>
                <a:lnTo>
                  <a:pt x="116" y="128"/>
                </a:lnTo>
                <a:lnTo>
                  <a:pt x="112" y="130"/>
                </a:lnTo>
                <a:lnTo>
                  <a:pt x="108" y="130"/>
                </a:lnTo>
                <a:lnTo>
                  <a:pt x="100" y="130"/>
                </a:lnTo>
                <a:lnTo>
                  <a:pt x="94" y="128"/>
                </a:lnTo>
                <a:lnTo>
                  <a:pt x="90" y="128"/>
                </a:lnTo>
                <a:lnTo>
                  <a:pt x="88" y="128"/>
                </a:lnTo>
                <a:lnTo>
                  <a:pt x="88" y="130"/>
                </a:lnTo>
                <a:lnTo>
                  <a:pt x="92" y="136"/>
                </a:lnTo>
                <a:lnTo>
                  <a:pt x="98" y="140"/>
                </a:lnTo>
                <a:lnTo>
                  <a:pt x="92" y="148"/>
                </a:lnTo>
                <a:lnTo>
                  <a:pt x="88" y="158"/>
                </a:lnTo>
                <a:lnTo>
                  <a:pt x="80" y="154"/>
                </a:lnTo>
                <a:lnTo>
                  <a:pt x="76" y="148"/>
                </a:lnTo>
                <a:lnTo>
                  <a:pt x="72" y="140"/>
                </a:lnTo>
                <a:lnTo>
                  <a:pt x="70" y="130"/>
                </a:lnTo>
                <a:lnTo>
                  <a:pt x="58" y="130"/>
                </a:lnTo>
                <a:lnTo>
                  <a:pt x="50" y="132"/>
                </a:lnTo>
                <a:lnTo>
                  <a:pt x="42" y="134"/>
                </a:lnTo>
                <a:lnTo>
                  <a:pt x="32" y="138"/>
                </a:lnTo>
                <a:lnTo>
                  <a:pt x="22" y="138"/>
                </a:lnTo>
                <a:lnTo>
                  <a:pt x="22" y="146"/>
                </a:lnTo>
                <a:lnTo>
                  <a:pt x="8" y="144"/>
                </a:lnTo>
                <a:lnTo>
                  <a:pt x="2" y="142"/>
                </a:lnTo>
                <a:lnTo>
                  <a:pt x="0" y="140"/>
                </a:lnTo>
                <a:lnTo>
                  <a:pt x="0" y="136"/>
                </a:lnTo>
                <a:lnTo>
                  <a:pt x="6" y="134"/>
                </a:lnTo>
                <a:lnTo>
                  <a:pt x="10" y="132"/>
                </a:lnTo>
                <a:lnTo>
                  <a:pt x="16" y="124"/>
                </a:lnTo>
                <a:lnTo>
                  <a:pt x="22" y="116"/>
                </a:lnTo>
                <a:lnTo>
                  <a:pt x="26" y="114"/>
                </a:lnTo>
                <a:lnTo>
                  <a:pt x="30" y="112"/>
                </a:lnTo>
                <a:lnTo>
                  <a:pt x="36" y="112"/>
                </a:lnTo>
                <a:lnTo>
                  <a:pt x="40" y="110"/>
                </a:lnTo>
                <a:lnTo>
                  <a:pt x="46" y="108"/>
                </a:lnTo>
                <a:lnTo>
                  <a:pt x="50" y="108"/>
                </a:lnTo>
                <a:lnTo>
                  <a:pt x="56" y="108"/>
                </a:lnTo>
                <a:lnTo>
                  <a:pt x="58" y="110"/>
                </a:lnTo>
                <a:lnTo>
                  <a:pt x="64" y="116"/>
                </a:lnTo>
                <a:lnTo>
                  <a:pt x="68" y="112"/>
                </a:lnTo>
                <a:lnTo>
                  <a:pt x="68" y="108"/>
                </a:lnTo>
                <a:lnTo>
                  <a:pt x="66" y="102"/>
                </a:lnTo>
                <a:lnTo>
                  <a:pt x="64" y="100"/>
                </a:lnTo>
                <a:lnTo>
                  <a:pt x="66" y="96"/>
                </a:lnTo>
                <a:lnTo>
                  <a:pt x="70" y="92"/>
                </a:lnTo>
                <a:lnTo>
                  <a:pt x="74" y="90"/>
                </a:lnTo>
                <a:lnTo>
                  <a:pt x="74" y="86"/>
                </a:lnTo>
                <a:lnTo>
                  <a:pt x="74" y="82"/>
                </a:lnTo>
                <a:lnTo>
                  <a:pt x="74" y="78"/>
                </a:lnTo>
                <a:lnTo>
                  <a:pt x="76" y="82"/>
                </a:lnTo>
                <a:lnTo>
                  <a:pt x="74" y="88"/>
                </a:lnTo>
                <a:lnTo>
                  <a:pt x="82" y="86"/>
                </a:lnTo>
                <a:lnTo>
                  <a:pt x="88" y="84"/>
                </a:lnTo>
                <a:lnTo>
                  <a:pt x="92" y="80"/>
                </a:lnTo>
                <a:lnTo>
                  <a:pt x="96" y="76"/>
                </a:lnTo>
                <a:lnTo>
                  <a:pt x="100" y="64"/>
                </a:lnTo>
                <a:lnTo>
                  <a:pt x="102" y="52"/>
                </a:lnTo>
                <a:lnTo>
                  <a:pt x="102" y="46"/>
                </a:lnTo>
                <a:lnTo>
                  <a:pt x="100" y="42"/>
                </a:lnTo>
                <a:lnTo>
                  <a:pt x="94" y="34"/>
                </a:lnTo>
                <a:lnTo>
                  <a:pt x="90" y="28"/>
                </a:lnTo>
                <a:lnTo>
                  <a:pt x="88" y="24"/>
                </a:lnTo>
                <a:lnTo>
                  <a:pt x="86" y="20"/>
                </a:lnTo>
                <a:lnTo>
                  <a:pt x="84" y="16"/>
                </a:lnTo>
                <a:lnTo>
                  <a:pt x="82" y="1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109" name="Freeform 317"/>
          <p:cNvSpPr>
            <a:spLocks/>
          </p:cNvSpPr>
          <p:nvPr/>
        </p:nvSpPr>
        <p:spPr bwMode="auto">
          <a:xfrm>
            <a:off x="7299816" y="2540132"/>
            <a:ext cx="105795" cy="130695"/>
          </a:xfrm>
          <a:custGeom>
            <a:avLst/>
            <a:gdLst>
              <a:gd name="T0" fmla="*/ 2147483647 w 68"/>
              <a:gd name="T1" fmla="*/ 0 h 84"/>
              <a:gd name="T2" fmla="*/ 2147483647 w 68"/>
              <a:gd name="T3" fmla="*/ 2147483647 h 84"/>
              <a:gd name="T4" fmla="*/ 2147483647 w 68"/>
              <a:gd name="T5" fmla="*/ 2147483647 h 84"/>
              <a:gd name="T6" fmla="*/ 2147483647 w 68"/>
              <a:gd name="T7" fmla="*/ 2147483647 h 84"/>
              <a:gd name="T8" fmla="*/ 2147483647 w 68"/>
              <a:gd name="T9" fmla="*/ 2147483647 h 84"/>
              <a:gd name="T10" fmla="*/ 0 w 68"/>
              <a:gd name="T11" fmla="*/ 2147483647 h 84"/>
              <a:gd name="T12" fmla="*/ 0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2147483647 h 84"/>
              <a:gd name="T42" fmla="*/ 2147483647 w 68"/>
              <a:gd name="T43" fmla="*/ 2147483647 h 84"/>
              <a:gd name="T44" fmla="*/ 2147483647 w 68"/>
              <a:gd name="T45" fmla="*/ 2147483647 h 84"/>
              <a:gd name="T46" fmla="*/ 2147483647 w 68"/>
              <a:gd name="T47" fmla="*/ 2147483647 h 84"/>
              <a:gd name="T48" fmla="*/ 2147483647 w 68"/>
              <a:gd name="T49" fmla="*/ 0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16" y="0"/>
                </a:moveTo>
                <a:lnTo>
                  <a:pt x="18" y="4"/>
                </a:lnTo>
                <a:lnTo>
                  <a:pt x="18" y="6"/>
                </a:lnTo>
                <a:lnTo>
                  <a:pt x="16" y="10"/>
                </a:lnTo>
                <a:lnTo>
                  <a:pt x="12" y="12"/>
                </a:lnTo>
                <a:lnTo>
                  <a:pt x="0" y="12"/>
                </a:lnTo>
                <a:lnTo>
                  <a:pt x="0" y="16"/>
                </a:lnTo>
                <a:lnTo>
                  <a:pt x="2" y="20"/>
                </a:lnTo>
                <a:lnTo>
                  <a:pt x="4" y="24"/>
                </a:lnTo>
                <a:lnTo>
                  <a:pt x="6" y="32"/>
                </a:lnTo>
                <a:lnTo>
                  <a:pt x="8" y="46"/>
                </a:lnTo>
                <a:lnTo>
                  <a:pt x="14" y="62"/>
                </a:lnTo>
                <a:lnTo>
                  <a:pt x="22" y="78"/>
                </a:lnTo>
                <a:lnTo>
                  <a:pt x="26" y="82"/>
                </a:lnTo>
                <a:lnTo>
                  <a:pt x="32" y="84"/>
                </a:lnTo>
                <a:lnTo>
                  <a:pt x="42" y="82"/>
                </a:lnTo>
                <a:lnTo>
                  <a:pt x="54" y="78"/>
                </a:lnTo>
                <a:lnTo>
                  <a:pt x="64" y="72"/>
                </a:lnTo>
                <a:lnTo>
                  <a:pt x="68" y="68"/>
                </a:lnTo>
                <a:lnTo>
                  <a:pt x="68" y="64"/>
                </a:lnTo>
                <a:lnTo>
                  <a:pt x="68" y="56"/>
                </a:lnTo>
                <a:lnTo>
                  <a:pt x="62" y="48"/>
                </a:lnTo>
                <a:lnTo>
                  <a:pt x="56" y="38"/>
                </a:lnTo>
                <a:lnTo>
                  <a:pt x="48" y="30"/>
                </a:lnTo>
                <a:lnTo>
                  <a:pt x="16" y="0"/>
                </a:lnTo>
                <a:close/>
              </a:path>
            </a:pathLst>
          </a:custGeom>
          <a:solidFill>
            <a:srgbClr val="000066">
              <a:alpha val="16078"/>
            </a:srgbClr>
          </a:solidFill>
          <a:ln w="9525" cap="flat" cmpd="sng">
            <a:solidFill>
              <a:srgbClr val="CCFFFF"/>
            </a:solidFill>
            <a:prstDash val="solid"/>
            <a:round/>
            <a:headEnd type="none" w="med" len="med"/>
            <a:tailEnd type="none" w="med" len="med"/>
          </a:ln>
        </p:spPr>
        <p:txBody>
          <a:bodyPr lIns="89611" tIns="44806" rIns="89611" bIns="44806"/>
          <a:lstStyle/>
          <a:p>
            <a:endParaRPr lang="en-US"/>
          </a:p>
        </p:txBody>
      </p:sp>
      <p:sp>
        <p:nvSpPr>
          <p:cNvPr id="556350" name="Freeform 318"/>
          <p:cNvSpPr>
            <a:spLocks/>
          </p:cNvSpPr>
          <p:nvPr/>
        </p:nvSpPr>
        <p:spPr bwMode="auto">
          <a:xfrm>
            <a:off x="5957156" y="2101368"/>
            <a:ext cx="1369109" cy="1001998"/>
          </a:xfrm>
          <a:custGeom>
            <a:avLst/>
            <a:gdLst/>
            <a:ahLst/>
            <a:cxnLst>
              <a:cxn ang="0">
                <a:pos x="466" y="500"/>
              </a:cxn>
              <a:cxn ang="0">
                <a:pos x="472" y="540"/>
              </a:cxn>
              <a:cxn ang="0">
                <a:pos x="482" y="572"/>
              </a:cxn>
              <a:cxn ang="0">
                <a:pos x="502" y="594"/>
              </a:cxn>
              <a:cxn ang="0">
                <a:pos x="528" y="624"/>
              </a:cxn>
              <a:cxn ang="0">
                <a:pos x="538" y="606"/>
              </a:cxn>
              <a:cxn ang="0">
                <a:pos x="592" y="588"/>
              </a:cxn>
              <a:cxn ang="0">
                <a:pos x="626" y="602"/>
              </a:cxn>
              <a:cxn ang="0">
                <a:pos x="686" y="624"/>
              </a:cxn>
              <a:cxn ang="0">
                <a:pos x="696" y="632"/>
              </a:cxn>
              <a:cxn ang="0">
                <a:pos x="764" y="602"/>
              </a:cxn>
              <a:cxn ang="0">
                <a:pos x="802" y="578"/>
              </a:cxn>
              <a:cxn ang="0">
                <a:pos x="836" y="512"/>
              </a:cxn>
              <a:cxn ang="0">
                <a:pos x="840" y="450"/>
              </a:cxn>
              <a:cxn ang="0">
                <a:pos x="834" y="420"/>
              </a:cxn>
              <a:cxn ang="0">
                <a:pos x="772" y="356"/>
              </a:cxn>
              <a:cxn ang="0">
                <a:pos x="788" y="306"/>
              </a:cxn>
              <a:cxn ang="0">
                <a:pos x="712" y="284"/>
              </a:cxn>
              <a:cxn ang="0">
                <a:pos x="746" y="244"/>
              </a:cxn>
              <a:cxn ang="0">
                <a:pos x="772" y="280"/>
              </a:cxn>
              <a:cxn ang="0">
                <a:pos x="816" y="238"/>
              </a:cxn>
              <a:cxn ang="0">
                <a:pos x="854" y="212"/>
              </a:cxn>
              <a:cxn ang="0">
                <a:pos x="880" y="202"/>
              </a:cxn>
              <a:cxn ang="0">
                <a:pos x="880" y="152"/>
              </a:cxn>
              <a:cxn ang="0">
                <a:pos x="850" y="104"/>
              </a:cxn>
              <a:cxn ang="0">
                <a:pos x="800" y="86"/>
              </a:cxn>
              <a:cxn ang="0">
                <a:pos x="694" y="26"/>
              </a:cxn>
              <a:cxn ang="0">
                <a:pos x="598" y="4"/>
              </a:cxn>
              <a:cxn ang="0">
                <a:pos x="606" y="42"/>
              </a:cxn>
              <a:cxn ang="0">
                <a:pos x="576" y="70"/>
              </a:cxn>
              <a:cxn ang="0">
                <a:pos x="618" y="106"/>
              </a:cxn>
              <a:cxn ang="0">
                <a:pos x="622" y="132"/>
              </a:cxn>
              <a:cxn ang="0">
                <a:pos x="598" y="154"/>
              </a:cxn>
              <a:cxn ang="0">
                <a:pos x="564" y="160"/>
              </a:cxn>
              <a:cxn ang="0">
                <a:pos x="568" y="178"/>
              </a:cxn>
              <a:cxn ang="0">
                <a:pos x="534" y="212"/>
              </a:cxn>
              <a:cxn ang="0">
                <a:pos x="432" y="214"/>
              </a:cxn>
              <a:cxn ang="0">
                <a:pos x="312" y="184"/>
              </a:cxn>
              <a:cxn ang="0">
                <a:pos x="226" y="156"/>
              </a:cxn>
              <a:cxn ang="0">
                <a:pos x="180" y="104"/>
              </a:cxn>
              <a:cxn ang="0">
                <a:pos x="132" y="92"/>
              </a:cxn>
              <a:cxn ang="0">
                <a:pos x="100" y="138"/>
              </a:cxn>
              <a:cxn ang="0">
                <a:pos x="76" y="166"/>
              </a:cxn>
              <a:cxn ang="0">
                <a:pos x="54" y="244"/>
              </a:cxn>
              <a:cxn ang="0">
                <a:pos x="0" y="272"/>
              </a:cxn>
              <a:cxn ang="0">
                <a:pos x="22" y="308"/>
              </a:cxn>
              <a:cxn ang="0">
                <a:pos x="48" y="324"/>
              </a:cxn>
              <a:cxn ang="0">
                <a:pos x="84" y="348"/>
              </a:cxn>
              <a:cxn ang="0">
                <a:pos x="116" y="342"/>
              </a:cxn>
              <a:cxn ang="0">
                <a:pos x="120" y="376"/>
              </a:cxn>
              <a:cxn ang="0">
                <a:pos x="120" y="408"/>
              </a:cxn>
              <a:cxn ang="0">
                <a:pos x="156" y="446"/>
              </a:cxn>
              <a:cxn ang="0">
                <a:pos x="194" y="458"/>
              </a:cxn>
              <a:cxn ang="0">
                <a:pos x="248" y="490"/>
              </a:cxn>
              <a:cxn ang="0">
                <a:pos x="294" y="500"/>
              </a:cxn>
              <a:cxn ang="0">
                <a:pos x="316" y="496"/>
              </a:cxn>
              <a:cxn ang="0">
                <a:pos x="364" y="510"/>
              </a:cxn>
              <a:cxn ang="0">
                <a:pos x="400" y="470"/>
              </a:cxn>
              <a:cxn ang="0">
                <a:pos x="422" y="468"/>
              </a:cxn>
              <a:cxn ang="0">
                <a:pos x="446" y="484"/>
              </a:cxn>
            </a:cxnLst>
            <a:rect l="0" t="0" r="r" b="b"/>
            <a:pathLst>
              <a:path w="880" h="644">
                <a:moveTo>
                  <a:pt x="446" y="484"/>
                </a:moveTo>
                <a:lnTo>
                  <a:pt x="452" y="484"/>
                </a:lnTo>
                <a:lnTo>
                  <a:pt x="456" y="486"/>
                </a:lnTo>
                <a:lnTo>
                  <a:pt x="458" y="488"/>
                </a:lnTo>
                <a:lnTo>
                  <a:pt x="462" y="496"/>
                </a:lnTo>
                <a:lnTo>
                  <a:pt x="462" y="498"/>
                </a:lnTo>
                <a:lnTo>
                  <a:pt x="466" y="500"/>
                </a:lnTo>
                <a:lnTo>
                  <a:pt x="470" y="500"/>
                </a:lnTo>
                <a:lnTo>
                  <a:pt x="472" y="504"/>
                </a:lnTo>
                <a:lnTo>
                  <a:pt x="476" y="514"/>
                </a:lnTo>
                <a:lnTo>
                  <a:pt x="480" y="532"/>
                </a:lnTo>
                <a:lnTo>
                  <a:pt x="478" y="536"/>
                </a:lnTo>
                <a:lnTo>
                  <a:pt x="480" y="538"/>
                </a:lnTo>
                <a:lnTo>
                  <a:pt x="472" y="540"/>
                </a:lnTo>
                <a:lnTo>
                  <a:pt x="468" y="546"/>
                </a:lnTo>
                <a:lnTo>
                  <a:pt x="466" y="552"/>
                </a:lnTo>
                <a:lnTo>
                  <a:pt x="466" y="558"/>
                </a:lnTo>
                <a:lnTo>
                  <a:pt x="468" y="566"/>
                </a:lnTo>
                <a:lnTo>
                  <a:pt x="470" y="570"/>
                </a:lnTo>
                <a:lnTo>
                  <a:pt x="476" y="572"/>
                </a:lnTo>
                <a:lnTo>
                  <a:pt x="482" y="572"/>
                </a:lnTo>
                <a:lnTo>
                  <a:pt x="486" y="572"/>
                </a:lnTo>
                <a:lnTo>
                  <a:pt x="488" y="574"/>
                </a:lnTo>
                <a:lnTo>
                  <a:pt x="490" y="582"/>
                </a:lnTo>
                <a:lnTo>
                  <a:pt x="492" y="586"/>
                </a:lnTo>
                <a:lnTo>
                  <a:pt x="496" y="588"/>
                </a:lnTo>
                <a:lnTo>
                  <a:pt x="500" y="590"/>
                </a:lnTo>
                <a:lnTo>
                  <a:pt x="502" y="594"/>
                </a:lnTo>
                <a:lnTo>
                  <a:pt x="502" y="598"/>
                </a:lnTo>
                <a:lnTo>
                  <a:pt x="500" y="608"/>
                </a:lnTo>
                <a:lnTo>
                  <a:pt x="508" y="612"/>
                </a:lnTo>
                <a:lnTo>
                  <a:pt x="514" y="616"/>
                </a:lnTo>
                <a:lnTo>
                  <a:pt x="520" y="620"/>
                </a:lnTo>
                <a:lnTo>
                  <a:pt x="526" y="622"/>
                </a:lnTo>
                <a:lnTo>
                  <a:pt x="528" y="624"/>
                </a:lnTo>
                <a:lnTo>
                  <a:pt x="532" y="620"/>
                </a:lnTo>
                <a:lnTo>
                  <a:pt x="538" y="624"/>
                </a:lnTo>
                <a:lnTo>
                  <a:pt x="540" y="624"/>
                </a:lnTo>
                <a:lnTo>
                  <a:pt x="544" y="622"/>
                </a:lnTo>
                <a:lnTo>
                  <a:pt x="540" y="616"/>
                </a:lnTo>
                <a:lnTo>
                  <a:pt x="538" y="608"/>
                </a:lnTo>
                <a:lnTo>
                  <a:pt x="538" y="606"/>
                </a:lnTo>
                <a:lnTo>
                  <a:pt x="540" y="604"/>
                </a:lnTo>
                <a:lnTo>
                  <a:pt x="544" y="600"/>
                </a:lnTo>
                <a:lnTo>
                  <a:pt x="556" y="600"/>
                </a:lnTo>
                <a:lnTo>
                  <a:pt x="564" y="600"/>
                </a:lnTo>
                <a:lnTo>
                  <a:pt x="574" y="598"/>
                </a:lnTo>
                <a:lnTo>
                  <a:pt x="582" y="592"/>
                </a:lnTo>
                <a:lnTo>
                  <a:pt x="592" y="588"/>
                </a:lnTo>
                <a:lnTo>
                  <a:pt x="600" y="586"/>
                </a:lnTo>
                <a:lnTo>
                  <a:pt x="606" y="588"/>
                </a:lnTo>
                <a:lnTo>
                  <a:pt x="610" y="590"/>
                </a:lnTo>
                <a:lnTo>
                  <a:pt x="616" y="592"/>
                </a:lnTo>
                <a:lnTo>
                  <a:pt x="622" y="592"/>
                </a:lnTo>
                <a:lnTo>
                  <a:pt x="624" y="598"/>
                </a:lnTo>
                <a:lnTo>
                  <a:pt x="626" y="602"/>
                </a:lnTo>
                <a:lnTo>
                  <a:pt x="634" y="610"/>
                </a:lnTo>
                <a:lnTo>
                  <a:pt x="642" y="616"/>
                </a:lnTo>
                <a:lnTo>
                  <a:pt x="650" y="618"/>
                </a:lnTo>
                <a:lnTo>
                  <a:pt x="666" y="618"/>
                </a:lnTo>
                <a:lnTo>
                  <a:pt x="672" y="618"/>
                </a:lnTo>
                <a:lnTo>
                  <a:pt x="676" y="620"/>
                </a:lnTo>
                <a:lnTo>
                  <a:pt x="686" y="624"/>
                </a:lnTo>
                <a:lnTo>
                  <a:pt x="686" y="630"/>
                </a:lnTo>
                <a:lnTo>
                  <a:pt x="686" y="636"/>
                </a:lnTo>
                <a:lnTo>
                  <a:pt x="688" y="642"/>
                </a:lnTo>
                <a:lnTo>
                  <a:pt x="694" y="644"/>
                </a:lnTo>
                <a:lnTo>
                  <a:pt x="698" y="638"/>
                </a:lnTo>
                <a:lnTo>
                  <a:pt x="696" y="636"/>
                </a:lnTo>
                <a:lnTo>
                  <a:pt x="696" y="632"/>
                </a:lnTo>
                <a:lnTo>
                  <a:pt x="694" y="626"/>
                </a:lnTo>
                <a:lnTo>
                  <a:pt x="712" y="622"/>
                </a:lnTo>
                <a:lnTo>
                  <a:pt x="724" y="614"/>
                </a:lnTo>
                <a:lnTo>
                  <a:pt x="748" y="598"/>
                </a:lnTo>
                <a:lnTo>
                  <a:pt x="748" y="608"/>
                </a:lnTo>
                <a:lnTo>
                  <a:pt x="760" y="608"/>
                </a:lnTo>
                <a:lnTo>
                  <a:pt x="764" y="602"/>
                </a:lnTo>
                <a:lnTo>
                  <a:pt x="768" y="600"/>
                </a:lnTo>
                <a:lnTo>
                  <a:pt x="778" y="596"/>
                </a:lnTo>
                <a:lnTo>
                  <a:pt x="788" y="594"/>
                </a:lnTo>
                <a:lnTo>
                  <a:pt x="792" y="592"/>
                </a:lnTo>
                <a:lnTo>
                  <a:pt x="796" y="588"/>
                </a:lnTo>
                <a:lnTo>
                  <a:pt x="796" y="590"/>
                </a:lnTo>
                <a:lnTo>
                  <a:pt x="802" y="578"/>
                </a:lnTo>
                <a:lnTo>
                  <a:pt x="808" y="570"/>
                </a:lnTo>
                <a:lnTo>
                  <a:pt x="826" y="556"/>
                </a:lnTo>
                <a:lnTo>
                  <a:pt x="830" y="550"/>
                </a:lnTo>
                <a:lnTo>
                  <a:pt x="832" y="544"/>
                </a:lnTo>
                <a:lnTo>
                  <a:pt x="832" y="534"/>
                </a:lnTo>
                <a:lnTo>
                  <a:pt x="832" y="524"/>
                </a:lnTo>
                <a:lnTo>
                  <a:pt x="836" y="512"/>
                </a:lnTo>
                <a:lnTo>
                  <a:pt x="844" y="500"/>
                </a:lnTo>
                <a:lnTo>
                  <a:pt x="850" y="486"/>
                </a:lnTo>
                <a:lnTo>
                  <a:pt x="852" y="480"/>
                </a:lnTo>
                <a:lnTo>
                  <a:pt x="852" y="474"/>
                </a:lnTo>
                <a:lnTo>
                  <a:pt x="850" y="462"/>
                </a:lnTo>
                <a:lnTo>
                  <a:pt x="848" y="456"/>
                </a:lnTo>
                <a:lnTo>
                  <a:pt x="840" y="450"/>
                </a:lnTo>
                <a:lnTo>
                  <a:pt x="830" y="448"/>
                </a:lnTo>
                <a:lnTo>
                  <a:pt x="836" y="440"/>
                </a:lnTo>
                <a:lnTo>
                  <a:pt x="844" y="434"/>
                </a:lnTo>
                <a:lnTo>
                  <a:pt x="836" y="428"/>
                </a:lnTo>
                <a:lnTo>
                  <a:pt x="832" y="424"/>
                </a:lnTo>
                <a:lnTo>
                  <a:pt x="830" y="420"/>
                </a:lnTo>
                <a:lnTo>
                  <a:pt x="834" y="420"/>
                </a:lnTo>
                <a:lnTo>
                  <a:pt x="824" y="406"/>
                </a:lnTo>
                <a:lnTo>
                  <a:pt x="816" y="392"/>
                </a:lnTo>
                <a:lnTo>
                  <a:pt x="806" y="378"/>
                </a:lnTo>
                <a:lnTo>
                  <a:pt x="792" y="366"/>
                </a:lnTo>
                <a:lnTo>
                  <a:pt x="780" y="362"/>
                </a:lnTo>
                <a:lnTo>
                  <a:pt x="774" y="358"/>
                </a:lnTo>
                <a:lnTo>
                  <a:pt x="772" y="356"/>
                </a:lnTo>
                <a:lnTo>
                  <a:pt x="772" y="352"/>
                </a:lnTo>
                <a:lnTo>
                  <a:pt x="772" y="346"/>
                </a:lnTo>
                <a:lnTo>
                  <a:pt x="774" y="338"/>
                </a:lnTo>
                <a:lnTo>
                  <a:pt x="778" y="334"/>
                </a:lnTo>
                <a:lnTo>
                  <a:pt x="782" y="330"/>
                </a:lnTo>
                <a:lnTo>
                  <a:pt x="804" y="314"/>
                </a:lnTo>
                <a:lnTo>
                  <a:pt x="788" y="306"/>
                </a:lnTo>
                <a:lnTo>
                  <a:pt x="780" y="302"/>
                </a:lnTo>
                <a:lnTo>
                  <a:pt x="772" y="300"/>
                </a:lnTo>
                <a:lnTo>
                  <a:pt x="768" y="302"/>
                </a:lnTo>
                <a:lnTo>
                  <a:pt x="762" y="306"/>
                </a:lnTo>
                <a:lnTo>
                  <a:pt x="758" y="310"/>
                </a:lnTo>
                <a:lnTo>
                  <a:pt x="754" y="310"/>
                </a:lnTo>
                <a:lnTo>
                  <a:pt x="712" y="284"/>
                </a:lnTo>
                <a:lnTo>
                  <a:pt x="712" y="280"/>
                </a:lnTo>
                <a:lnTo>
                  <a:pt x="716" y="278"/>
                </a:lnTo>
                <a:lnTo>
                  <a:pt x="720" y="274"/>
                </a:lnTo>
                <a:lnTo>
                  <a:pt x="726" y="272"/>
                </a:lnTo>
                <a:lnTo>
                  <a:pt x="732" y="268"/>
                </a:lnTo>
                <a:lnTo>
                  <a:pt x="738" y="256"/>
                </a:lnTo>
                <a:lnTo>
                  <a:pt x="746" y="244"/>
                </a:lnTo>
                <a:lnTo>
                  <a:pt x="750" y="240"/>
                </a:lnTo>
                <a:lnTo>
                  <a:pt x="756" y="240"/>
                </a:lnTo>
                <a:lnTo>
                  <a:pt x="760" y="240"/>
                </a:lnTo>
                <a:lnTo>
                  <a:pt x="764" y="244"/>
                </a:lnTo>
                <a:lnTo>
                  <a:pt x="766" y="252"/>
                </a:lnTo>
                <a:lnTo>
                  <a:pt x="768" y="280"/>
                </a:lnTo>
                <a:lnTo>
                  <a:pt x="772" y="280"/>
                </a:lnTo>
                <a:lnTo>
                  <a:pt x="778" y="276"/>
                </a:lnTo>
                <a:lnTo>
                  <a:pt x="786" y="268"/>
                </a:lnTo>
                <a:lnTo>
                  <a:pt x="794" y="260"/>
                </a:lnTo>
                <a:lnTo>
                  <a:pt x="798" y="258"/>
                </a:lnTo>
                <a:lnTo>
                  <a:pt x="804" y="258"/>
                </a:lnTo>
                <a:lnTo>
                  <a:pt x="808" y="250"/>
                </a:lnTo>
                <a:lnTo>
                  <a:pt x="816" y="238"/>
                </a:lnTo>
                <a:lnTo>
                  <a:pt x="828" y="224"/>
                </a:lnTo>
                <a:lnTo>
                  <a:pt x="832" y="226"/>
                </a:lnTo>
                <a:lnTo>
                  <a:pt x="838" y="228"/>
                </a:lnTo>
                <a:lnTo>
                  <a:pt x="850" y="228"/>
                </a:lnTo>
                <a:lnTo>
                  <a:pt x="848" y="222"/>
                </a:lnTo>
                <a:lnTo>
                  <a:pt x="850" y="218"/>
                </a:lnTo>
                <a:lnTo>
                  <a:pt x="854" y="212"/>
                </a:lnTo>
                <a:lnTo>
                  <a:pt x="862" y="200"/>
                </a:lnTo>
                <a:lnTo>
                  <a:pt x="866" y="204"/>
                </a:lnTo>
                <a:lnTo>
                  <a:pt x="870" y="206"/>
                </a:lnTo>
                <a:lnTo>
                  <a:pt x="874" y="204"/>
                </a:lnTo>
                <a:lnTo>
                  <a:pt x="878" y="202"/>
                </a:lnTo>
                <a:lnTo>
                  <a:pt x="878" y="198"/>
                </a:lnTo>
                <a:lnTo>
                  <a:pt x="880" y="202"/>
                </a:lnTo>
                <a:lnTo>
                  <a:pt x="872" y="182"/>
                </a:lnTo>
                <a:lnTo>
                  <a:pt x="868" y="174"/>
                </a:lnTo>
                <a:lnTo>
                  <a:pt x="860" y="168"/>
                </a:lnTo>
                <a:lnTo>
                  <a:pt x="860" y="152"/>
                </a:lnTo>
                <a:lnTo>
                  <a:pt x="872" y="156"/>
                </a:lnTo>
                <a:lnTo>
                  <a:pt x="880" y="162"/>
                </a:lnTo>
                <a:lnTo>
                  <a:pt x="880" y="152"/>
                </a:lnTo>
                <a:lnTo>
                  <a:pt x="880" y="146"/>
                </a:lnTo>
                <a:lnTo>
                  <a:pt x="880" y="132"/>
                </a:lnTo>
                <a:lnTo>
                  <a:pt x="878" y="118"/>
                </a:lnTo>
                <a:lnTo>
                  <a:pt x="874" y="106"/>
                </a:lnTo>
                <a:lnTo>
                  <a:pt x="866" y="92"/>
                </a:lnTo>
                <a:lnTo>
                  <a:pt x="858" y="98"/>
                </a:lnTo>
                <a:lnTo>
                  <a:pt x="850" y="104"/>
                </a:lnTo>
                <a:lnTo>
                  <a:pt x="844" y="108"/>
                </a:lnTo>
                <a:lnTo>
                  <a:pt x="832" y="110"/>
                </a:lnTo>
                <a:lnTo>
                  <a:pt x="826" y="110"/>
                </a:lnTo>
                <a:lnTo>
                  <a:pt x="820" y="108"/>
                </a:lnTo>
                <a:lnTo>
                  <a:pt x="812" y="102"/>
                </a:lnTo>
                <a:lnTo>
                  <a:pt x="806" y="94"/>
                </a:lnTo>
                <a:lnTo>
                  <a:pt x="800" y="86"/>
                </a:lnTo>
                <a:lnTo>
                  <a:pt x="786" y="80"/>
                </a:lnTo>
                <a:lnTo>
                  <a:pt x="772" y="76"/>
                </a:lnTo>
                <a:lnTo>
                  <a:pt x="756" y="72"/>
                </a:lnTo>
                <a:lnTo>
                  <a:pt x="742" y="66"/>
                </a:lnTo>
                <a:lnTo>
                  <a:pt x="730" y="58"/>
                </a:lnTo>
                <a:lnTo>
                  <a:pt x="718" y="48"/>
                </a:lnTo>
                <a:lnTo>
                  <a:pt x="694" y="26"/>
                </a:lnTo>
                <a:lnTo>
                  <a:pt x="682" y="16"/>
                </a:lnTo>
                <a:lnTo>
                  <a:pt x="668" y="8"/>
                </a:lnTo>
                <a:lnTo>
                  <a:pt x="650" y="2"/>
                </a:lnTo>
                <a:lnTo>
                  <a:pt x="628" y="0"/>
                </a:lnTo>
                <a:lnTo>
                  <a:pt x="614" y="0"/>
                </a:lnTo>
                <a:lnTo>
                  <a:pt x="604" y="2"/>
                </a:lnTo>
                <a:lnTo>
                  <a:pt x="598" y="4"/>
                </a:lnTo>
                <a:lnTo>
                  <a:pt x="594" y="8"/>
                </a:lnTo>
                <a:lnTo>
                  <a:pt x="592" y="12"/>
                </a:lnTo>
                <a:lnTo>
                  <a:pt x="590" y="18"/>
                </a:lnTo>
                <a:lnTo>
                  <a:pt x="594" y="20"/>
                </a:lnTo>
                <a:lnTo>
                  <a:pt x="598" y="24"/>
                </a:lnTo>
                <a:lnTo>
                  <a:pt x="604" y="32"/>
                </a:lnTo>
                <a:lnTo>
                  <a:pt x="606" y="42"/>
                </a:lnTo>
                <a:lnTo>
                  <a:pt x="608" y="54"/>
                </a:lnTo>
                <a:lnTo>
                  <a:pt x="608" y="60"/>
                </a:lnTo>
                <a:lnTo>
                  <a:pt x="608" y="66"/>
                </a:lnTo>
                <a:lnTo>
                  <a:pt x="604" y="70"/>
                </a:lnTo>
                <a:lnTo>
                  <a:pt x="602" y="72"/>
                </a:lnTo>
                <a:lnTo>
                  <a:pt x="590" y="72"/>
                </a:lnTo>
                <a:lnTo>
                  <a:pt x="576" y="70"/>
                </a:lnTo>
                <a:lnTo>
                  <a:pt x="578" y="94"/>
                </a:lnTo>
                <a:lnTo>
                  <a:pt x="578" y="100"/>
                </a:lnTo>
                <a:lnTo>
                  <a:pt x="582" y="104"/>
                </a:lnTo>
                <a:lnTo>
                  <a:pt x="584" y="108"/>
                </a:lnTo>
                <a:lnTo>
                  <a:pt x="590" y="108"/>
                </a:lnTo>
                <a:lnTo>
                  <a:pt x="610" y="108"/>
                </a:lnTo>
                <a:lnTo>
                  <a:pt x="618" y="106"/>
                </a:lnTo>
                <a:lnTo>
                  <a:pt x="626" y="104"/>
                </a:lnTo>
                <a:lnTo>
                  <a:pt x="636" y="106"/>
                </a:lnTo>
                <a:lnTo>
                  <a:pt x="646" y="112"/>
                </a:lnTo>
                <a:lnTo>
                  <a:pt x="656" y="120"/>
                </a:lnTo>
                <a:lnTo>
                  <a:pt x="662" y="128"/>
                </a:lnTo>
                <a:lnTo>
                  <a:pt x="640" y="130"/>
                </a:lnTo>
                <a:lnTo>
                  <a:pt x="622" y="132"/>
                </a:lnTo>
                <a:lnTo>
                  <a:pt x="618" y="136"/>
                </a:lnTo>
                <a:lnTo>
                  <a:pt x="618" y="140"/>
                </a:lnTo>
                <a:lnTo>
                  <a:pt x="616" y="144"/>
                </a:lnTo>
                <a:lnTo>
                  <a:pt x="616" y="150"/>
                </a:lnTo>
                <a:lnTo>
                  <a:pt x="612" y="152"/>
                </a:lnTo>
                <a:lnTo>
                  <a:pt x="608" y="152"/>
                </a:lnTo>
                <a:lnTo>
                  <a:pt x="598" y="154"/>
                </a:lnTo>
                <a:lnTo>
                  <a:pt x="594" y="156"/>
                </a:lnTo>
                <a:lnTo>
                  <a:pt x="590" y="160"/>
                </a:lnTo>
                <a:lnTo>
                  <a:pt x="584" y="162"/>
                </a:lnTo>
                <a:lnTo>
                  <a:pt x="578" y="164"/>
                </a:lnTo>
                <a:lnTo>
                  <a:pt x="572" y="164"/>
                </a:lnTo>
                <a:lnTo>
                  <a:pt x="568" y="162"/>
                </a:lnTo>
                <a:lnTo>
                  <a:pt x="564" y="160"/>
                </a:lnTo>
                <a:lnTo>
                  <a:pt x="560" y="160"/>
                </a:lnTo>
                <a:lnTo>
                  <a:pt x="556" y="162"/>
                </a:lnTo>
                <a:lnTo>
                  <a:pt x="554" y="166"/>
                </a:lnTo>
                <a:lnTo>
                  <a:pt x="554" y="170"/>
                </a:lnTo>
                <a:lnTo>
                  <a:pt x="556" y="172"/>
                </a:lnTo>
                <a:lnTo>
                  <a:pt x="562" y="176"/>
                </a:lnTo>
                <a:lnTo>
                  <a:pt x="568" y="178"/>
                </a:lnTo>
                <a:lnTo>
                  <a:pt x="570" y="180"/>
                </a:lnTo>
                <a:lnTo>
                  <a:pt x="570" y="184"/>
                </a:lnTo>
                <a:lnTo>
                  <a:pt x="570" y="188"/>
                </a:lnTo>
                <a:lnTo>
                  <a:pt x="566" y="194"/>
                </a:lnTo>
                <a:lnTo>
                  <a:pt x="556" y="202"/>
                </a:lnTo>
                <a:lnTo>
                  <a:pt x="546" y="208"/>
                </a:lnTo>
                <a:lnTo>
                  <a:pt x="534" y="212"/>
                </a:lnTo>
                <a:lnTo>
                  <a:pt x="502" y="212"/>
                </a:lnTo>
                <a:lnTo>
                  <a:pt x="492" y="220"/>
                </a:lnTo>
                <a:lnTo>
                  <a:pt x="486" y="224"/>
                </a:lnTo>
                <a:lnTo>
                  <a:pt x="478" y="226"/>
                </a:lnTo>
                <a:lnTo>
                  <a:pt x="462" y="224"/>
                </a:lnTo>
                <a:lnTo>
                  <a:pt x="446" y="220"/>
                </a:lnTo>
                <a:lnTo>
                  <a:pt x="432" y="214"/>
                </a:lnTo>
                <a:lnTo>
                  <a:pt x="422" y="208"/>
                </a:lnTo>
                <a:lnTo>
                  <a:pt x="374" y="208"/>
                </a:lnTo>
                <a:lnTo>
                  <a:pt x="374" y="206"/>
                </a:lnTo>
                <a:lnTo>
                  <a:pt x="338" y="206"/>
                </a:lnTo>
                <a:lnTo>
                  <a:pt x="330" y="200"/>
                </a:lnTo>
                <a:lnTo>
                  <a:pt x="320" y="192"/>
                </a:lnTo>
                <a:lnTo>
                  <a:pt x="312" y="184"/>
                </a:lnTo>
                <a:lnTo>
                  <a:pt x="302" y="178"/>
                </a:lnTo>
                <a:lnTo>
                  <a:pt x="292" y="172"/>
                </a:lnTo>
                <a:lnTo>
                  <a:pt x="282" y="170"/>
                </a:lnTo>
                <a:lnTo>
                  <a:pt x="272" y="166"/>
                </a:lnTo>
                <a:lnTo>
                  <a:pt x="262" y="162"/>
                </a:lnTo>
                <a:lnTo>
                  <a:pt x="230" y="162"/>
                </a:lnTo>
                <a:lnTo>
                  <a:pt x="226" y="156"/>
                </a:lnTo>
                <a:lnTo>
                  <a:pt x="222" y="150"/>
                </a:lnTo>
                <a:lnTo>
                  <a:pt x="218" y="134"/>
                </a:lnTo>
                <a:lnTo>
                  <a:pt x="214" y="126"/>
                </a:lnTo>
                <a:lnTo>
                  <a:pt x="208" y="120"/>
                </a:lnTo>
                <a:lnTo>
                  <a:pt x="196" y="110"/>
                </a:lnTo>
                <a:lnTo>
                  <a:pt x="188" y="106"/>
                </a:lnTo>
                <a:lnTo>
                  <a:pt x="180" y="104"/>
                </a:lnTo>
                <a:lnTo>
                  <a:pt x="166" y="98"/>
                </a:lnTo>
                <a:lnTo>
                  <a:pt x="158" y="96"/>
                </a:lnTo>
                <a:lnTo>
                  <a:pt x="152" y="92"/>
                </a:lnTo>
                <a:lnTo>
                  <a:pt x="148" y="88"/>
                </a:lnTo>
                <a:lnTo>
                  <a:pt x="144" y="80"/>
                </a:lnTo>
                <a:lnTo>
                  <a:pt x="144" y="82"/>
                </a:lnTo>
                <a:lnTo>
                  <a:pt x="132" y="92"/>
                </a:lnTo>
                <a:lnTo>
                  <a:pt x="124" y="100"/>
                </a:lnTo>
                <a:lnTo>
                  <a:pt x="136" y="116"/>
                </a:lnTo>
                <a:lnTo>
                  <a:pt x="126" y="124"/>
                </a:lnTo>
                <a:lnTo>
                  <a:pt x="118" y="126"/>
                </a:lnTo>
                <a:lnTo>
                  <a:pt x="108" y="124"/>
                </a:lnTo>
                <a:lnTo>
                  <a:pt x="96" y="120"/>
                </a:lnTo>
                <a:lnTo>
                  <a:pt x="100" y="138"/>
                </a:lnTo>
                <a:lnTo>
                  <a:pt x="100" y="150"/>
                </a:lnTo>
                <a:lnTo>
                  <a:pt x="98" y="158"/>
                </a:lnTo>
                <a:lnTo>
                  <a:pt x="94" y="160"/>
                </a:lnTo>
                <a:lnTo>
                  <a:pt x="90" y="160"/>
                </a:lnTo>
                <a:lnTo>
                  <a:pt x="84" y="160"/>
                </a:lnTo>
                <a:lnTo>
                  <a:pt x="74" y="156"/>
                </a:lnTo>
                <a:lnTo>
                  <a:pt x="76" y="166"/>
                </a:lnTo>
                <a:lnTo>
                  <a:pt x="82" y="176"/>
                </a:lnTo>
                <a:lnTo>
                  <a:pt x="86" y="188"/>
                </a:lnTo>
                <a:lnTo>
                  <a:pt x="88" y="200"/>
                </a:lnTo>
                <a:lnTo>
                  <a:pt x="86" y="208"/>
                </a:lnTo>
                <a:lnTo>
                  <a:pt x="82" y="214"/>
                </a:lnTo>
                <a:lnTo>
                  <a:pt x="70" y="230"/>
                </a:lnTo>
                <a:lnTo>
                  <a:pt x="54" y="244"/>
                </a:lnTo>
                <a:lnTo>
                  <a:pt x="42" y="252"/>
                </a:lnTo>
                <a:lnTo>
                  <a:pt x="30" y="254"/>
                </a:lnTo>
                <a:lnTo>
                  <a:pt x="16" y="256"/>
                </a:lnTo>
                <a:lnTo>
                  <a:pt x="10" y="258"/>
                </a:lnTo>
                <a:lnTo>
                  <a:pt x="6" y="262"/>
                </a:lnTo>
                <a:lnTo>
                  <a:pt x="2" y="266"/>
                </a:lnTo>
                <a:lnTo>
                  <a:pt x="0" y="272"/>
                </a:lnTo>
                <a:lnTo>
                  <a:pt x="2" y="276"/>
                </a:lnTo>
                <a:lnTo>
                  <a:pt x="6" y="280"/>
                </a:lnTo>
                <a:lnTo>
                  <a:pt x="16" y="286"/>
                </a:lnTo>
                <a:lnTo>
                  <a:pt x="26" y="296"/>
                </a:lnTo>
                <a:lnTo>
                  <a:pt x="30" y="300"/>
                </a:lnTo>
                <a:lnTo>
                  <a:pt x="30" y="308"/>
                </a:lnTo>
                <a:lnTo>
                  <a:pt x="22" y="308"/>
                </a:lnTo>
                <a:lnTo>
                  <a:pt x="12" y="310"/>
                </a:lnTo>
                <a:lnTo>
                  <a:pt x="14" y="310"/>
                </a:lnTo>
                <a:lnTo>
                  <a:pt x="22" y="314"/>
                </a:lnTo>
                <a:lnTo>
                  <a:pt x="30" y="318"/>
                </a:lnTo>
                <a:lnTo>
                  <a:pt x="30" y="320"/>
                </a:lnTo>
                <a:lnTo>
                  <a:pt x="40" y="320"/>
                </a:lnTo>
                <a:lnTo>
                  <a:pt x="48" y="324"/>
                </a:lnTo>
                <a:lnTo>
                  <a:pt x="54" y="330"/>
                </a:lnTo>
                <a:lnTo>
                  <a:pt x="58" y="338"/>
                </a:lnTo>
                <a:lnTo>
                  <a:pt x="62" y="342"/>
                </a:lnTo>
                <a:lnTo>
                  <a:pt x="68" y="344"/>
                </a:lnTo>
                <a:lnTo>
                  <a:pt x="74" y="344"/>
                </a:lnTo>
                <a:lnTo>
                  <a:pt x="80" y="346"/>
                </a:lnTo>
                <a:lnTo>
                  <a:pt x="84" y="348"/>
                </a:lnTo>
                <a:lnTo>
                  <a:pt x="88" y="350"/>
                </a:lnTo>
                <a:lnTo>
                  <a:pt x="90" y="350"/>
                </a:lnTo>
                <a:lnTo>
                  <a:pt x="88" y="352"/>
                </a:lnTo>
                <a:lnTo>
                  <a:pt x="98" y="344"/>
                </a:lnTo>
                <a:lnTo>
                  <a:pt x="102" y="342"/>
                </a:lnTo>
                <a:lnTo>
                  <a:pt x="108" y="342"/>
                </a:lnTo>
                <a:lnTo>
                  <a:pt x="116" y="342"/>
                </a:lnTo>
                <a:lnTo>
                  <a:pt x="122" y="346"/>
                </a:lnTo>
                <a:lnTo>
                  <a:pt x="126" y="348"/>
                </a:lnTo>
                <a:lnTo>
                  <a:pt x="132" y="350"/>
                </a:lnTo>
                <a:lnTo>
                  <a:pt x="132" y="356"/>
                </a:lnTo>
                <a:lnTo>
                  <a:pt x="130" y="360"/>
                </a:lnTo>
                <a:lnTo>
                  <a:pt x="124" y="368"/>
                </a:lnTo>
                <a:lnTo>
                  <a:pt x="120" y="376"/>
                </a:lnTo>
                <a:lnTo>
                  <a:pt x="118" y="384"/>
                </a:lnTo>
                <a:lnTo>
                  <a:pt x="120" y="388"/>
                </a:lnTo>
                <a:lnTo>
                  <a:pt x="124" y="394"/>
                </a:lnTo>
                <a:lnTo>
                  <a:pt x="132" y="402"/>
                </a:lnTo>
                <a:lnTo>
                  <a:pt x="130" y="406"/>
                </a:lnTo>
                <a:lnTo>
                  <a:pt x="128" y="406"/>
                </a:lnTo>
                <a:lnTo>
                  <a:pt x="120" y="408"/>
                </a:lnTo>
                <a:lnTo>
                  <a:pt x="122" y="416"/>
                </a:lnTo>
                <a:lnTo>
                  <a:pt x="122" y="420"/>
                </a:lnTo>
                <a:lnTo>
                  <a:pt x="126" y="424"/>
                </a:lnTo>
                <a:lnTo>
                  <a:pt x="128" y="428"/>
                </a:lnTo>
                <a:lnTo>
                  <a:pt x="136" y="432"/>
                </a:lnTo>
                <a:lnTo>
                  <a:pt x="146" y="438"/>
                </a:lnTo>
                <a:lnTo>
                  <a:pt x="156" y="446"/>
                </a:lnTo>
                <a:lnTo>
                  <a:pt x="164" y="454"/>
                </a:lnTo>
                <a:lnTo>
                  <a:pt x="170" y="454"/>
                </a:lnTo>
                <a:lnTo>
                  <a:pt x="174" y="454"/>
                </a:lnTo>
                <a:lnTo>
                  <a:pt x="176" y="452"/>
                </a:lnTo>
                <a:lnTo>
                  <a:pt x="178" y="450"/>
                </a:lnTo>
                <a:lnTo>
                  <a:pt x="182" y="450"/>
                </a:lnTo>
                <a:lnTo>
                  <a:pt x="194" y="458"/>
                </a:lnTo>
                <a:lnTo>
                  <a:pt x="204" y="468"/>
                </a:lnTo>
                <a:lnTo>
                  <a:pt x="214" y="474"/>
                </a:lnTo>
                <a:lnTo>
                  <a:pt x="224" y="478"/>
                </a:lnTo>
                <a:lnTo>
                  <a:pt x="236" y="482"/>
                </a:lnTo>
                <a:lnTo>
                  <a:pt x="240" y="484"/>
                </a:lnTo>
                <a:lnTo>
                  <a:pt x="244" y="488"/>
                </a:lnTo>
                <a:lnTo>
                  <a:pt x="248" y="490"/>
                </a:lnTo>
                <a:lnTo>
                  <a:pt x="254" y="492"/>
                </a:lnTo>
                <a:lnTo>
                  <a:pt x="258" y="494"/>
                </a:lnTo>
                <a:lnTo>
                  <a:pt x="260" y="492"/>
                </a:lnTo>
                <a:lnTo>
                  <a:pt x="262" y="492"/>
                </a:lnTo>
                <a:lnTo>
                  <a:pt x="268" y="498"/>
                </a:lnTo>
                <a:lnTo>
                  <a:pt x="276" y="500"/>
                </a:lnTo>
                <a:lnTo>
                  <a:pt x="294" y="500"/>
                </a:lnTo>
                <a:lnTo>
                  <a:pt x="294" y="502"/>
                </a:lnTo>
                <a:lnTo>
                  <a:pt x="294" y="498"/>
                </a:lnTo>
                <a:lnTo>
                  <a:pt x="298" y="496"/>
                </a:lnTo>
                <a:lnTo>
                  <a:pt x="306" y="494"/>
                </a:lnTo>
                <a:lnTo>
                  <a:pt x="308" y="506"/>
                </a:lnTo>
                <a:lnTo>
                  <a:pt x="312" y="502"/>
                </a:lnTo>
                <a:lnTo>
                  <a:pt x="316" y="496"/>
                </a:lnTo>
                <a:lnTo>
                  <a:pt x="320" y="492"/>
                </a:lnTo>
                <a:lnTo>
                  <a:pt x="324" y="490"/>
                </a:lnTo>
                <a:lnTo>
                  <a:pt x="336" y="492"/>
                </a:lnTo>
                <a:lnTo>
                  <a:pt x="346" y="498"/>
                </a:lnTo>
                <a:lnTo>
                  <a:pt x="356" y="506"/>
                </a:lnTo>
                <a:lnTo>
                  <a:pt x="362" y="512"/>
                </a:lnTo>
                <a:lnTo>
                  <a:pt x="364" y="510"/>
                </a:lnTo>
                <a:lnTo>
                  <a:pt x="362" y="512"/>
                </a:lnTo>
                <a:lnTo>
                  <a:pt x="366" y="504"/>
                </a:lnTo>
                <a:lnTo>
                  <a:pt x="370" y="494"/>
                </a:lnTo>
                <a:lnTo>
                  <a:pt x="374" y="486"/>
                </a:lnTo>
                <a:lnTo>
                  <a:pt x="382" y="478"/>
                </a:lnTo>
                <a:lnTo>
                  <a:pt x="390" y="474"/>
                </a:lnTo>
                <a:lnTo>
                  <a:pt x="400" y="470"/>
                </a:lnTo>
                <a:lnTo>
                  <a:pt x="402" y="472"/>
                </a:lnTo>
                <a:lnTo>
                  <a:pt x="404" y="472"/>
                </a:lnTo>
                <a:lnTo>
                  <a:pt x="408" y="474"/>
                </a:lnTo>
                <a:lnTo>
                  <a:pt x="410" y="472"/>
                </a:lnTo>
                <a:lnTo>
                  <a:pt x="414" y="470"/>
                </a:lnTo>
                <a:lnTo>
                  <a:pt x="416" y="468"/>
                </a:lnTo>
                <a:lnTo>
                  <a:pt x="422" y="468"/>
                </a:lnTo>
                <a:lnTo>
                  <a:pt x="430" y="476"/>
                </a:lnTo>
                <a:lnTo>
                  <a:pt x="430" y="480"/>
                </a:lnTo>
                <a:lnTo>
                  <a:pt x="430" y="482"/>
                </a:lnTo>
                <a:lnTo>
                  <a:pt x="434" y="486"/>
                </a:lnTo>
                <a:lnTo>
                  <a:pt x="440" y="488"/>
                </a:lnTo>
                <a:lnTo>
                  <a:pt x="446" y="488"/>
                </a:lnTo>
                <a:lnTo>
                  <a:pt x="446" y="48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351" name="Freeform 319"/>
          <p:cNvSpPr>
            <a:spLocks/>
          </p:cNvSpPr>
          <p:nvPr/>
        </p:nvSpPr>
        <p:spPr bwMode="auto">
          <a:xfrm>
            <a:off x="7439839" y="2692610"/>
            <a:ext cx="65344" cy="84018"/>
          </a:xfrm>
          <a:custGeom>
            <a:avLst/>
            <a:gdLst/>
            <a:ahLst/>
            <a:cxnLst>
              <a:cxn ang="0">
                <a:pos x="12" y="24"/>
              </a:cxn>
              <a:cxn ang="0">
                <a:pos x="4" y="20"/>
              </a:cxn>
              <a:cxn ang="0">
                <a:pos x="2" y="16"/>
              </a:cxn>
              <a:cxn ang="0">
                <a:pos x="0" y="12"/>
              </a:cxn>
              <a:cxn ang="0">
                <a:pos x="2" y="8"/>
              </a:cxn>
              <a:cxn ang="0">
                <a:pos x="6" y="4"/>
              </a:cxn>
              <a:cxn ang="0">
                <a:pos x="14" y="0"/>
              </a:cxn>
              <a:cxn ang="0">
                <a:pos x="18" y="4"/>
              </a:cxn>
              <a:cxn ang="0">
                <a:pos x="20" y="6"/>
              </a:cxn>
              <a:cxn ang="0">
                <a:pos x="30" y="6"/>
              </a:cxn>
              <a:cxn ang="0">
                <a:pos x="32" y="12"/>
              </a:cxn>
              <a:cxn ang="0">
                <a:pos x="34" y="16"/>
              </a:cxn>
              <a:cxn ang="0">
                <a:pos x="42" y="22"/>
              </a:cxn>
              <a:cxn ang="0">
                <a:pos x="38" y="26"/>
              </a:cxn>
              <a:cxn ang="0">
                <a:pos x="36" y="30"/>
              </a:cxn>
              <a:cxn ang="0">
                <a:pos x="38" y="34"/>
              </a:cxn>
              <a:cxn ang="0">
                <a:pos x="40" y="38"/>
              </a:cxn>
              <a:cxn ang="0">
                <a:pos x="40" y="42"/>
              </a:cxn>
              <a:cxn ang="0">
                <a:pos x="42" y="44"/>
              </a:cxn>
              <a:cxn ang="0">
                <a:pos x="40" y="50"/>
              </a:cxn>
              <a:cxn ang="0">
                <a:pos x="40" y="54"/>
              </a:cxn>
              <a:cxn ang="0">
                <a:pos x="34" y="52"/>
              </a:cxn>
              <a:cxn ang="0">
                <a:pos x="26" y="48"/>
              </a:cxn>
              <a:cxn ang="0">
                <a:pos x="20" y="44"/>
              </a:cxn>
              <a:cxn ang="0">
                <a:pos x="18" y="38"/>
              </a:cxn>
              <a:cxn ang="0">
                <a:pos x="18" y="32"/>
              </a:cxn>
              <a:cxn ang="0">
                <a:pos x="12" y="24"/>
              </a:cxn>
            </a:cxnLst>
            <a:rect l="0" t="0" r="r" b="b"/>
            <a:pathLst>
              <a:path w="42" h="54">
                <a:moveTo>
                  <a:pt x="12" y="24"/>
                </a:moveTo>
                <a:lnTo>
                  <a:pt x="4" y="20"/>
                </a:lnTo>
                <a:lnTo>
                  <a:pt x="2" y="16"/>
                </a:lnTo>
                <a:lnTo>
                  <a:pt x="0" y="12"/>
                </a:lnTo>
                <a:lnTo>
                  <a:pt x="2" y="8"/>
                </a:lnTo>
                <a:lnTo>
                  <a:pt x="6" y="4"/>
                </a:lnTo>
                <a:lnTo>
                  <a:pt x="14" y="0"/>
                </a:lnTo>
                <a:lnTo>
                  <a:pt x="18" y="4"/>
                </a:lnTo>
                <a:lnTo>
                  <a:pt x="20" y="6"/>
                </a:lnTo>
                <a:lnTo>
                  <a:pt x="30" y="6"/>
                </a:lnTo>
                <a:lnTo>
                  <a:pt x="32" y="12"/>
                </a:lnTo>
                <a:lnTo>
                  <a:pt x="34" y="16"/>
                </a:lnTo>
                <a:lnTo>
                  <a:pt x="42" y="22"/>
                </a:lnTo>
                <a:lnTo>
                  <a:pt x="38" y="26"/>
                </a:lnTo>
                <a:lnTo>
                  <a:pt x="36" y="30"/>
                </a:lnTo>
                <a:lnTo>
                  <a:pt x="38" y="34"/>
                </a:lnTo>
                <a:lnTo>
                  <a:pt x="40" y="38"/>
                </a:lnTo>
                <a:lnTo>
                  <a:pt x="40" y="42"/>
                </a:lnTo>
                <a:lnTo>
                  <a:pt x="42" y="44"/>
                </a:lnTo>
                <a:lnTo>
                  <a:pt x="40" y="50"/>
                </a:lnTo>
                <a:lnTo>
                  <a:pt x="40" y="54"/>
                </a:lnTo>
                <a:lnTo>
                  <a:pt x="34" y="52"/>
                </a:lnTo>
                <a:lnTo>
                  <a:pt x="26" y="48"/>
                </a:lnTo>
                <a:lnTo>
                  <a:pt x="20" y="44"/>
                </a:lnTo>
                <a:lnTo>
                  <a:pt x="18" y="38"/>
                </a:lnTo>
                <a:lnTo>
                  <a:pt x="18" y="32"/>
                </a:lnTo>
                <a:lnTo>
                  <a:pt x="12" y="2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112" name="Freeform 320"/>
          <p:cNvSpPr>
            <a:spLocks/>
          </p:cNvSpPr>
          <p:nvPr/>
        </p:nvSpPr>
        <p:spPr bwMode="auto">
          <a:xfrm>
            <a:off x="2780202" y="3728837"/>
            <a:ext cx="65344" cy="59124"/>
          </a:xfrm>
          <a:custGeom>
            <a:avLst/>
            <a:gdLst>
              <a:gd name="T0" fmla="*/ 0 w 42"/>
              <a:gd name="T1" fmla="*/ 2147483647 h 38"/>
              <a:gd name="T2" fmla="*/ 2147483647 w 42"/>
              <a:gd name="T3" fmla="*/ 2147483647 h 38"/>
              <a:gd name="T4" fmla="*/ 2147483647 w 42"/>
              <a:gd name="T5" fmla="*/ 2147483647 h 38"/>
              <a:gd name="T6" fmla="*/ 2147483647 w 42"/>
              <a:gd name="T7" fmla="*/ 2147483647 h 38"/>
              <a:gd name="T8" fmla="*/ 2147483647 w 42"/>
              <a:gd name="T9" fmla="*/ 2147483647 h 38"/>
              <a:gd name="T10" fmla="*/ 2147483647 w 42"/>
              <a:gd name="T11" fmla="*/ 2147483647 h 38"/>
              <a:gd name="T12" fmla="*/ 2147483647 w 42"/>
              <a:gd name="T13" fmla="*/ 2147483647 h 38"/>
              <a:gd name="T14" fmla="*/ 2147483647 w 42"/>
              <a:gd name="T15" fmla="*/ 2147483647 h 38"/>
              <a:gd name="T16" fmla="*/ 2147483647 w 42"/>
              <a:gd name="T17" fmla="*/ 2147483647 h 38"/>
              <a:gd name="T18" fmla="*/ 2147483647 w 42"/>
              <a:gd name="T19" fmla="*/ 2147483647 h 38"/>
              <a:gd name="T20" fmla="*/ 2147483647 w 42"/>
              <a:gd name="T21" fmla="*/ 2147483647 h 38"/>
              <a:gd name="T22" fmla="*/ 2147483647 w 42"/>
              <a:gd name="T23" fmla="*/ 0 h 38"/>
              <a:gd name="T24" fmla="*/ 2147483647 w 42"/>
              <a:gd name="T25" fmla="*/ 0 h 38"/>
              <a:gd name="T26" fmla="*/ 2147483647 w 42"/>
              <a:gd name="T27" fmla="*/ 0 h 38"/>
              <a:gd name="T28" fmla="*/ 2147483647 w 42"/>
              <a:gd name="T29" fmla="*/ 2147483647 h 38"/>
              <a:gd name="T30" fmla="*/ 2147483647 w 42"/>
              <a:gd name="T31" fmla="*/ 2147483647 h 38"/>
              <a:gd name="T32" fmla="*/ 2147483647 w 42"/>
              <a:gd name="T33" fmla="*/ 2147483647 h 38"/>
              <a:gd name="T34" fmla="*/ 0 w 42"/>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8"/>
              <a:gd name="T56" fmla="*/ 42 w 4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8">
                <a:moveTo>
                  <a:pt x="0" y="24"/>
                </a:moveTo>
                <a:lnTo>
                  <a:pt x="4" y="32"/>
                </a:lnTo>
                <a:lnTo>
                  <a:pt x="18" y="36"/>
                </a:lnTo>
                <a:lnTo>
                  <a:pt x="28" y="38"/>
                </a:lnTo>
                <a:lnTo>
                  <a:pt x="30" y="36"/>
                </a:lnTo>
                <a:lnTo>
                  <a:pt x="34" y="34"/>
                </a:lnTo>
                <a:lnTo>
                  <a:pt x="38" y="24"/>
                </a:lnTo>
                <a:lnTo>
                  <a:pt x="40" y="14"/>
                </a:lnTo>
                <a:lnTo>
                  <a:pt x="42" y="8"/>
                </a:lnTo>
                <a:lnTo>
                  <a:pt x="32" y="6"/>
                </a:lnTo>
                <a:lnTo>
                  <a:pt x="24" y="4"/>
                </a:lnTo>
                <a:lnTo>
                  <a:pt x="16" y="0"/>
                </a:lnTo>
                <a:lnTo>
                  <a:pt x="10" y="0"/>
                </a:lnTo>
                <a:lnTo>
                  <a:pt x="8" y="0"/>
                </a:lnTo>
                <a:lnTo>
                  <a:pt x="6" y="2"/>
                </a:lnTo>
                <a:lnTo>
                  <a:pt x="4" y="6"/>
                </a:lnTo>
                <a:lnTo>
                  <a:pt x="2" y="16"/>
                </a:lnTo>
                <a:lnTo>
                  <a:pt x="0"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3" name="Freeform 321"/>
          <p:cNvSpPr>
            <a:spLocks/>
          </p:cNvSpPr>
          <p:nvPr/>
        </p:nvSpPr>
        <p:spPr bwMode="auto">
          <a:xfrm>
            <a:off x="1918286" y="3025571"/>
            <a:ext cx="270710" cy="105801"/>
          </a:xfrm>
          <a:custGeom>
            <a:avLst/>
            <a:gdLst>
              <a:gd name="T0" fmla="*/ 2147483647 w 174"/>
              <a:gd name="T1" fmla="*/ 2147483647 h 68"/>
              <a:gd name="T2" fmla="*/ 2147483647 w 174"/>
              <a:gd name="T3" fmla="*/ 2147483647 h 68"/>
              <a:gd name="T4" fmla="*/ 2147483647 w 174"/>
              <a:gd name="T5" fmla="*/ 2147483647 h 68"/>
              <a:gd name="T6" fmla="*/ 2147483647 w 174"/>
              <a:gd name="T7" fmla="*/ 2147483647 h 68"/>
              <a:gd name="T8" fmla="*/ 2147483647 w 174"/>
              <a:gd name="T9" fmla="*/ 2147483647 h 68"/>
              <a:gd name="T10" fmla="*/ 2147483647 w 174"/>
              <a:gd name="T11" fmla="*/ 2147483647 h 68"/>
              <a:gd name="T12" fmla="*/ 2147483647 w 174"/>
              <a:gd name="T13" fmla="*/ 2147483647 h 68"/>
              <a:gd name="T14" fmla="*/ 2147483647 w 174"/>
              <a:gd name="T15" fmla="*/ 2147483647 h 68"/>
              <a:gd name="T16" fmla="*/ 2147483647 w 174"/>
              <a:gd name="T17" fmla="*/ 2147483647 h 68"/>
              <a:gd name="T18" fmla="*/ 2147483647 w 174"/>
              <a:gd name="T19" fmla="*/ 2147483647 h 68"/>
              <a:gd name="T20" fmla="*/ 2147483647 w 174"/>
              <a:gd name="T21" fmla="*/ 2147483647 h 68"/>
              <a:gd name="T22" fmla="*/ 2147483647 w 174"/>
              <a:gd name="T23" fmla="*/ 2147483647 h 68"/>
              <a:gd name="T24" fmla="*/ 2147483647 w 174"/>
              <a:gd name="T25" fmla="*/ 2147483647 h 68"/>
              <a:gd name="T26" fmla="*/ 0 w 174"/>
              <a:gd name="T27" fmla="*/ 2147483647 h 68"/>
              <a:gd name="T28" fmla="*/ 2147483647 w 174"/>
              <a:gd name="T29" fmla="*/ 2147483647 h 68"/>
              <a:gd name="T30" fmla="*/ 2147483647 w 174"/>
              <a:gd name="T31" fmla="*/ 2147483647 h 68"/>
              <a:gd name="T32" fmla="*/ 2147483647 w 174"/>
              <a:gd name="T33" fmla="*/ 2147483647 h 68"/>
              <a:gd name="T34" fmla="*/ 2147483647 w 174"/>
              <a:gd name="T35" fmla="*/ 2147483647 h 68"/>
              <a:gd name="T36" fmla="*/ 2147483647 w 174"/>
              <a:gd name="T37" fmla="*/ 2147483647 h 68"/>
              <a:gd name="T38" fmla="*/ 2147483647 w 174"/>
              <a:gd name="T39" fmla="*/ 2147483647 h 68"/>
              <a:gd name="T40" fmla="*/ 2147483647 w 174"/>
              <a:gd name="T41" fmla="*/ 0 h 68"/>
              <a:gd name="T42" fmla="*/ 2147483647 w 174"/>
              <a:gd name="T43" fmla="*/ 0 h 68"/>
              <a:gd name="T44" fmla="*/ 2147483647 w 174"/>
              <a:gd name="T45" fmla="*/ 0 h 68"/>
              <a:gd name="T46" fmla="*/ 2147483647 w 174"/>
              <a:gd name="T47" fmla="*/ 2147483647 h 68"/>
              <a:gd name="T48" fmla="*/ 2147483647 w 174"/>
              <a:gd name="T49" fmla="*/ 2147483647 h 68"/>
              <a:gd name="T50" fmla="*/ 2147483647 w 174"/>
              <a:gd name="T51" fmla="*/ 2147483647 h 68"/>
              <a:gd name="T52" fmla="*/ 2147483647 w 174"/>
              <a:gd name="T53" fmla="*/ 2147483647 h 68"/>
              <a:gd name="T54" fmla="*/ 2147483647 w 174"/>
              <a:gd name="T55" fmla="*/ 2147483647 h 68"/>
              <a:gd name="T56" fmla="*/ 2147483647 w 174"/>
              <a:gd name="T57" fmla="*/ 2147483647 h 68"/>
              <a:gd name="T58" fmla="*/ 2147483647 w 174"/>
              <a:gd name="T59" fmla="*/ 2147483647 h 68"/>
              <a:gd name="T60" fmla="*/ 2147483647 w 174"/>
              <a:gd name="T61" fmla="*/ 2147483647 h 68"/>
              <a:gd name="T62" fmla="*/ 2147483647 w 174"/>
              <a:gd name="T63" fmla="*/ 2147483647 h 68"/>
              <a:gd name="T64" fmla="*/ 2147483647 w 174"/>
              <a:gd name="T65" fmla="*/ 2147483647 h 68"/>
              <a:gd name="T66" fmla="*/ 2147483647 w 174"/>
              <a:gd name="T67" fmla="*/ 2147483647 h 68"/>
              <a:gd name="T68" fmla="*/ 2147483647 w 174"/>
              <a:gd name="T69" fmla="*/ 2147483647 h 68"/>
              <a:gd name="T70" fmla="*/ 2147483647 w 174"/>
              <a:gd name="T71" fmla="*/ 2147483647 h 68"/>
              <a:gd name="T72" fmla="*/ 2147483647 w 174"/>
              <a:gd name="T73" fmla="*/ 2147483647 h 68"/>
              <a:gd name="T74" fmla="*/ 2147483647 w 174"/>
              <a:gd name="T75" fmla="*/ 2147483647 h 68"/>
              <a:gd name="T76" fmla="*/ 2147483647 w 174"/>
              <a:gd name="T77" fmla="*/ 2147483647 h 68"/>
              <a:gd name="T78" fmla="*/ 2147483647 w 174"/>
              <a:gd name="T79" fmla="*/ 2147483647 h 68"/>
              <a:gd name="T80" fmla="*/ 2147483647 w 174"/>
              <a:gd name="T81" fmla="*/ 2147483647 h 68"/>
              <a:gd name="T82" fmla="*/ 2147483647 w 174"/>
              <a:gd name="T83" fmla="*/ 2147483647 h 68"/>
              <a:gd name="T84" fmla="*/ 2147483647 w 174"/>
              <a:gd name="T85" fmla="*/ 2147483647 h 68"/>
              <a:gd name="T86" fmla="*/ 2147483647 w 174"/>
              <a:gd name="T87" fmla="*/ 2147483647 h 68"/>
              <a:gd name="T88" fmla="*/ 2147483647 w 174"/>
              <a:gd name="T89" fmla="*/ 2147483647 h 68"/>
              <a:gd name="T90" fmla="*/ 2147483647 w 174"/>
              <a:gd name="T91" fmla="*/ 2147483647 h 68"/>
              <a:gd name="T92" fmla="*/ 2147483647 w 174"/>
              <a:gd name="T93" fmla="*/ 2147483647 h 68"/>
              <a:gd name="T94" fmla="*/ 2147483647 w 174"/>
              <a:gd name="T95" fmla="*/ 2147483647 h 68"/>
              <a:gd name="T96" fmla="*/ 2147483647 w 174"/>
              <a:gd name="T97" fmla="*/ 2147483647 h 68"/>
              <a:gd name="T98" fmla="*/ 2147483647 w 174"/>
              <a:gd name="T99" fmla="*/ 2147483647 h 68"/>
              <a:gd name="T100" fmla="*/ 2147483647 w 174"/>
              <a:gd name="T101" fmla="*/ 2147483647 h 68"/>
              <a:gd name="T102" fmla="*/ 2147483647 w 174"/>
              <a:gd name="T103" fmla="*/ 2147483647 h 68"/>
              <a:gd name="T104" fmla="*/ 2147483647 w 174"/>
              <a:gd name="T105" fmla="*/ 2147483647 h 68"/>
              <a:gd name="T106" fmla="*/ 2147483647 w 174"/>
              <a:gd name="T107" fmla="*/ 2147483647 h 68"/>
              <a:gd name="T108" fmla="*/ 2147483647 w 174"/>
              <a:gd name="T109" fmla="*/ 2147483647 h 68"/>
              <a:gd name="T110" fmla="*/ 2147483647 w 174"/>
              <a:gd name="T111" fmla="*/ 2147483647 h 68"/>
              <a:gd name="T112" fmla="*/ 2147483647 w 174"/>
              <a:gd name="T113" fmla="*/ 2147483647 h 68"/>
              <a:gd name="T114" fmla="*/ 2147483647 w 174"/>
              <a:gd name="T115" fmla="*/ 2147483647 h 68"/>
              <a:gd name="T116" fmla="*/ 2147483647 w 174"/>
              <a:gd name="T117" fmla="*/ 2147483647 h 68"/>
              <a:gd name="T118" fmla="*/ 2147483647 w 174"/>
              <a:gd name="T119" fmla="*/ 2147483647 h 68"/>
              <a:gd name="T120" fmla="*/ 2147483647 w 174"/>
              <a:gd name="T121" fmla="*/ 2147483647 h 68"/>
              <a:gd name="T122" fmla="*/ 2147483647 w 174"/>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68"/>
              <a:gd name="T188" fmla="*/ 174 w 174"/>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68">
                <a:moveTo>
                  <a:pt x="48" y="20"/>
                </a:moveTo>
                <a:lnTo>
                  <a:pt x="48" y="16"/>
                </a:lnTo>
                <a:lnTo>
                  <a:pt x="52" y="16"/>
                </a:lnTo>
                <a:lnTo>
                  <a:pt x="52" y="12"/>
                </a:lnTo>
                <a:lnTo>
                  <a:pt x="48" y="10"/>
                </a:lnTo>
                <a:lnTo>
                  <a:pt x="46" y="12"/>
                </a:lnTo>
                <a:lnTo>
                  <a:pt x="38" y="12"/>
                </a:lnTo>
                <a:lnTo>
                  <a:pt x="32" y="16"/>
                </a:lnTo>
                <a:lnTo>
                  <a:pt x="24" y="20"/>
                </a:lnTo>
                <a:lnTo>
                  <a:pt x="16" y="22"/>
                </a:lnTo>
                <a:lnTo>
                  <a:pt x="14" y="24"/>
                </a:lnTo>
                <a:lnTo>
                  <a:pt x="12" y="26"/>
                </a:lnTo>
                <a:lnTo>
                  <a:pt x="6" y="28"/>
                </a:lnTo>
                <a:lnTo>
                  <a:pt x="0" y="28"/>
                </a:lnTo>
                <a:lnTo>
                  <a:pt x="4" y="26"/>
                </a:lnTo>
                <a:lnTo>
                  <a:pt x="6" y="26"/>
                </a:lnTo>
                <a:lnTo>
                  <a:pt x="8" y="20"/>
                </a:lnTo>
                <a:lnTo>
                  <a:pt x="12" y="14"/>
                </a:lnTo>
                <a:lnTo>
                  <a:pt x="18" y="10"/>
                </a:lnTo>
                <a:lnTo>
                  <a:pt x="26" y="6"/>
                </a:lnTo>
                <a:lnTo>
                  <a:pt x="44" y="0"/>
                </a:lnTo>
                <a:lnTo>
                  <a:pt x="60" y="0"/>
                </a:lnTo>
                <a:lnTo>
                  <a:pt x="64" y="0"/>
                </a:lnTo>
                <a:lnTo>
                  <a:pt x="66" y="2"/>
                </a:lnTo>
                <a:lnTo>
                  <a:pt x="70" y="4"/>
                </a:lnTo>
                <a:lnTo>
                  <a:pt x="84" y="8"/>
                </a:lnTo>
                <a:lnTo>
                  <a:pt x="92" y="16"/>
                </a:lnTo>
                <a:lnTo>
                  <a:pt x="96" y="18"/>
                </a:lnTo>
                <a:lnTo>
                  <a:pt x="102" y="18"/>
                </a:lnTo>
                <a:lnTo>
                  <a:pt x="110" y="20"/>
                </a:lnTo>
                <a:lnTo>
                  <a:pt x="122" y="26"/>
                </a:lnTo>
                <a:lnTo>
                  <a:pt x="130" y="34"/>
                </a:lnTo>
                <a:lnTo>
                  <a:pt x="140" y="40"/>
                </a:lnTo>
                <a:lnTo>
                  <a:pt x="152" y="44"/>
                </a:lnTo>
                <a:lnTo>
                  <a:pt x="150" y="46"/>
                </a:lnTo>
                <a:lnTo>
                  <a:pt x="150" y="48"/>
                </a:lnTo>
                <a:lnTo>
                  <a:pt x="166" y="52"/>
                </a:lnTo>
                <a:lnTo>
                  <a:pt x="172" y="56"/>
                </a:lnTo>
                <a:lnTo>
                  <a:pt x="174" y="62"/>
                </a:lnTo>
                <a:lnTo>
                  <a:pt x="166" y="64"/>
                </a:lnTo>
                <a:lnTo>
                  <a:pt x="162" y="64"/>
                </a:lnTo>
                <a:lnTo>
                  <a:pt x="162" y="66"/>
                </a:lnTo>
                <a:lnTo>
                  <a:pt x="152" y="68"/>
                </a:lnTo>
                <a:lnTo>
                  <a:pt x="140" y="68"/>
                </a:lnTo>
                <a:lnTo>
                  <a:pt x="116" y="66"/>
                </a:lnTo>
                <a:lnTo>
                  <a:pt x="120" y="62"/>
                </a:lnTo>
                <a:lnTo>
                  <a:pt x="126" y="56"/>
                </a:lnTo>
                <a:lnTo>
                  <a:pt x="126" y="52"/>
                </a:lnTo>
                <a:lnTo>
                  <a:pt x="118" y="52"/>
                </a:lnTo>
                <a:lnTo>
                  <a:pt x="110" y="50"/>
                </a:lnTo>
                <a:lnTo>
                  <a:pt x="106" y="46"/>
                </a:lnTo>
                <a:lnTo>
                  <a:pt x="104" y="40"/>
                </a:lnTo>
                <a:lnTo>
                  <a:pt x="104" y="36"/>
                </a:lnTo>
                <a:lnTo>
                  <a:pt x="102" y="34"/>
                </a:lnTo>
                <a:lnTo>
                  <a:pt x="98" y="32"/>
                </a:lnTo>
                <a:lnTo>
                  <a:pt x="84" y="32"/>
                </a:lnTo>
                <a:lnTo>
                  <a:pt x="82" y="30"/>
                </a:lnTo>
                <a:lnTo>
                  <a:pt x="78" y="28"/>
                </a:lnTo>
                <a:lnTo>
                  <a:pt x="64" y="24"/>
                </a:lnTo>
                <a:lnTo>
                  <a:pt x="54" y="20"/>
                </a:lnTo>
                <a:lnTo>
                  <a:pt x="48" y="18"/>
                </a:lnTo>
                <a:lnTo>
                  <a:pt x="48" y="2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4" name="Freeform 322"/>
          <p:cNvSpPr>
            <a:spLocks/>
          </p:cNvSpPr>
          <p:nvPr/>
        </p:nvSpPr>
        <p:spPr bwMode="auto">
          <a:xfrm>
            <a:off x="2895332" y="1335868"/>
            <a:ext cx="1048613" cy="575682"/>
          </a:xfrm>
          <a:custGeom>
            <a:avLst/>
            <a:gdLst>
              <a:gd name="T0" fmla="*/ 2147483647 w 674"/>
              <a:gd name="T1" fmla="*/ 2147483647 h 370"/>
              <a:gd name="T2" fmla="*/ 2147483647 w 674"/>
              <a:gd name="T3" fmla="*/ 2147483647 h 370"/>
              <a:gd name="T4" fmla="*/ 2147483647 w 674"/>
              <a:gd name="T5" fmla="*/ 2147483647 h 370"/>
              <a:gd name="T6" fmla="*/ 2147483647 w 674"/>
              <a:gd name="T7" fmla="*/ 2147483647 h 370"/>
              <a:gd name="T8" fmla="*/ 2147483647 w 674"/>
              <a:gd name="T9" fmla="*/ 2147483647 h 370"/>
              <a:gd name="T10" fmla="*/ 2147483647 w 674"/>
              <a:gd name="T11" fmla="*/ 2147483647 h 370"/>
              <a:gd name="T12" fmla="*/ 2147483647 w 674"/>
              <a:gd name="T13" fmla="*/ 2147483647 h 370"/>
              <a:gd name="T14" fmla="*/ 2147483647 w 674"/>
              <a:gd name="T15" fmla="*/ 2147483647 h 370"/>
              <a:gd name="T16" fmla="*/ 2147483647 w 674"/>
              <a:gd name="T17" fmla="*/ 2147483647 h 370"/>
              <a:gd name="T18" fmla="*/ 2147483647 w 674"/>
              <a:gd name="T19" fmla="*/ 2147483647 h 370"/>
              <a:gd name="T20" fmla="*/ 2147483647 w 674"/>
              <a:gd name="T21" fmla="*/ 2147483647 h 370"/>
              <a:gd name="T22" fmla="*/ 2147483647 w 674"/>
              <a:gd name="T23" fmla="*/ 2147483647 h 370"/>
              <a:gd name="T24" fmla="*/ 2147483647 w 674"/>
              <a:gd name="T25" fmla="*/ 2147483647 h 370"/>
              <a:gd name="T26" fmla="*/ 2147483647 w 674"/>
              <a:gd name="T27" fmla="*/ 2147483647 h 370"/>
              <a:gd name="T28" fmla="*/ 2147483647 w 674"/>
              <a:gd name="T29" fmla="*/ 2147483647 h 370"/>
              <a:gd name="T30" fmla="*/ 2147483647 w 674"/>
              <a:gd name="T31" fmla="*/ 2147483647 h 370"/>
              <a:gd name="T32" fmla="*/ 2147483647 w 674"/>
              <a:gd name="T33" fmla="*/ 2147483647 h 370"/>
              <a:gd name="T34" fmla="*/ 2147483647 w 674"/>
              <a:gd name="T35" fmla="*/ 2147483647 h 370"/>
              <a:gd name="T36" fmla="*/ 2147483647 w 674"/>
              <a:gd name="T37" fmla="*/ 2147483647 h 370"/>
              <a:gd name="T38" fmla="*/ 2147483647 w 674"/>
              <a:gd name="T39" fmla="*/ 2147483647 h 370"/>
              <a:gd name="T40" fmla="*/ 2147483647 w 674"/>
              <a:gd name="T41" fmla="*/ 2147483647 h 370"/>
              <a:gd name="T42" fmla="*/ 2147483647 w 674"/>
              <a:gd name="T43" fmla="*/ 2147483647 h 370"/>
              <a:gd name="T44" fmla="*/ 2147483647 w 674"/>
              <a:gd name="T45" fmla="*/ 2147483647 h 370"/>
              <a:gd name="T46" fmla="*/ 2147483647 w 674"/>
              <a:gd name="T47" fmla="*/ 2147483647 h 370"/>
              <a:gd name="T48" fmla="*/ 2147483647 w 674"/>
              <a:gd name="T49" fmla="*/ 2147483647 h 370"/>
              <a:gd name="T50" fmla="*/ 2147483647 w 674"/>
              <a:gd name="T51" fmla="*/ 2147483647 h 370"/>
              <a:gd name="T52" fmla="*/ 2147483647 w 674"/>
              <a:gd name="T53" fmla="*/ 2147483647 h 370"/>
              <a:gd name="T54" fmla="*/ 2147483647 w 674"/>
              <a:gd name="T55" fmla="*/ 2147483647 h 370"/>
              <a:gd name="T56" fmla="*/ 2147483647 w 674"/>
              <a:gd name="T57" fmla="*/ 2147483647 h 370"/>
              <a:gd name="T58" fmla="*/ 2147483647 w 674"/>
              <a:gd name="T59" fmla="*/ 2147483647 h 370"/>
              <a:gd name="T60" fmla="*/ 2147483647 w 674"/>
              <a:gd name="T61" fmla="*/ 2147483647 h 370"/>
              <a:gd name="T62" fmla="*/ 2147483647 w 674"/>
              <a:gd name="T63" fmla="*/ 2147483647 h 370"/>
              <a:gd name="T64" fmla="*/ 2147483647 w 674"/>
              <a:gd name="T65" fmla="*/ 2147483647 h 370"/>
              <a:gd name="T66" fmla="*/ 2147483647 w 674"/>
              <a:gd name="T67" fmla="*/ 2147483647 h 370"/>
              <a:gd name="T68" fmla="*/ 2147483647 w 674"/>
              <a:gd name="T69" fmla="*/ 2147483647 h 370"/>
              <a:gd name="T70" fmla="*/ 2147483647 w 674"/>
              <a:gd name="T71" fmla="*/ 2147483647 h 370"/>
              <a:gd name="T72" fmla="*/ 2147483647 w 674"/>
              <a:gd name="T73" fmla="*/ 2147483647 h 370"/>
              <a:gd name="T74" fmla="*/ 2147483647 w 674"/>
              <a:gd name="T75" fmla="*/ 2147483647 h 370"/>
              <a:gd name="T76" fmla="*/ 2147483647 w 674"/>
              <a:gd name="T77" fmla="*/ 2147483647 h 370"/>
              <a:gd name="T78" fmla="*/ 2147483647 w 674"/>
              <a:gd name="T79" fmla="*/ 2147483647 h 370"/>
              <a:gd name="T80" fmla="*/ 2147483647 w 674"/>
              <a:gd name="T81" fmla="*/ 2147483647 h 370"/>
              <a:gd name="T82" fmla="*/ 2147483647 w 674"/>
              <a:gd name="T83" fmla="*/ 2147483647 h 370"/>
              <a:gd name="T84" fmla="*/ 2147483647 w 674"/>
              <a:gd name="T85" fmla="*/ 2147483647 h 370"/>
              <a:gd name="T86" fmla="*/ 2147483647 w 674"/>
              <a:gd name="T87" fmla="*/ 2147483647 h 370"/>
              <a:gd name="T88" fmla="*/ 2147483647 w 674"/>
              <a:gd name="T89" fmla="*/ 2147483647 h 370"/>
              <a:gd name="T90" fmla="*/ 2147483647 w 674"/>
              <a:gd name="T91" fmla="*/ 2147483647 h 370"/>
              <a:gd name="T92" fmla="*/ 2147483647 w 674"/>
              <a:gd name="T93" fmla="*/ 2147483647 h 370"/>
              <a:gd name="T94" fmla="*/ 2147483647 w 674"/>
              <a:gd name="T95" fmla="*/ 2147483647 h 370"/>
              <a:gd name="T96" fmla="*/ 2147483647 w 674"/>
              <a:gd name="T97" fmla="*/ 2147483647 h 370"/>
              <a:gd name="T98" fmla="*/ 2147483647 w 674"/>
              <a:gd name="T99" fmla="*/ 2147483647 h 370"/>
              <a:gd name="T100" fmla="*/ 2147483647 w 674"/>
              <a:gd name="T101" fmla="*/ 2147483647 h 370"/>
              <a:gd name="T102" fmla="*/ 2147483647 w 674"/>
              <a:gd name="T103" fmla="*/ 2147483647 h 370"/>
              <a:gd name="T104" fmla="*/ 2147483647 w 674"/>
              <a:gd name="T105" fmla="*/ 2147483647 h 370"/>
              <a:gd name="T106" fmla="*/ 2147483647 w 674"/>
              <a:gd name="T107" fmla="*/ 2147483647 h 370"/>
              <a:gd name="T108" fmla="*/ 2147483647 w 674"/>
              <a:gd name="T109" fmla="*/ 2147483647 h 370"/>
              <a:gd name="T110" fmla="*/ 2147483647 w 674"/>
              <a:gd name="T111" fmla="*/ 2147483647 h 370"/>
              <a:gd name="T112" fmla="*/ 2147483647 w 674"/>
              <a:gd name="T113" fmla="*/ 2147483647 h 370"/>
              <a:gd name="T114" fmla="*/ 2147483647 w 674"/>
              <a:gd name="T115" fmla="*/ 2147483647 h 370"/>
              <a:gd name="T116" fmla="*/ 2147483647 w 674"/>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4"/>
              <a:gd name="T178" fmla="*/ 0 h 370"/>
              <a:gd name="T179" fmla="*/ 674 w 674"/>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4" h="370">
                <a:moveTo>
                  <a:pt x="524" y="194"/>
                </a:moveTo>
                <a:lnTo>
                  <a:pt x="498" y="206"/>
                </a:lnTo>
                <a:lnTo>
                  <a:pt x="468" y="216"/>
                </a:lnTo>
                <a:lnTo>
                  <a:pt x="436" y="224"/>
                </a:lnTo>
                <a:lnTo>
                  <a:pt x="420" y="226"/>
                </a:lnTo>
                <a:lnTo>
                  <a:pt x="404" y="226"/>
                </a:lnTo>
                <a:lnTo>
                  <a:pt x="400" y="226"/>
                </a:lnTo>
                <a:lnTo>
                  <a:pt x="398" y="224"/>
                </a:lnTo>
                <a:lnTo>
                  <a:pt x="392" y="220"/>
                </a:lnTo>
                <a:lnTo>
                  <a:pt x="388" y="228"/>
                </a:lnTo>
                <a:lnTo>
                  <a:pt x="382" y="236"/>
                </a:lnTo>
                <a:lnTo>
                  <a:pt x="376" y="242"/>
                </a:lnTo>
                <a:lnTo>
                  <a:pt x="366" y="248"/>
                </a:lnTo>
                <a:lnTo>
                  <a:pt x="358" y="254"/>
                </a:lnTo>
                <a:lnTo>
                  <a:pt x="348" y="258"/>
                </a:lnTo>
                <a:lnTo>
                  <a:pt x="338" y="260"/>
                </a:lnTo>
                <a:lnTo>
                  <a:pt x="328" y="262"/>
                </a:lnTo>
                <a:lnTo>
                  <a:pt x="322" y="262"/>
                </a:lnTo>
                <a:lnTo>
                  <a:pt x="318" y="264"/>
                </a:lnTo>
                <a:lnTo>
                  <a:pt x="314" y="268"/>
                </a:lnTo>
                <a:lnTo>
                  <a:pt x="308" y="268"/>
                </a:lnTo>
                <a:lnTo>
                  <a:pt x="294" y="268"/>
                </a:lnTo>
                <a:lnTo>
                  <a:pt x="280" y="270"/>
                </a:lnTo>
                <a:lnTo>
                  <a:pt x="272" y="274"/>
                </a:lnTo>
                <a:lnTo>
                  <a:pt x="270" y="276"/>
                </a:lnTo>
                <a:lnTo>
                  <a:pt x="270" y="278"/>
                </a:lnTo>
                <a:lnTo>
                  <a:pt x="270" y="280"/>
                </a:lnTo>
                <a:lnTo>
                  <a:pt x="272" y="282"/>
                </a:lnTo>
                <a:lnTo>
                  <a:pt x="276" y="286"/>
                </a:lnTo>
                <a:lnTo>
                  <a:pt x="270" y="290"/>
                </a:lnTo>
                <a:lnTo>
                  <a:pt x="266" y="286"/>
                </a:lnTo>
                <a:lnTo>
                  <a:pt x="266" y="298"/>
                </a:lnTo>
                <a:lnTo>
                  <a:pt x="262" y="302"/>
                </a:lnTo>
                <a:lnTo>
                  <a:pt x="258" y="306"/>
                </a:lnTo>
                <a:lnTo>
                  <a:pt x="248" y="312"/>
                </a:lnTo>
                <a:lnTo>
                  <a:pt x="238" y="320"/>
                </a:lnTo>
                <a:lnTo>
                  <a:pt x="234" y="324"/>
                </a:lnTo>
                <a:lnTo>
                  <a:pt x="230" y="330"/>
                </a:lnTo>
                <a:lnTo>
                  <a:pt x="228" y="334"/>
                </a:lnTo>
                <a:lnTo>
                  <a:pt x="224" y="338"/>
                </a:lnTo>
                <a:lnTo>
                  <a:pt x="222" y="338"/>
                </a:lnTo>
                <a:lnTo>
                  <a:pt x="218" y="342"/>
                </a:lnTo>
                <a:lnTo>
                  <a:pt x="214" y="350"/>
                </a:lnTo>
                <a:lnTo>
                  <a:pt x="210" y="360"/>
                </a:lnTo>
                <a:lnTo>
                  <a:pt x="208" y="364"/>
                </a:lnTo>
                <a:lnTo>
                  <a:pt x="204" y="368"/>
                </a:lnTo>
                <a:lnTo>
                  <a:pt x="198" y="370"/>
                </a:lnTo>
                <a:lnTo>
                  <a:pt x="192" y="370"/>
                </a:lnTo>
                <a:lnTo>
                  <a:pt x="186" y="370"/>
                </a:lnTo>
                <a:lnTo>
                  <a:pt x="182" y="368"/>
                </a:lnTo>
                <a:lnTo>
                  <a:pt x="174" y="362"/>
                </a:lnTo>
                <a:lnTo>
                  <a:pt x="168" y="356"/>
                </a:lnTo>
                <a:lnTo>
                  <a:pt x="164" y="354"/>
                </a:lnTo>
                <a:lnTo>
                  <a:pt x="156" y="354"/>
                </a:lnTo>
                <a:lnTo>
                  <a:pt x="150" y="352"/>
                </a:lnTo>
                <a:lnTo>
                  <a:pt x="146" y="350"/>
                </a:lnTo>
                <a:lnTo>
                  <a:pt x="142" y="344"/>
                </a:lnTo>
                <a:lnTo>
                  <a:pt x="142" y="340"/>
                </a:lnTo>
                <a:lnTo>
                  <a:pt x="140" y="336"/>
                </a:lnTo>
                <a:lnTo>
                  <a:pt x="136" y="332"/>
                </a:lnTo>
                <a:lnTo>
                  <a:pt x="134" y="326"/>
                </a:lnTo>
                <a:lnTo>
                  <a:pt x="132" y="320"/>
                </a:lnTo>
                <a:lnTo>
                  <a:pt x="126" y="318"/>
                </a:lnTo>
                <a:lnTo>
                  <a:pt x="122" y="312"/>
                </a:lnTo>
                <a:lnTo>
                  <a:pt x="120" y="304"/>
                </a:lnTo>
                <a:lnTo>
                  <a:pt x="120" y="298"/>
                </a:lnTo>
                <a:lnTo>
                  <a:pt x="128" y="296"/>
                </a:lnTo>
                <a:lnTo>
                  <a:pt x="134" y="292"/>
                </a:lnTo>
                <a:lnTo>
                  <a:pt x="122" y="292"/>
                </a:lnTo>
                <a:lnTo>
                  <a:pt x="118" y="290"/>
                </a:lnTo>
                <a:lnTo>
                  <a:pt x="116" y="286"/>
                </a:lnTo>
                <a:lnTo>
                  <a:pt x="118" y="282"/>
                </a:lnTo>
                <a:lnTo>
                  <a:pt x="118" y="278"/>
                </a:lnTo>
                <a:lnTo>
                  <a:pt x="116" y="274"/>
                </a:lnTo>
                <a:lnTo>
                  <a:pt x="126" y="274"/>
                </a:lnTo>
                <a:lnTo>
                  <a:pt x="132" y="270"/>
                </a:lnTo>
                <a:lnTo>
                  <a:pt x="126" y="268"/>
                </a:lnTo>
                <a:lnTo>
                  <a:pt x="120" y="266"/>
                </a:lnTo>
                <a:lnTo>
                  <a:pt x="108" y="262"/>
                </a:lnTo>
                <a:lnTo>
                  <a:pt x="122" y="258"/>
                </a:lnTo>
                <a:lnTo>
                  <a:pt x="134" y="254"/>
                </a:lnTo>
                <a:lnTo>
                  <a:pt x="122" y="254"/>
                </a:lnTo>
                <a:lnTo>
                  <a:pt x="114" y="254"/>
                </a:lnTo>
                <a:lnTo>
                  <a:pt x="116" y="246"/>
                </a:lnTo>
                <a:lnTo>
                  <a:pt x="118" y="242"/>
                </a:lnTo>
                <a:lnTo>
                  <a:pt x="124" y="238"/>
                </a:lnTo>
                <a:lnTo>
                  <a:pt x="130" y="234"/>
                </a:lnTo>
                <a:lnTo>
                  <a:pt x="142" y="228"/>
                </a:lnTo>
                <a:lnTo>
                  <a:pt x="152" y="224"/>
                </a:lnTo>
                <a:lnTo>
                  <a:pt x="158" y="218"/>
                </a:lnTo>
                <a:lnTo>
                  <a:pt x="164" y="212"/>
                </a:lnTo>
                <a:lnTo>
                  <a:pt x="170" y="196"/>
                </a:lnTo>
                <a:lnTo>
                  <a:pt x="164" y="194"/>
                </a:lnTo>
                <a:lnTo>
                  <a:pt x="154" y="192"/>
                </a:lnTo>
                <a:lnTo>
                  <a:pt x="148" y="192"/>
                </a:lnTo>
                <a:lnTo>
                  <a:pt x="142" y="194"/>
                </a:lnTo>
                <a:lnTo>
                  <a:pt x="152" y="196"/>
                </a:lnTo>
                <a:lnTo>
                  <a:pt x="150" y="202"/>
                </a:lnTo>
                <a:lnTo>
                  <a:pt x="146" y="204"/>
                </a:lnTo>
                <a:lnTo>
                  <a:pt x="142" y="206"/>
                </a:lnTo>
                <a:lnTo>
                  <a:pt x="136" y="206"/>
                </a:lnTo>
                <a:lnTo>
                  <a:pt x="130" y="206"/>
                </a:lnTo>
                <a:lnTo>
                  <a:pt x="126" y="204"/>
                </a:lnTo>
                <a:lnTo>
                  <a:pt x="124" y="202"/>
                </a:lnTo>
                <a:lnTo>
                  <a:pt x="122" y="196"/>
                </a:lnTo>
                <a:lnTo>
                  <a:pt x="124" y="192"/>
                </a:lnTo>
                <a:lnTo>
                  <a:pt x="128" y="188"/>
                </a:lnTo>
                <a:lnTo>
                  <a:pt x="134" y="186"/>
                </a:lnTo>
                <a:lnTo>
                  <a:pt x="142" y="184"/>
                </a:lnTo>
                <a:lnTo>
                  <a:pt x="158" y="184"/>
                </a:lnTo>
                <a:lnTo>
                  <a:pt x="168" y="182"/>
                </a:lnTo>
                <a:lnTo>
                  <a:pt x="160" y="174"/>
                </a:lnTo>
                <a:lnTo>
                  <a:pt x="156" y="168"/>
                </a:lnTo>
                <a:lnTo>
                  <a:pt x="152" y="164"/>
                </a:lnTo>
                <a:lnTo>
                  <a:pt x="146" y="166"/>
                </a:lnTo>
                <a:lnTo>
                  <a:pt x="144" y="168"/>
                </a:lnTo>
                <a:lnTo>
                  <a:pt x="140" y="172"/>
                </a:lnTo>
                <a:lnTo>
                  <a:pt x="136" y="172"/>
                </a:lnTo>
                <a:lnTo>
                  <a:pt x="130" y="170"/>
                </a:lnTo>
                <a:lnTo>
                  <a:pt x="128" y="166"/>
                </a:lnTo>
                <a:lnTo>
                  <a:pt x="144" y="136"/>
                </a:lnTo>
                <a:lnTo>
                  <a:pt x="140" y="134"/>
                </a:lnTo>
                <a:lnTo>
                  <a:pt x="138" y="128"/>
                </a:lnTo>
                <a:lnTo>
                  <a:pt x="140" y="122"/>
                </a:lnTo>
                <a:lnTo>
                  <a:pt x="142" y="118"/>
                </a:lnTo>
                <a:lnTo>
                  <a:pt x="136" y="118"/>
                </a:lnTo>
                <a:lnTo>
                  <a:pt x="132" y="116"/>
                </a:lnTo>
                <a:lnTo>
                  <a:pt x="128" y="112"/>
                </a:lnTo>
                <a:lnTo>
                  <a:pt x="126" y="106"/>
                </a:lnTo>
                <a:lnTo>
                  <a:pt x="116" y="106"/>
                </a:lnTo>
                <a:lnTo>
                  <a:pt x="106" y="102"/>
                </a:lnTo>
                <a:lnTo>
                  <a:pt x="96" y="98"/>
                </a:lnTo>
                <a:lnTo>
                  <a:pt x="84" y="96"/>
                </a:lnTo>
                <a:lnTo>
                  <a:pt x="68" y="98"/>
                </a:lnTo>
                <a:lnTo>
                  <a:pt x="54" y="100"/>
                </a:lnTo>
                <a:lnTo>
                  <a:pt x="42" y="102"/>
                </a:lnTo>
                <a:lnTo>
                  <a:pt x="30" y="102"/>
                </a:lnTo>
                <a:lnTo>
                  <a:pt x="26" y="102"/>
                </a:lnTo>
                <a:lnTo>
                  <a:pt x="24" y="98"/>
                </a:lnTo>
                <a:lnTo>
                  <a:pt x="18" y="94"/>
                </a:lnTo>
                <a:lnTo>
                  <a:pt x="20" y="94"/>
                </a:lnTo>
                <a:lnTo>
                  <a:pt x="12" y="92"/>
                </a:lnTo>
                <a:lnTo>
                  <a:pt x="10" y="90"/>
                </a:lnTo>
                <a:lnTo>
                  <a:pt x="8" y="86"/>
                </a:lnTo>
                <a:lnTo>
                  <a:pt x="10" y="84"/>
                </a:lnTo>
                <a:lnTo>
                  <a:pt x="14" y="82"/>
                </a:lnTo>
                <a:lnTo>
                  <a:pt x="20" y="80"/>
                </a:lnTo>
                <a:lnTo>
                  <a:pt x="40" y="82"/>
                </a:lnTo>
                <a:lnTo>
                  <a:pt x="50" y="80"/>
                </a:lnTo>
                <a:lnTo>
                  <a:pt x="54" y="78"/>
                </a:lnTo>
                <a:lnTo>
                  <a:pt x="58" y="74"/>
                </a:lnTo>
                <a:lnTo>
                  <a:pt x="24" y="74"/>
                </a:lnTo>
                <a:lnTo>
                  <a:pt x="10" y="76"/>
                </a:lnTo>
                <a:lnTo>
                  <a:pt x="6" y="76"/>
                </a:lnTo>
                <a:lnTo>
                  <a:pt x="2" y="76"/>
                </a:lnTo>
                <a:lnTo>
                  <a:pt x="0" y="72"/>
                </a:lnTo>
                <a:lnTo>
                  <a:pt x="0" y="66"/>
                </a:lnTo>
                <a:lnTo>
                  <a:pt x="0" y="64"/>
                </a:lnTo>
                <a:lnTo>
                  <a:pt x="4" y="62"/>
                </a:lnTo>
                <a:lnTo>
                  <a:pt x="12" y="60"/>
                </a:lnTo>
                <a:lnTo>
                  <a:pt x="26" y="60"/>
                </a:lnTo>
                <a:lnTo>
                  <a:pt x="46" y="60"/>
                </a:lnTo>
                <a:lnTo>
                  <a:pt x="72" y="58"/>
                </a:lnTo>
                <a:lnTo>
                  <a:pt x="96" y="54"/>
                </a:lnTo>
                <a:lnTo>
                  <a:pt x="106" y="52"/>
                </a:lnTo>
                <a:lnTo>
                  <a:pt x="112" y="48"/>
                </a:lnTo>
                <a:lnTo>
                  <a:pt x="100" y="44"/>
                </a:lnTo>
                <a:lnTo>
                  <a:pt x="108" y="40"/>
                </a:lnTo>
                <a:lnTo>
                  <a:pt x="118" y="38"/>
                </a:lnTo>
                <a:lnTo>
                  <a:pt x="140" y="36"/>
                </a:lnTo>
                <a:lnTo>
                  <a:pt x="148" y="36"/>
                </a:lnTo>
                <a:lnTo>
                  <a:pt x="156" y="34"/>
                </a:lnTo>
                <a:lnTo>
                  <a:pt x="170" y="30"/>
                </a:lnTo>
                <a:lnTo>
                  <a:pt x="182" y="24"/>
                </a:lnTo>
                <a:lnTo>
                  <a:pt x="190" y="22"/>
                </a:lnTo>
                <a:lnTo>
                  <a:pt x="198" y="22"/>
                </a:lnTo>
                <a:lnTo>
                  <a:pt x="224" y="18"/>
                </a:lnTo>
                <a:lnTo>
                  <a:pt x="252" y="18"/>
                </a:lnTo>
                <a:lnTo>
                  <a:pt x="250" y="24"/>
                </a:lnTo>
                <a:lnTo>
                  <a:pt x="262" y="24"/>
                </a:lnTo>
                <a:lnTo>
                  <a:pt x="276" y="22"/>
                </a:lnTo>
                <a:lnTo>
                  <a:pt x="290" y="18"/>
                </a:lnTo>
                <a:lnTo>
                  <a:pt x="304" y="18"/>
                </a:lnTo>
                <a:lnTo>
                  <a:pt x="310" y="16"/>
                </a:lnTo>
                <a:lnTo>
                  <a:pt x="316" y="14"/>
                </a:lnTo>
                <a:lnTo>
                  <a:pt x="332" y="6"/>
                </a:lnTo>
                <a:lnTo>
                  <a:pt x="388" y="6"/>
                </a:lnTo>
                <a:lnTo>
                  <a:pt x="392" y="8"/>
                </a:lnTo>
                <a:lnTo>
                  <a:pt x="396" y="10"/>
                </a:lnTo>
                <a:lnTo>
                  <a:pt x="408" y="8"/>
                </a:lnTo>
                <a:lnTo>
                  <a:pt x="422" y="4"/>
                </a:lnTo>
                <a:lnTo>
                  <a:pt x="438" y="2"/>
                </a:lnTo>
                <a:lnTo>
                  <a:pt x="452" y="0"/>
                </a:lnTo>
                <a:lnTo>
                  <a:pt x="458" y="0"/>
                </a:lnTo>
                <a:lnTo>
                  <a:pt x="464" y="2"/>
                </a:lnTo>
                <a:lnTo>
                  <a:pt x="470" y="6"/>
                </a:lnTo>
                <a:lnTo>
                  <a:pt x="472" y="12"/>
                </a:lnTo>
                <a:lnTo>
                  <a:pt x="518" y="12"/>
                </a:lnTo>
                <a:lnTo>
                  <a:pt x="522" y="8"/>
                </a:lnTo>
                <a:lnTo>
                  <a:pt x="528" y="6"/>
                </a:lnTo>
                <a:lnTo>
                  <a:pt x="538" y="6"/>
                </a:lnTo>
                <a:lnTo>
                  <a:pt x="558" y="8"/>
                </a:lnTo>
                <a:lnTo>
                  <a:pt x="578" y="12"/>
                </a:lnTo>
                <a:lnTo>
                  <a:pt x="578" y="18"/>
                </a:lnTo>
                <a:lnTo>
                  <a:pt x="528" y="18"/>
                </a:lnTo>
                <a:lnTo>
                  <a:pt x="528" y="20"/>
                </a:lnTo>
                <a:lnTo>
                  <a:pt x="564" y="20"/>
                </a:lnTo>
                <a:lnTo>
                  <a:pt x="564" y="18"/>
                </a:lnTo>
                <a:lnTo>
                  <a:pt x="572" y="18"/>
                </a:lnTo>
                <a:lnTo>
                  <a:pt x="568" y="22"/>
                </a:lnTo>
                <a:lnTo>
                  <a:pt x="564" y="24"/>
                </a:lnTo>
                <a:lnTo>
                  <a:pt x="674" y="24"/>
                </a:lnTo>
                <a:lnTo>
                  <a:pt x="672" y="28"/>
                </a:lnTo>
                <a:lnTo>
                  <a:pt x="670" y="30"/>
                </a:lnTo>
                <a:lnTo>
                  <a:pt x="668" y="32"/>
                </a:lnTo>
                <a:lnTo>
                  <a:pt x="664" y="32"/>
                </a:lnTo>
                <a:lnTo>
                  <a:pt x="646" y="34"/>
                </a:lnTo>
                <a:lnTo>
                  <a:pt x="634" y="34"/>
                </a:lnTo>
                <a:lnTo>
                  <a:pt x="624" y="36"/>
                </a:lnTo>
                <a:lnTo>
                  <a:pt x="612" y="38"/>
                </a:lnTo>
                <a:lnTo>
                  <a:pt x="598" y="42"/>
                </a:lnTo>
                <a:lnTo>
                  <a:pt x="606" y="42"/>
                </a:lnTo>
                <a:lnTo>
                  <a:pt x="596" y="44"/>
                </a:lnTo>
                <a:lnTo>
                  <a:pt x="590" y="46"/>
                </a:lnTo>
                <a:lnTo>
                  <a:pt x="592" y="50"/>
                </a:lnTo>
                <a:lnTo>
                  <a:pt x="574" y="58"/>
                </a:lnTo>
                <a:lnTo>
                  <a:pt x="566" y="64"/>
                </a:lnTo>
                <a:lnTo>
                  <a:pt x="560" y="72"/>
                </a:lnTo>
                <a:lnTo>
                  <a:pt x="572" y="70"/>
                </a:lnTo>
                <a:lnTo>
                  <a:pt x="584" y="68"/>
                </a:lnTo>
                <a:lnTo>
                  <a:pt x="586" y="72"/>
                </a:lnTo>
                <a:lnTo>
                  <a:pt x="586" y="76"/>
                </a:lnTo>
                <a:lnTo>
                  <a:pt x="592" y="78"/>
                </a:lnTo>
                <a:lnTo>
                  <a:pt x="596" y="80"/>
                </a:lnTo>
                <a:lnTo>
                  <a:pt x="600" y="82"/>
                </a:lnTo>
                <a:lnTo>
                  <a:pt x="594" y="86"/>
                </a:lnTo>
                <a:lnTo>
                  <a:pt x="588" y="86"/>
                </a:lnTo>
                <a:lnTo>
                  <a:pt x="572" y="88"/>
                </a:lnTo>
                <a:lnTo>
                  <a:pt x="558" y="88"/>
                </a:lnTo>
                <a:lnTo>
                  <a:pt x="554" y="90"/>
                </a:lnTo>
                <a:lnTo>
                  <a:pt x="552" y="94"/>
                </a:lnTo>
                <a:lnTo>
                  <a:pt x="562" y="96"/>
                </a:lnTo>
                <a:lnTo>
                  <a:pt x="574" y="96"/>
                </a:lnTo>
                <a:lnTo>
                  <a:pt x="576" y="102"/>
                </a:lnTo>
                <a:lnTo>
                  <a:pt x="580" y="106"/>
                </a:lnTo>
                <a:lnTo>
                  <a:pt x="584" y="108"/>
                </a:lnTo>
                <a:lnTo>
                  <a:pt x="590" y="110"/>
                </a:lnTo>
                <a:lnTo>
                  <a:pt x="582" y="114"/>
                </a:lnTo>
                <a:lnTo>
                  <a:pt x="576" y="116"/>
                </a:lnTo>
                <a:lnTo>
                  <a:pt x="572" y="114"/>
                </a:lnTo>
                <a:lnTo>
                  <a:pt x="560" y="114"/>
                </a:lnTo>
                <a:lnTo>
                  <a:pt x="566" y="116"/>
                </a:lnTo>
                <a:lnTo>
                  <a:pt x="570" y="118"/>
                </a:lnTo>
                <a:lnTo>
                  <a:pt x="564" y="122"/>
                </a:lnTo>
                <a:lnTo>
                  <a:pt x="558" y="124"/>
                </a:lnTo>
                <a:lnTo>
                  <a:pt x="542" y="124"/>
                </a:lnTo>
                <a:lnTo>
                  <a:pt x="552" y="128"/>
                </a:lnTo>
                <a:lnTo>
                  <a:pt x="554" y="132"/>
                </a:lnTo>
                <a:lnTo>
                  <a:pt x="558" y="136"/>
                </a:lnTo>
                <a:lnTo>
                  <a:pt x="512" y="136"/>
                </a:lnTo>
                <a:lnTo>
                  <a:pt x="516" y="138"/>
                </a:lnTo>
                <a:lnTo>
                  <a:pt x="520" y="140"/>
                </a:lnTo>
                <a:lnTo>
                  <a:pt x="528" y="144"/>
                </a:lnTo>
                <a:lnTo>
                  <a:pt x="536" y="148"/>
                </a:lnTo>
                <a:lnTo>
                  <a:pt x="538" y="150"/>
                </a:lnTo>
                <a:lnTo>
                  <a:pt x="540" y="154"/>
                </a:lnTo>
                <a:lnTo>
                  <a:pt x="538" y="158"/>
                </a:lnTo>
                <a:lnTo>
                  <a:pt x="534" y="160"/>
                </a:lnTo>
                <a:lnTo>
                  <a:pt x="526" y="158"/>
                </a:lnTo>
                <a:lnTo>
                  <a:pt x="518" y="154"/>
                </a:lnTo>
                <a:lnTo>
                  <a:pt x="510" y="148"/>
                </a:lnTo>
                <a:lnTo>
                  <a:pt x="504" y="148"/>
                </a:lnTo>
                <a:lnTo>
                  <a:pt x="500" y="148"/>
                </a:lnTo>
                <a:lnTo>
                  <a:pt x="508" y="152"/>
                </a:lnTo>
                <a:lnTo>
                  <a:pt x="522" y="158"/>
                </a:lnTo>
                <a:lnTo>
                  <a:pt x="534" y="164"/>
                </a:lnTo>
                <a:lnTo>
                  <a:pt x="538" y="168"/>
                </a:lnTo>
                <a:lnTo>
                  <a:pt x="540" y="172"/>
                </a:lnTo>
                <a:lnTo>
                  <a:pt x="538" y="180"/>
                </a:lnTo>
                <a:lnTo>
                  <a:pt x="534" y="184"/>
                </a:lnTo>
                <a:lnTo>
                  <a:pt x="528" y="186"/>
                </a:lnTo>
                <a:lnTo>
                  <a:pt x="520" y="188"/>
                </a:lnTo>
                <a:lnTo>
                  <a:pt x="512" y="186"/>
                </a:lnTo>
                <a:lnTo>
                  <a:pt x="506" y="184"/>
                </a:lnTo>
                <a:lnTo>
                  <a:pt x="502" y="180"/>
                </a:lnTo>
                <a:lnTo>
                  <a:pt x="500" y="172"/>
                </a:lnTo>
                <a:lnTo>
                  <a:pt x="482" y="170"/>
                </a:lnTo>
                <a:lnTo>
                  <a:pt x="466" y="166"/>
                </a:lnTo>
                <a:lnTo>
                  <a:pt x="478" y="170"/>
                </a:lnTo>
                <a:lnTo>
                  <a:pt x="488" y="174"/>
                </a:lnTo>
                <a:lnTo>
                  <a:pt x="484" y="178"/>
                </a:lnTo>
                <a:lnTo>
                  <a:pt x="478" y="182"/>
                </a:lnTo>
                <a:lnTo>
                  <a:pt x="480" y="186"/>
                </a:lnTo>
                <a:lnTo>
                  <a:pt x="484" y="190"/>
                </a:lnTo>
                <a:lnTo>
                  <a:pt x="496" y="192"/>
                </a:lnTo>
                <a:lnTo>
                  <a:pt x="510" y="192"/>
                </a:lnTo>
                <a:lnTo>
                  <a:pt x="526" y="192"/>
                </a:lnTo>
                <a:lnTo>
                  <a:pt x="524" y="19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5" name="Freeform 323"/>
          <p:cNvSpPr>
            <a:spLocks/>
          </p:cNvSpPr>
          <p:nvPr/>
        </p:nvSpPr>
        <p:spPr bwMode="auto">
          <a:xfrm>
            <a:off x="3660787" y="1737289"/>
            <a:ext cx="211590" cy="90242"/>
          </a:xfrm>
          <a:custGeom>
            <a:avLst/>
            <a:gdLst>
              <a:gd name="T0" fmla="*/ 0 w 136"/>
              <a:gd name="T1" fmla="*/ 2147483647 h 58"/>
              <a:gd name="T2" fmla="*/ 2147483647 w 136"/>
              <a:gd name="T3" fmla="*/ 2147483647 h 58"/>
              <a:gd name="T4" fmla="*/ 2147483647 w 136"/>
              <a:gd name="T5" fmla="*/ 2147483647 h 58"/>
              <a:gd name="T6" fmla="*/ 2147483647 w 136"/>
              <a:gd name="T7" fmla="*/ 2147483647 h 58"/>
              <a:gd name="T8" fmla="*/ 2147483647 w 136"/>
              <a:gd name="T9" fmla="*/ 2147483647 h 58"/>
              <a:gd name="T10" fmla="*/ 2147483647 w 136"/>
              <a:gd name="T11" fmla="*/ 2147483647 h 58"/>
              <a:gd name="T12" fmla="*/ 2147483647 w 136"/>
              <a:gd name="T13" fmla="*/ 2147483647 h 58"/>
              <a:gd name="T14" fmla="*/ 2147483647 w 136"/>
              <a:gd name="T15" fmla="*/ 2147483647 h 58"/>
              <a:gd name="T16" fmla="*/ 2147483647 w 136"/>
              <a:gd name="T17" fmla="*/ 2147483647 h 58"/>
              <a:gd name="T18" fmla="*/ 2147483647 w 136"/>
              <a:gd name="T19" fmla="*/ 2147483647 h 58"/>
              <a:gd name="T20" fmla="*/ 2147483647 w 136"/>
              <a:gd name="T21" fmla="*/ 2147483647 h 58"/>
              <a:gd name="T22" fmla="*/ 2147483647 w 136"/>
              <a:gd name="T23" fmla="*/ 2147483647 h 58"/>
              <a:gd name="T24" fmla="*/ 2147483647 w 136"/>
              <a:gd name="T25" fmla="*/ 2147483647 h 58"/>
              <a:gd name="T26" fmla="*/ 2147483647 w 136"/>
              <a:gd name="T27" fmla="*/ 2147483647 h 58"/>
              <a:gd name="T28" fmla="*/ 2147483647 w 136"/>
              <a:gd name="T29" fmla="*/ 2147483647 h 58"/>
              <a:gd name="T30" fmla="*/ 2147483647 w 136"/>
              <a:gd name="T31" fmla="*/ 2147483647 h 58"/>
              <a:gd name="T32" fmla="*/ 2147483647 w 136"/>
              <a:gd name="T33" fmla="*/ 2147483647 h 58"/>
              <a:gd name="T34" fmla="*/ 2147483647 w 136"/>
              <a:gd name="T35" fmla="*/ 2147483647 h 58"/>
              <a:gd name="T36" fmla="*/ 2147483647 w 136"/>
              <a:gd name="T37" fmla="*/ 0 h 58"/>
              <a:gd name="T38" fmla="*/ 2147483647 w 136"/>
              <a:gd name="T39" fmla="*/ 2147483647 h 58"/>
              <a:gd name="T40" fmla="*/ 2147483647 w 136"/>
              <a:gd name="T41" fmla="*/ 2147483647 h 58"/>
              <a:gd name="T42" fmla="*/ 2147483647 w 136"/>
              <a:gd name="T43" fmla="*/ 2147483647 h 58"/>
              <a:gd name="T44" fmla="*/ 2147483647 w 136"/>
              <a:gd name="T45" fmla="*/ 2147483647 h 58"/>
              <a:gd name="T46" fmla="*/ 2147483647 w 136"/>
              <a:gd name="T47" fmla="*/ 2147483647 h 58"/>
              <a:gd name="T48" fmla="*/ 2147483647 w 136"/>
              <a:gd name="T49" fmla="*/ 2147483647 h 58"/>
              <a:gd name="T50" fmla="*/ 2147483647 w 136"/>
              <a:gd name="T51" fmla="*/ 2147483647 h 58"/>
              <a:gd name="T52" fmla="*/ 2147483647 w 136"/>
              <a:gd name="T53" fmla="*/ 2147483647 h 58"/>
              <a:gd name="T54" fmla="*/ 2147483647 w 136"/>
              <a:gd name="T55" fmla="*/ 2147483647 h 58"/>
              <a:gd name="T56" fmla="*/ 2147483647 w 136"/>
              <a:gd name="T57" fmla="*/ 2147483647 h 58"/>
              <a:gd name="T58" fmla="*/ 2147483647 w 136"/>
              <a:gd name="T59" fmla="*/ 2147483647 h 58"/>
              <a:gd name="T60" fmla="*/ 2147483647 w 136"/>
              <a:gd name="T61" fmla="*/ 2147483647 h 58"/>
              <a:gd name="T62" fmla="*/ 2147483647 w 136"/>
              <a:gd name="T63" fmla="*/ 2147483647 h 58"/>
              <a:gd name="T64" fmla="*/ 2147483647 w 136"/>
              <a:gd name="T65" fmla="*/ 2147483647 h 58"/>
              <a:gd name="T66" fmla="*/ 2147483647 w 136"/>
              <a:gd name="T67" fmla="*/ 2147483647 h 58"/>
              <a:gd name="T68" fmla="*/ 2147483647 w 136"/>
              <a:gd name="T69" fmla="*/ 2147483647 h 58"/>
              <a:gd name="T70" fmla="*/ 2147483647 w 136"/>
              <a:gd name="T71" fmla="*/ 2147483647 h 58"/>
              <a:gd name="T72" fmla="*/ 2147483647 w 136"/>
              <a:gd name="T73" fmla="*/ 2147483647 h 58"/>
              <a:gd name="T74" fmla="*/ 2147483647 w 136"/>
              <a:gd name="T75" fmla="*/ 2147483647 h 58"/>
              <a:gd name="T76" fmla="*/ 2147483647 w 136"/>
              <a:gd name="T77" fmla="*/ 2147483647 h 58"/>
              <a:gd name="T78" fmla="*/ 2147483647 w 136"/>
              <a:gd name="T79" fmla="*/ 2147483647 h 58"/>
              <a:gd name="T80" fmla="*/ 2147483647 w 136"/>
              <a:gd name="T81" fmla="*/ 2147483647 h 58"/>
              <a:gd name="T82" fmla="*/ 2147483647 w 136"/>
              <a:gd name="T83" fmla="*/ 2147483647 h 58"/>
              <a:gd name="T84" fmla="*/ 0 w 136"/>
              <a:gd name="T85" fmla="*/ 2147483647 h 58"/>
              <a:gd name="T86" fmla="*/ 2147483647 w 136"/>
              <a:gd name="T87" fmla="*/ 2147483647 h 58"/>
              <a:gd name="T88" fmla="*/ 2147483647 w 136"/>
              <a:gd name="T89" fmla="*/ 2147483647 h 58"/>
              <a:gd name="T90" fmla="*/ 2147483647 w 136"/>
              <a:gd name="T91" fmla="*/ 2147483647 h 58"/>
              <a:gd name="T92" fmla="*/ 0 w 136"/>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58"/>
              <a:gd name="T143" fmla="*/ 136 w 136"/>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58">
                <a:moveTo>
                  <a:pt x="0" y="16"/>
                </a:moveTo>
                <a:lnTo>
                  <a:pt x="6" y="12"/>
                </a:lnTo>
                <a:lnTo>
                  <a:pt x="10" y="8"/>
                </a:lnTo>
                <a:lnTo>
                  <a:pt x="14" y="4"/>
                </a:lnTo>
                <a:lnTo>
                  <a:pt x="20" y="2"/>
                </a:lnTo>
                <a:lnTo>
                  <a:pt x="24" y="2"/>
                </a:lnTo>
                <a:lnTo>
                  <a:pt x="28" y="4"/>
                </a:lnTo>
                <a:lnTo>
                  <a:pt x="32" y="6"/>
                </a:lnTo>
                <a:lnTo>
                  <a:pt x="36" y="8"/>
                </a:lnTo>
                <a:lnTo>
                  <a:pt x="34" y="14"/>
                </a:lnTo>
                <a:lnTo>
                  <a:pt x="32" y="18"/>
                </a:lnTo>
                <a:lnTo>
                  <a:pt x="38" y="18"/>
                </a:lnTo>
                <a:lnTo>
                  <a:pt x="44" y="14"/>
                </a:lnTo>
                <a:lnTo>
                  <a:pt x="52" y="6"/>
                </a:lnTo>
                <a:lnTo>
                  <a:pt x="56" y="12"/>
                </a:lnTo>
                <a:lnTo>
                  <a:pt x="68" y="10"/>
                </a:lnTo>
                <a:lnTo>
                  <a:pt x="82" y="6"/>
                </a:lnTo>
                <a:lnTo>
                  <a:pt x="96" y="2"/>
                </a:lnTo>
                <a:lnTo>
                  <a:pt x="104" y="0"/>
                </a:lnTo>
                <a:lnTo>
                  <a:pt x="114" y="2"/>
                </a:lnTo>
                <a:lnTo>
                  <a:pt x="122" y="8"/>
                </a:lnTo>
                <a:lnTo>
                  <a:pt x="136" y="22"/>
                </a:lnTo>
                <a:lnTo>
                  <a:pt x="136" y="28"/>
                </a:lnTo>
                <a:lnTo>
                  <a:pt x="128" y="30"/>
                </a:lnTo>
                <a:lnTo>
                  <a:pt x="120" y="32"/>
                </a:lnTo>
                <a:lnTo>
                  <a:pt x="110" y="38"/>
                </a:lnTo>
                <a:lnTo>
                  <a:pt x="98" y="46"/>
                </a:lnTo>
                <a:lnTo>
                  <a:pt x="92" y="48"/>
                </a:lnTo>
                <a:lnTo>
                  <a:pt x="84" y="48"/>
                </a:lnTo>
                <a:lnTo>
                  <a:pt x="78" y="48"/>
                </a:lnTo>
                <a:lnTo>
                  <a:pt x="72" y="46"/>
                </a:lnTo>
                <a:lnTo>
                  <a:pt x="80" y="52"/>
                </a:lnTo>
                <a:lnTo>
                  <a:pt x="72" y="56"/>
                </a:lnTo>
                <a:lnTo>
                  <a:pt x="66" y="58"/>
                </a:lnTo>
                <a:lnTo>
                  <a:pt x="56" y="58"/>
                </a:lnTo>
                <a:lnTo>
                  <a:pt x="48" y="58"/>
                </a:lnTo>
                <a:lnTo>
                  <a:pt x="28" y="54"/>
                </a:lnTo>
                <a:lnTo>
                  <a:pt x="10" y="50"/>
                </a:lnTo>
                <a:lnTo>
                  <a:pt x="18" y="46"/>
                </a:lnTo>
                <a:lnTo>
                  <a:pt x="26" y="42"/>
                </a:lnTo>
                <a:lnTo>
                  <a:pt x="18" y="38"/>
                </a:lnTo>
                <a:lnTo>
                  <a:pt x="12" y="36"/>
                </a:lnTo>
                <a:lnTo>
                  <a:pt x="0" y="30"/>
                </a:lnTo>
                <a:lnTo>
                  <a:pt x="8" y="26"/>
                </a:lnTo>
                <a:lnTo>
                  <a:pt x="14" y="22"/>
                </a:lnTo>
                <a:lnTo>
                  <a:pt x="6" y="20"/>
                </a:lnTo>
                <a:lnTo>
                  <a:pt x="0" y="1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6" name="Freeform 324"/>
          <p:cNvSpPr>
            <a:spLocks/>
          </p:cNvSpPr>
          <p:nvPr/>
        </p:nvSpPr>
        <p:spPr bwMode="auto">
          <a:xfrm>
            <a:off x="2497046" y="3470558"/>
            <a:ext cx="115130" cy="230273"/>
          </a:xfrm>
          <a:custGeom>
            <a:avLst/>
            <a:gdLst>
              <a:gd name="T0" fmla="*/ 2147483647 w 74"/>
              <a:gd name="T1" fmla="*/ 0 h 148"/>
              <a:gd name="T2" fmla="*/ 2147483647 w 74"/>
              <a:gd name="T3" fmla="*/ 2147483647 h 148"/>
              <a:gd name="T4" fmla="*/ 2147483647 w 74"/>
              <a:gd name="T5" fmla="*/ 2147483647 h 148"/>
              <a:gd name="T6" fmla="*/ 2147483647 w 74"/>
              <a:gd name="T7" fmla="*/ 2147483647 h 148"/>
              <a:gd name="T8" fmla="*/ 2147483647 w 74"/>
              <a:gd name="T9" fmla="*/ 2147483647 h 148"/>
              <a:gd name="T10" fmla="*/ 2147483647 w 74"/>
              <a:gd name="T11" fmla="*/ 2147483647 h 148"/>
              <a:gd name="T12" fmla="*/ 2147483647 w 74"/>
              <a:gd name="T13" fmla="*/ 2147483647 h 148"/>
              <a:gd name="T14" fmla="*/ 0 w 74"/>
              <a:gd name="T15" fmla="*/ 2147483647 h 148"/>
              <a:gd name="T16" fmla="*/ 0 w 74"/>
              <a:gd name="T17" fmla="*/ 2147483647 h 148"/>
              <a:gd name="T18" fmla="*/ 2147483647 w 74"/>
              <a:gd name="T19" fmla="*/ 2147483647 h 148"/>
              <a:gd name="T20" fmla="*/ 2147483647 w 74"/>
              <a:gd name="T21" fmla="*/ 2147483647 h 148"/>
              <a:gd name="T22" fmla="*/ 2147483647 w 74"/>
              <a:gd name="T23" fmla="*/ 2147483647 h 148"/>
              <a:gd name="T24" fmla="*/ 2147483647 w 74"/>
              <a:gd name="T25" fmla="*/ 2147483647 h 148"/>
              <a:gd name="T26" fmla="*/ 2147483647 w 74"/>
              <a:gd name="T27" fmla="*/ 2147483647 h 148"/>
              <a:gd name="T28" fmla="*/ 2147483647 w 74"/>
              <a:gd name="T29" fmla="*/ 2147483647 h 148"/>
              <a:gd name="T30" fmla="*/ 2147483647 w 74"/>
              <a:gd name="T31" fmla="*/ 2147483647 h 148"/>
              <a:gd name="T32" fmla="*/ 2147483647 w 74"/>
              <a:gd name="T33" fmla="*/ 2147483647 h 148"/>
              <a:gd name="T34" fmla="*/ 2147483647 w 74"/>
              <a:gd name="T35" fmla="*/ 2147483647 h 148"/>
              <a:gd name="T36" fmla="*/ 2147483647 w 74"/>
              <a:gd name="T37" fmla="*/ 2147483647 h 148"/>
              <a:gd name="T38" fmla="*/ 2147483647 w 74"/>
              <a:gd name="T39" fmla="*/ 2147483647 h 148"/>
              <a:gd name="T40" fmla="*/ 2147483647 w 74"/>
              <a:gd name="T41" fmla="*/ 2147483647 h 148"/>
              <a:gd name="T42" fmla="*/ 2147483647 w 74"/>
              <a:gd name="T43" fmla="*/ 2147483647 h 148"/>
              <a:gd name="T44" fmla="*/ 2147483647 w 74"/>
              <a:gd name="T45" fmla="*/ 2147483647 h 148"/>
              <a:gd name="T46" fmla="*/ 2147483647 w 74"/>
              <a:gd name="T47" fmla="*/ 2147483647 h 148"/>
              <a:gd name="T48" fmla="*/ 2147483647 w 74"/>
              <a:gd name="T49" fmla="*/ 2147483647 h 148"/>
              <a:gd name="T50" fmla="*/ 2147483647 w 74"/>
              <a:gd name="T51" fmla="*/ 2147483647 h 148"/>
              <a:gd name="T52" fmla="*/ 2147483647 w 74"/>
              <a:gd name="T53" fmla="*/ 2147483647 h 148"/>
              <a:gd name="T54" fmla="*/ 2147483647 w 74"/>
              <a:gd name="T55" fmla="*/ 2147483647 h 148"/>
              <a:gd name="T56" fmla="*/ 2147483647 w 74"/>
              <a:gd name="T57" fmla="*/ 2147483647 h 148"/>
              <a:gd name="T58" fmla="*/ 2147483647 w 74"/>
              <a:gd name="T59" fmla="*/ 2147483647 h 148"/>
              <a:gd name="T60" fmla="*/ 2147483647 w 74"/>
              <a:gd name="T61" fmla="*/ 2147483647 h 148"/>
              <a:gd name="T62" fmla="*/ 2147483647 w 74"/>
              <a:gd name="T63" fmla="*/ 2147483647 h 148"/>
              <a:gd name="T64" fmla="*/ 2147483647 w 74"/>
              <a:gd name="T65" fmla="*/ 2147483647 h 148"/>
              <a:gd name="T66" fmla="*/ 2147483647 w 74"/>
              <a:gd name="T67" fmla="*/ 2147483647 h 148"/>
              <a:gd name="T68" fmla="*/ 2147483647 w 74"/>
              <a:gd name="T69" fmla="*/ 2147483647 h 148"/>
              <a:gd name="T70" fmla="*/ 2147483647 w 74"/>
              <a:gd name="T71" fmla="*/ 2147483647 h 148"/>
              <a:gd name="T72" fmla="*/ 2147483647 w 74"/>
              <a:gd name="T73" fmla="*/ 2147483647 h 148"/>
              <a:gd name="T74" fmla="*/ 2147483647 w 74"/>
              <a:gd name="T75" fmla="*/ 2147483647 h 148"/>
              <a:gd name="T76" fmla="*/ 2147483647 w 74"/>
              <a:gd name="T77" fmla="*/ 2147483647 h 148"/>
              <a:gd name="T78" fmla="*/ 2147483647 w 74"/>
              <a:gd name="T79" fmla="*/ 2147483647 h 148"/>
              <a:gd name="T80" fmla="*/ 2147483647 w 74"/>
              <a:gd name="T81" fmla="*/ 2147483647 h 148"/>
              <a:gd name="T82" fmla="*/ 2147483647 w 74"/>
              <a:gd name="T83" fmla="*/ 2147483647 h 148"/>
              <a:gd name="T84" fmla="*/ 2147483647 w 74"/>
              <a:gd name="T85" fmla="*/ 2147483647 h 148"/>
              <a:gd name="T86" fmla="*/ 2147483647 w 74"/>
              <a:gd name="T87" fmla="*/ 2147483647 h 148"/>
              <a:gd name="T88" fmla="*/ 2147483647 w 74"/>
              <a:gd name="T89" fmla="*/ 2147483647 h 148"/>
              <a:gd name="T90" fmla="*/ 2147483647 w 74"/>
              <a:gd name="T91" fmla="*/ 2147483647 h 148"/>
              <a:gd name="T92" fmla="*/ 2147483647 w 74"/>
              <a:gd name="T93" fmla="*/ 2147483647 h 148"/>
              <a:gd name="T94" fmla="*/ 2147483647 w 74"/>
              <a:gd name="T95" fmla="*/ 2147483647 h 148"/>
              <a:gd name="T96" fmla="*/ 2147483647 w 74"/>
              <a:gd name="T97" fmla="*/ 2147483647 h 148"/>
              <a:gd name="T98" fmla="*/ 2147483647 w 74"/>
              <a:gd name="T99" fmla="*/ 2147483647 h 148"/>
              <a:gd name="T100" fmla="*/ 2147483647 w 74"/>
              <a:gd name="T101" fmla="*/ 2147483647 h 148"/>
              <a:gd name="T102" fmla="*/ 2147483647 w 74"/>
              <a:gd name="T103" fmla="*/ 2147483647 h 148"/>
              <a:gd name="T104" fmla="*/ 2147483647 w 74"/>
              <a:gd name="T105" fmla="*/ 2147483647 h 148"/>
              <a:gd name="T106" fmla="*/ 2147483647 w 74"/>
              <a:gd name="T107" fmla="*/ 2147483647 h 148"/>
              <a:gd name="T108" fmla="*/ 2147483647 w 74"/>
              <a:gd name="T109" fmla="*/ 0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148"/>
              <a:gd name="T167" fmla="*/ 74 w 74"/>
              <a:gd name="T168" fmla="*/ 148 h 1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148">
                <a:moveTo>
                  <a:pt x="26" y="0"/>
                </a:moveTo>
                <a:lnTo>
                  <a:pt x="22" y="8"/>
                </a:lnTo>
                <a:lnTo>
                  <a:pt x="18" y="14"/>
                </a:lnTo>
                <a:lnTo>
                  <a:pt x="12" y="18"/>
                </a:lnTo>
                <a:lnTo>
                  <a:pt x="10" y="24"/>
                </a:lnTo>
                <a:lnTo>
                  <a:pt x="12" y="30"/>
                </a:lnTo>
                <a:lnTo>
                  <a:pt x="18" y="34"/>
                </a:lnTo>
                <a:lnTo>
                  <a:pt x="0" y="44"/>
                </a:lnTo>
                <a:lnTo>
                  <a:pt x="0" y="58"/>
                </a:lnTo>
                <a:lnTo>
                  <a:pt x="2" y="62"/>
                </a:lnTo>
                <a:lnTo>
                  <a:pt x="4" y="64"/>
                </a:lnTo>
                <a:lnTo>
                  <a:pt x="8" y="68"/>
                </a:lnTo>
                <a:lnTo>
                  <a:pt x="8" y="72"/>
                </a:lnTo>
                <a:lnTo>
                  <a:pt x="20" y="72"/>
                </a:lnTo>
                <a:lnTo>
                  <a:pt x="20" y="80"/>
                </a:lnTo>
                <a:lnTo>
                  <a:pt x="20" y="84"/>
                </a:lnTo>
                <a:lnTo>
                  <a:pt x="24" y="88"/>
                </a:lnTo>
                <a:lnTo>
                  <a:pt x="28" y="94"/>
                </a:lnTo>
                <a:lnTo>
                  <a:pt x="28" y="100"/>
                </a:lnTo>
                <a:lnTo>
                  <a:pt x="28" y="104"/>
                </a:lnTo>
                <a:lnTo>
                  <a:pt x="26" y="108"/>
                </a:lnTo>
                <a:lnTo>
                  <a:pt x="24" y="114"/>
                </a:lnTo>
                <a:lnTo>
                  <a:pt x="22" y="120"/>
                </a:lnTo>
                <a:lnTo>
                  <a:pt x="24" y="130"/>
                </a:lnTo>
                <a:lnTo>
                  <a:pt x="28" y="138"/>
                </a:lnTo>
                <a:lnTo>
                  <a:pt x="34" y="146"/>
                </a:lnTo>
                <a:lnTo>
                  <a:pt x="36" y="148"/>
                </a:lnTo>
                <a:lnTo>
                  <a:pt x="40" y="148"/>
                </a:lnTo>
                <a:lnTo>
                  <a:pt x="46" y="148"/>
                </a:lnTo>
                <a:lnTo>
                  <a:pt x="50" y="146"/>
                </a:lnTo>
                <a:lnTo>
                  <a:pt x="58" y="140"/>
                </a:lnTo>
                <a:lnTo>
                  <a:pt x="64" y="134"/>
                </a:lnTo>
                <a:lnTo>
                  <a:pt x="68" y="132"/>
                </a:lnTo>
                <a:lnTo>
                  <a:pt x="74" y="132"/>
                </a:lnTo>
                <a:lnTo>
                  <a:pt x="72" y="126"/>
                </a:lnTo>
                <a:lnTo>
                  <a:pt x="70" y="120"/>
                </a:lnTo>
                <a:lnTo>
                  <a:pt x="64" y="110"/>
                </a:lnTo>
                <a:lnTo>
                  <a:pt x="58" y="102"/>
                </a:lnTo>
                <a:lnTo>
                  <a:pt x="56" y="98"/>
                </a:lnTo>
                <a:lnTo>
                  <a:pt x="56" y="92"/>
                </a:lnTo>
                <a:lnTo>
                  <a:pt x="56" y="88"/>
                </a:lnTo>
                <a:lnTo>
                  <a:pt x="58" y="84"/>
                </a:lnTo>
                <a:lnTo>
                  <a:pt x="62" y="78"/>
                </a:lnTo>
                <a:lnTo>
                  <a:pt x="68" y="74"/>
                </a:lnTo>
                <a:lnTo>
                  <a:pt x="72" y="68"/>
                </a:lnTo>
                <a:lnTo>
                  <a:pt x="74" y="46"/>
                </a:lnTo>
                <a:lnTo>
                  <a:pt x="64" y="38"/>
                </a:lnTo>
                <a:lnTo>
                  <a:pt x="60" y="34"/>
                </a:lnTo>
                <a:lnTo>
                  <a:pt x="54" y="34"/>
                </a:lnTo>
                <a:lnTo>
                  <a:pt x="48" y="34"/>
                </a:lnTo>
                <a:lnTo>
                  <a:pt x="48" y="26"/>
                </a:lnTo>
                <a:lnTo>
                  <a:pt x="46" y="20"/>
                </a:lnTo>
                <a:lnTo>
                  <a:pt x="42" y="12"/>
                </a:lnTo>
                <a:lnTo>
                  <a:pt x="34" y="4"/>
                </a:lnTo>
                <a:lnTo>
                  <a:pt x="2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7" name="Freeform 325"/>
          <p:cNvSpPr>
            <a:spLocks/>
          </p:cNvSpPr>
          <p:nvPr/>
        </p:nvSpPr>
        <p:spPr bwMode="auto">
          <a:xfrm>
            <a:off x="2584170" y="3542129"/>
            <a:ext cx="112018" cy="143143"/>
          </a:xfrm>
          <a:custGeom>
            <a:avLst/>
            <a:gdLst>
              <a:gd name="T0" fmla="*/ 2147483647 w 72"/>
              <a:gd name="T1" fmla="*/ 2147483647 h 92"/>
              <a:gd name="T2" fmla="*/ 2147483647 w 72"/>
              <a:gd name="T3" fmla="*/ 2147483647 h 92"/>
              <a:gd name="T4" fmla="*/ 2147483647 w 72"/>
              <a:gd name="T5" fmla="*/ 2147483647 h 92"/>
              <a:gd name="T6" fmla="*/ 2147483647 w 72"/>
              <a:gd name="T7" fmla="*/ 2147483647 h 92"/>
              <a:gd name="T8" fmla="*/ 2147483647 w 72"/>
              <a:gd name="T9" fmla="*/ 2147483647 h 92"/>
              <a:gd name="T10" fmla="*/ 2147483647 w 72"/>
              <a:gd name="T11" fmla="*/ 2147483647 h 92"/>
              <a:gd name="T12" fmla="*/ 2147483647 w 72"/>
              <a:gd name="T13" fmla="*/ 2147483647 h 92"/>
              <a:gd name="T14" fmla="*/ 2147483647 w 72"/>
              <a:gd name="T15" fmla="*/ 2147483647 h 92"/>
              <a:gd name="T16" fmla="*/ 2147483647 w 72"/>
              <a:gd name="T17" fmla="*/ 2147483647 h 92"/>
              <a:gd name="T18" fmla="*/ 2147483647 w 72"/>
              <a:gd name="T19" fmla="*/ 2147483647 h 92"/>
              <a:gd name="T20" fmla="*/ 2147483647 w 72"/>
              <a:gd name="T21" fmla="*/ 2147483647 h 92"/>
              <a:gd name="T22" fmla="*/ 2147483647 w 72"/>
              <a:gd name="T23" fmla="*/ 2147483647 h 92"/>
              <a:gd name="T24" fmla="*/ 2147483647 w 72"/>
              <a:gd name="T25" fmla="*/ 2147483647 h 92"/>
              <a:gd name="T26" fmla="*/ 2147483647 w 72"/>
              <a:gd name="T27" fmla="*/ 2147483647 h 92"/>
              <a:gd name="T28" fmla="*/ 2147483647 w 72"/>
              <a:gd name="T29" fmla="*/ 2147483647 h 92"/>
              <a:gd name="T30" fmla="*/ 2147483647 w 72"/>
              <a:gd name="T31" fmla="*/ 2147483647 h 92"/>
              <a:gd name="T32" fmla="*/ 2147483647 w 72"/>
              <a:gd name="T33" fmla="*/ 2147483647 h 92"/>
              <a:gd name="T34" fmla="*/ 2147483647 w 72"/>
              <a:gd name="T35" fmla="*/ 2147483647 h 92"/>
              <a:gd name="T36" fmla="*/ 2147483647 w 72"/>
              <a:gd name="T37" fmla="*/ 2147483647 h 92"/>
              <a:gd name="T38" fmla="*/ 2147483647 w 72"/>
              <a:gd name="T39" fmla="*/ 2147483647 h 92"/>
              <a:gd name="T40" fmla="*/ 2147483647 w 72"/>
              <a:gd name="T41" fmla="*/ 2147483647 h 92"/>
              <a:gd name="T42" fmla="*/ 2147483647 w 72"/>
              <a:gd name="T43" fmla="*/ 2147483647 h 92"/>
              <a:gd name="T44" fmla="*/ 2147483647 w 72"/>
              <a:gd name="T45" fmla="*/ 2147483647 h 92"/>
              <a:gd name="T46" fmla="*/ 2147483647 w 72"/>
              <a:gd name="T47" fmla="*/ 2147483647 h 92"/>
              <a:gd name="T48" fmla="*/ 2147483647 w 72"/>
              <a:gd name="T49" fmla="*/ 2147483647 h 92"/>
              <a:gd name="T50" fmla="*/ 0 w 72"/>
              <a:gd name="T51" fmla="*/ 2147483647 h 92"/>
              <a:gd name="T52" fmla="*/ 0 w 72"/>
              <a:gd name="T53" fmla="*/ 2147483647 h 92"/>
              <a:gd name="T54" fmla="*/ 0 w 72"/>
              <a:gd name="T55" fmla="*/ 2147483647 h 92"/>
              <a:gd name="T56" fmla="*/ 2147483647 w 72"/>
              <a:gd name="T57" fmla="*/ 2147483647 h 92"/>
              <a:gd name="T58" fmla="*/ 2147483647 w 72"/>
              <a:gd name="T59" fmla="*/ 2147483647 h 92"/>
              <a:gd name="T60" fmla="*/ 2147483647 w 72"/>
              <a:gd name="T61" fmla="*/ 2147483647 h 92"/>
              <a:gd name="T62" fmla="*/ 2147483647 w 72"/>
              <a:gd name="T63" fmla="*/ 2147483647 h 92"/>
              <a:gd name="T64" fmla="*/ 2147483647 w 72"/>
              <a:gd name="T65" fmla="*/ 0 h 92"/>
              <a:gd name="T66" fmla="*/ 2147483647 w 72"/>
              <a:gd name="T67" fmla="*/ 2147483647 h 92"/>
              <a:gd name="T68" fmla="*/ 2147483647 w 72"/>
              <a:gd name="T69" fmla="*/ 2147483647 h 92"/>
              <a:gd name="T70" fmla="*/ 2147483647 w 72"/>
              <a:gd name="T71" fmla="*/ 2147483647 h 92"/>
              <a:gd name="T72" fmla="*/ 2147483647 w 72"/>
              <a:gd name="T73" fmla="*/ 2147483647 h 92"/>
              <a:gd name="T74" fmla="*/ 2147483647 w 72"/>
              <a:gd name="T75" fmla="*/ 2147483647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92"/>
              <a:gd name="T116" fmla="*/ 72 w 7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92">
                <a:moveTo>
                  <a:pt x="72" y="12"/>
                </a:moveTo>
                <a:lnTo>
                  <a:pt x="70" y="20"/>
                </a:lnTo>
                <a:lnTo>
                  <a:pt x="66" y="26"/>
                </a:lnTo>
                <a:lnTo>
                  <a:pt x="64" y="32"/>
                </a:lnTo>
                <a:lnTo>
                  <a:pt x="62" y="40"/>
                </a:lnTo>
                <a:lnTo>
                  <a:pt x="64" y="46"/>
                </a:lnTo>
                <a:lnTo>
                  <a:pt x="66" y="50"/>
                </a:lnTo>
                <a:lnTo>
                  <a:pt x="68" y="56"/>
                </a:lnTo>
                <a:lnTo>
                  <a:pt x="70" y="62"/>
                </a:lnTo>
                <a:lnTo>
                  <a:pt x="68" y="68"/>
                </a:lnTo>
                <a:lnTo>
                  <a:pt x="64" y="72"/>
                </a:lnTo>
                <a:lnTo>
                  <a:pt x="60" y="82"/>
                </a:lnTo>
                <a:lnTo>
                  <a:pt x="56" y="78"/>
                </a:lnTo>
                <a:lnTo>
                  <a:pt x="54" y="74"/>
                </a:lnTo>
                <a:lnTo>
                  <a:pt x="44" y="78"/>
                </a:lnTo>
                <a:lnTo>
                  <a:pt x="32" y="82"/>
                </a:lnTo>
                <a:lnTo>
                  <a:pt x="32" y="92"/>
                </a:lnTo>
                <a:lnTo>
                  <a:pt x="28" y="90"/>
                </a:lnTo>
                <a:lnTo>
                  <a:pt x="24" y="88"/>
                </a:lnTo>
                <a:lnTo>
                  <a:pt x="22" y="86"/>
                </a:lnTo>
                <a:lnTo>
                  <a:pt x="18" y="86"/>
                </a:lnTo>
                <a:lnTo>
                  <a:pt x="16" y="80"/>
                </a:lnTo>
                <a:lnTo>
                  <a:pt x="14" y="74"/>
                </a:lnTo>
                <a:lnTo>
                  <a:pt x="8" y="64"/>
                </a:lnTo>
                <a:lnTo>
                  <a:pt x="2" y="56"/>
                </a:lnTo>
                <a:lnTo>
                  <a:pt x="0" y="52"/>
                </a:lnTo>
                <a:lnTo>
                  <a:pt x="0" y="46"/>
                </a:lnTo>
                <a:lnTo>
                  <a:pt x="0" y="42"/>
                </a:lnTo>
                <a:lnTo>
                  <a:pt x="2" y="38"/>
                </a:lnTo>
                <a:lnTo>
                  <a:pt x="6" y="32"/>
                </a:lnTo>
                <a:lnTo>
                  <a:pt x="12" y="28"/>
                </a:lnTo>
                <a:lnTo>
                  <a:pt x="16" y="22"/>
                </a:lnTo>
                <a:lnTo>
                  <a:pt x="20" y="0"/>
                </a:lnTo>
                <a:lnTo>
                  <a:pt x="26" y="6"/>
                </a:lnTo>
                <a:lnTo>
                  <a:pt x="34" y="6"/>
                </a:lnTo>
                <a:lnTo>
                  <a:pt x="48" y="8"/>
                </a:lnTo>
                <a:lnTo>
                  <a:pt x="60" y="8"/>
                </a:lnTo>
                <a:lnTo>
                  <a:pt x="72"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8" name="Freeform 326"/>
          <p:cNvSpPr>
            <a:spLocks/>
          </p:cNvSpPr>
          <p:nvPr/>
        </p:nvSpPr>
        <p:spPr bwMode="auto">
          <a:xfrm>
            <a:off x="2677519" y="3557689"/>
            <a:ext cx="93348" cy="115136"/>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0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0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74"/>
              <a:gd name="T80" fmla="*/ 60 w 60"/>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74">
                <a:moveTo>
                  <a:pt x="60" y="32"/>
                </a:moveTo>
                <a:lnTo>
                  <a:pt x="56" y="30"/>
                </a:lnTo>
                <a:lnTo>
                  <a:pt x="50" y="44"/>
                </a:lnTo>
                <a:lnTo>
                  <a:pt x="42" y="58"/>
                </a:lnTo>
                <a:lnTo>
                  <a:pt x="36" y="64"/>
                </a:lnTo>
                <a:lnTo>
                  <a:pt x="30" y="70"/>
                </a:lnTo>
                <a:lnTo>
                  <a:pt x="22" y="74"/>
                </a:lnTo>
                <a:lnTo>
                  <a:pt x="12" y="74"/>
                </a:lnTo>
                <a:lnTo>
                  <a:pt x="6" y="74"/>
                </a:lnTo>
                <a:lnTo>
                  <a:pt x="0" y="72"/>
                </a:lnTo>
                <a:lnTo>
                  <a:pt x="4" y="62"/>
                </a:lnTo>
                <a:lnTo>
                  <a:pt x="8" y="58"/>
                </a:lnTo>
                <a:lnTo>
                  <a:pt x="10" y="52"/>
                </a:lnTo>
                <a:lnTo>
                  <a:pt x="8" y="46"/>
                </a:lnTo>
                <a:lnTo>
                  <a:pt x="6" y="40"/>
                </a:lnTo>
                <a:lnTo>
                  <a:pt x="4" y="36"/>
                </a:lnTo>
                <a:lnTo>
                  <a:pt x="2" y="30"/>
                </a:lnTo>
                <a:lnTo>
                  <a:pt x="4" y="22"/>
                </a:lnTo>
                <a:lnTo>
                  <a:pt x="8" y="16"/>
                </a:lnTo>
                <a:lnTo>
                  <a:pt x="10" y="10"/>
                </a:lnTo>
                <a:lnTo>
                  <a:pt x="12" y="0"/>
                </a:lnTo>
                <a:lnTo>
                  <a:pt x="26" y="6"/>
                </a:lnTo>
                <a:lnTo>
                  <a:pt x="36" y="12"/>
                </a:lnTo>
                <a:lnTo>
                  <a:pt x="46" y="20"/>
                </a:lnTo>
                <a:lnTo>
                  <a:pt x="56" y="30"/>
                </a:lnTo>
                <a:lnTo>
                  <a:pt x="60" y="3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19" name="Freeform 327"/>
          <p:cNvSpPr>
            <a:spLocks/>
          </p:cNvSpPr>
          <p:nvPr/>
        </p:nvSpPr>
        <p:spPr bwMode="auto">
          <a:xfrm>
            <a:off x="2182772" y="3377204"/>
            <a:ext cx="354724" cy="339186"/>
          </a:xfrm>
          <a:custGeom>
            <a:avLst/>
            <a:gdLst>
              <a:gd name="T0" fmla="*/ 2147483647 w 228"/>
              <a:gd name="T1" fmla="*/ 2147483647 h 218"/>
              <a:gd name="T2" fmla="*/ 2147483647 w 228"/>
              <a:gd name="T3" fmla="*/ 2147483647 h 218"/>
              <a:gd name="T4" fmla="*/ 2147483647 w 228"/>
              <a:gd name="T5" fmla="*/ 2147483647 h 218"/>
              <a:gd name="T6" fmla="*/ 2147483647 w 228"/>
              <a:gd name="T7" fmla="*/ 2147483647 h 218"/>
              <a:gd name="T8" fmla="*/ 2147483647 w 228"/>
              <a:gd name="T9" fmla="*/ 2147483647 h 218"/>
              <a:gd name="T10" fmla="*/ 2147483647 w 228"/>
              <a:gd name="T11" fmla="*/ 2147483647 h 218"/>
              <a:gd name="T12" fmla="*/ 2147483647 w 228"/>
              <a:gd name="T13" fmla="*/ 2147483647 h 218"/>
              <a:gd name="T14" fmla="*/ 2147483647 w 228"/>
              <a:gd name="T15" fmla="*/ 2147483647 h 218"/>
              <a:gd name="T16" fmla="*/ 2147483647 w 228"/>
              <a:gd name="T17" fmla="*/ 2147483647 h 218"/>
              <a:gd name="T18" fmla="*/ 2147483647 w 228"/>
              <a:gd name="T19" fmla="*/ 2147483647 h 218"/>
              <a:gd name="T20" fmla="*/ 2147483647 w 228"/>
              <a:gd name="T21" fmla="*/ 2147483647 h 218"/>
              <a:gd name="T22" fmla="*/ 2147483647 w 228"/>
              <a:gd name="T23" fmla="*/ 2147483647 h 218"/>
              <a:gd name="T24" fmla="*/ 2147483647 w 228"/>
              <a:gd name="T25" fmla="*/ 2147483647 h 218"/>
              <a:gd name="T26" fmla="*/ 2147483647 w 228"/>
              <a:gd name="T27" fmla="*/ 2147483647 h 218"/>
              <a:gd name="T28" fmla="*/ 2147483647 w 228"/>
              <a:gd name="T29" fmla="*/ 2147483647 h 218"/>
              <a:gd name="T30" fmla="*/ 2147483647 w 228"/>
              <a:gd name="T31" fmla="*/ 2147483647 h 218"/>
              <a:gd name="T32" fmla="*/ 2147483647 w 228"/>
              <a:gd name="T33" fmla="*/ 2147483647 h 218"/>
              <a:gd name="T34" fmla="*/ 2147483647 w 228"/>
              <a:gd name="T35" fmla="*/ 2147483647 h 218"/>
              <a:gd name="T36" fmla="*/ 2147483647 w 228"/>
              <a:gd name="T37" fmla="*/ 2147483647 h 218"/>
              <a:gd name="T38" fmla="*/ 2147483647 w 228"/>
              <a:gd name="T39" fmla="*/ 2147483647 h 218"/>
              <a:gd name="T40" fmla="*/ 2147483647 w 228"/>
              <a:gd name="T41" fmla="*/ 2147483647 h 218"/>
              <a:gd name="T42" fmla="*/ 2147483647 w 228"/>
              <a:gd name="T43" fmla="*/ 2147483647 h 218"/>
              <a:gd name="T44" fmla="*/ 2147483647 w 228"/>
              <a:gd name="T45" fmla="*/ 2147483647 h 218"/>
              <a:gd name="T46" fmla="*/ 0 w 228"/>
              <a:gd name="T47" fmla="*/ 2147483647 h 218"/>
              <a:gd name="T48" fmla="*/ 2147483647 w 228"/>
              <a:gd name="T49" fmla="*/ 2147483647 h 218"/>
              <a:gd name="T50" fmla="*/ 2147483647 w 228"/>
              <a:gd name="T51" fmla="*/ 2147483647 h 218"/>
              <a:gd name="T52" fmla="*/ 2147483647 w 228"/>
              <a:gd name="T53" fmla="*/ 2147483647 h 218"/>
              <a:gd name="T54" fmla="*/ 2147483647 w 228"/>
              <a:gd name="T55" fmla="*/ 2147483647 h 218"/>
              <a:gd name="T56" fmla="*/ 2147483647 w 228"/>
              <a:gd name="T57" fmla="*/ 2147483647 h 218"/>
              <a:gd name="T58" fmla="*/ 2147483647 w 228"/>
              <a:gd name="T59" fmla="*/ 2147483647 h 218"/>
              <a:gd name="T60" fmla="*/ 2147483647 w 228"/>
              <a:gd name="T61" fmla="*/ 2147483647 h 218"/>
              <a:gd name="T62" fmla="*/ 2147483647 w 228"/>
              <a:gd name="T63" fmla="*/ 2147483647 h 218"/>
              <a:gd name="T64" fmla="*/ 2147483647 w 228"/>
              <a:gd name="T65" fmla="*/ 2147483647 h 218"/>
              <a:gd name="T66" fmla="*/ 2147483647 w 228"/>
              <a:gd name="T67" fmla="*/ 2147483647 h 218"/>
              <a:gd name="T68" fmla="*/ 2147483647 w 228"/>
              <a:gd name="T69" fmla="*/ 2147483647 h 218"/>
              <a:gd name="T70" fmla="*/ 2147483647 w 228"/>
              <a:gd name="T71" fmla="*/ 2147483647 h 218"/>
              <a:gd name="T72" fmla="*/ 2147483647 w 228"/>
              <a:gd name="T73" fmla="*/ 2147483647 h 218"/>
              <a:gd name="T74" fmla="*/ 2147483647 w 228"/>
              <a:gd name="T75" fmla="*/ 2147483647 h 218"/>
              <a:gd name="T76" fmla="*/ 2147483647 w 228"/>
              <a:gd name="T77" fmla="*/ 2147483647 h 218"/>
              <a:gd name="T78" fmla="*/ 2147483647 w 228"/>
              <a:gd name="T79" fmla="*/ 2147483647 h 218"/>
              <a:gd name="T80" fmla="*/ 2147483647 w 228"/>
              <a:gd name="T81" fmla="*/ 2147483647 h 218"/>
              <a:gd name="T82" fmla="*/ 2147483647 w 228"/>
              <a:gd name="T83" fmla="*/ 2147483647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218"/>
              <a:gd name="T128" fmla="*/ 228 w 228"/>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218">
                <a:moveTo>
                  <a:pt x="228" y="60"/>
                </a:moveTo>
                <a:lnTo>
                  <a:pt x="224" y="68"/>
                </a:lnTo>
                <a:lnTo>
                  <a:pt x="220" y="74"/>
                </a:lnTo>
                <a:lnTo>
                  <a:pt x="214" y="78"/>
                </a:lnTo>
                <a:lnTo>
                  <a:pt x="212" y="84"/>
                </a:lnTo>
                <a:lnTo>
                  <a:pt x="214" y="90"/>
                </a:lnTo>
                <a:lnTo>
                  <a:pt x="220" y="94"/>
                </a:lnTo>
                <a:lnTo>
                  <a:pt x="202" y="104"/>
                </a:lnTo>
                <a:lnTo>
                  <a:pt x="202" y="118"/>
                </a:lnTo>
                <a:lnTo>
                  <a:pt x="204" y="122"/>
                </a:lnTo>
                <a:lnTo>
                  <a:pt x="206" y="124"/>
                </a:lnTo>
                <a:lnTo>
                  <a:pt x="210" y="128"/>
                </a:lnTo>
                <a:lnTo>
                  <a:pt x="210" y="132"/>
                </a:lnTo>
                <a:lnTo>
                  <a:pt x="210" y="138"/>
                </a:lnTo>
                <a:lnTo>
                  <a:pt x="206" y="144"/>
                </a:lnTo>
                <a:lnTo>
                  <a:pt x="202" y="146"/>
                </a:lnTo>
                <a:lnTo>
                  <a:pt x="196" y="150"/>
                </a:lnTo>
                <a:lnTo>
                  <a:pt x="182" y="156"/>
                </a:lnTo>
                <a:lnTo>
                  <a:pt x="178" y="160"/>
                </a:lnTo>
                <a:lnTo>
                  <a:pt x="174" y="164"/>
                </a:lnTo>
                <a:lnTo>
                  <a:pt x="160" y="158"/>
                </a:lnTo>
                <a:lnTo>
                  <a:pt x="154" y="154"/>
                </a:lnTo>
                <a:lnTo>
                  <a:pt x="144" y="152"/>
                </a:lnTo>
                <a:lnTo>
                  <a:pt x="152" y="172"/>
                </a:lnTo>
                <a:lnTo>
                  <a:pt x="156" y="182"/>
                </a:lnTo>
                <a:lnTo>
                  <a:pt x="158" y="184"/>
                </a:lnTo>
                <a:lnTo>
                  <a:pt x="162" y="188"/>
                </a:lnTo>
                <a:lnTo>
                  <a:pt x="156" y="198"/>
                </a:lnTo>
                <a:lnTo>
                  <a:pt x="144" y="208"/>
                </a:lnTo>
                <a:lnTo>
                  <a:pt x="132" y="214"/>
                </a:lnTo>
                <a:lnTo>
                  <a:pt x="124" y="218"/>
                </a:lnTo>
                <a:lnTo>
                  <a:pt x="116" y="218"/>
                </a:lnTo>
                <a:lnTo>
                  <a:pt x="108" y="218"/>
                </a:lnTo>
                <a:lnTo>
                  <a:pt x="104" y="216"/>
                </a:lnTo>
                <a:lnTo>
                  <a:pt x="102" y="212"/>
                </a:lnTo>
                <a:lnTo>
                  <a:pt x="100" y="198"/>
                </a:lnTo>
                <a:lnTo>
                  <a:pt x="96" y="188"/>
                </a:lnTo>
                <a:lnTo>
                  <a:pt x="92" y="182"/>
                </a:lnTo>
                <a:lnTo>
                  <a:pt x="92" y="178"/>
                </a:lnTo>
                <a:lnTo>
                  <a:pt x="92" y="174"/>
                </a:lnTo>
                <a:lnTo>
                  <a:pt x="94" y="172"/>
                </a:lnTo>
                <a:lnTo>
                  <a:pt x="96" y="168"/>
                </a:lnTo>
                <a:lnTo>
                  <a:pt x="96" y="166"/>
                </a:lnTo>
                <a:lnTo>
                  <a:pt x="94" y="160"/>
                </a:lnTo>
                <a:lnTo>
                  <a:pt x="92" y="156"/>
                </a:lnTo>
                <a:lnTo>
                  <a:pt x="88" y="152"/>
                </a:lnTo>
                <a:lnTo>
                  <a:pt x="86" y="146"/>
                </a:lnTo>
                <a:lnTo>
                  <a:pt x="88" y="138"/>
                </a:lnTo>
                <a:lnTo>
                  <a:pt x="90" y="128"/>
                </a:lnTo>
                <a:lnTo>
                  <a:pt x="98" y="110"/>
                </a:lnTo>
                <a:lnTo>
                  <a:pt x="90" y="110"/>
                </a:lnTo>
                <a:lnTo>
                  <a:pt x="84" y="112"/>
                </a:lnTo>
                <a:lnTo>
                  <a:pt x="78" y="114"/>
                </a:lnTo>
                <a:lnTo>
                  <a:pt x="70" y="114"/>
                </a:lnTo>
                <a:lnTo>
                  <a:pt x="64" y="114"/>
                </a:lnTo>
                <a:lnTo>
                  <a:pt x="58" y="110"/>
                </a:lnTo>
                <a:lnTo>
                  <a:pt x="54" y="106"/>
                </a:lnTo>
                <a:lnTo>
                  <a:pt x="52" y="100"/>
                </a:lnTo>
                <a:lnTo>
                  <a:pt x="40" y="98"/>
                </a:lnTo>
                <a:lnTo>
                  <a:pt x="26" y="96"/>
                </a:lnTo>
                <a:lnTo>
                  <a:pt x="20" y="94"/>
                </a:lnTo>
                <a:lnTo>
                  <a:pt x="16" y="92"/>
                </a:lnTo>
                <a:lnTo>
                  <a:pt x="12" y="88"/>
                </a:lnTo>
                <a:lnTo>
                  <a:pt x="10" y="84"/>
                </a:lnTo>
                <a:lnTo>
                  <a:pt x="12" y="80"/>
                </a:lnTo>
                <a:lnTo>
                  <a:pt x="16" y="74"/>
                </a:lnTo>
                <a:lnTo>
                  <a:pt x="14" y="68"/>
                </a:lnTo>
                <a:lnTo>
                  <a:pt x="10" y="64"/>
                </a:lnTo>
                <a:lnTo>
                  <a:pt x="8" y="60"/>
                </a:lnTo>
                <a:lnTo>
                  <a:pt x="6" y="54"/>
                </a:lnTo>
                <a:lnTo>
                  <a:pt x="2" y="52"/>
                </a:lnTo>
                <a:lnTo>
                  <a:pt x="0" y="46"/>
                </a:lnTo>
                <a:lnTo>
                  <a:pt x="2" y="38"/>
                </a:lnTo>
                <a:lnTo>
                  <a:pt x="6" y="30"/>
                </a:lnTo>
                <a:lnTo>
                  <a:pt x="18" y="16"/>
                </a:lnTo>
                <a:lnTo>
                  <a:pt x="28" y="6"/>
                </a:lnTo>
                <a:lnTo>
                  <a:pt x="30" y="12"/>
                </a:lnTo>
                <a:lnTo>
                  <a:pt x="32" y="16"/>
                </a:lnTo>
                <a:lnTo>
                  <a:pt x="32" y="20"/>
                </a:lnTo>
                <a:lnTo>
                  <a:pt x="30" y="24"/>
                </a:lnTo>
                <a:lnTo>
                  <a:pt x="26" y="30"/>
                </a:lnTo>
                <a:lnTo>
                  <a:pt x="26" y="36"/>
                </a:lnTo>
                <a:lnTo>
                  <a:pt x="26" y="46"/>
                </a:lnTo>
                <a:lnTo>
                  <a:pt x="30" y="50"/>
                </a:lnTo>
                <a:lnTo>
                  <a:pt x="32" y="50"/>
                </a:lnTo>
                <a:lnTo>
                  <a:pt x="36" y="48"/>
                </a:lnTo>
                <a:lnTo>
                  <a:pt x="40" y="46"/>
                </a:lnTo>
                <a:lnTo>
                  <a:pt x="42" y="40"/>
                </a:lnTo>
                <a:lnTo>
                  <a:pt x="40" y="36"/>
                </a:lnTo>
                <a:lnTo>
                  <a:pt x="38" y="32"/>
                </a:lnTo>
                <a:lnTo>
                  <a:pt x="34" y="28"/>
                </a:lnTo>
                <a:lnTo>
                  <a:pt x="32" y="24"/>
                </a:lnTo>
                <a:lnTo>
                  <a:pt x="34" y="20"/>
                </a:lnTo>
                <a:lnTo>
                  <a:pt x="36" y="16"/>
                </a:lnTo>
                <a:lnTo>
                  <a:pt x="46" y="10"/>
                </a:lnTo>
                <a:lnTo>
                  <a:pt x="54" y="4"/>
                </a:lnTo>
                <a:lnTo>
                  <a:pt x="62" y="0"/>
                </a:lnTo>
                <a:lnTo>
                  <a:pt x="66" y="4"/>
                </a:lnTo>
                <a:lnTo>
                  <a:pt x="70" y="4"/>
                </a:lnTo>
                <a:lnTo>
                  <a:pt x="74" y="6"/>
                </a:lnTo>
                <a:lnTo>
                  <a:pt x="80" y="6"/>
                </a:lnTo>
                <a:lnTo>
                  <a:pt x="88" y="12"/>
                </a:lnTo>
                <a:lnTo>
                  <a:pt x="94" y="18"/>
                </a:lnTo>
                <a:lnTo>
                  <a:pt x="100" y="20"/>
                </a:lnTo>
                <a:lnTo>
                  <a:pt x="114" y="22"/>
                </a:lnTo>
                <a:lnTo>
                  <a:pt x="122" y="22"/>
                </a:lnTo>
                <a:lnTo>
                  <a:pt x="128" y="26"/>
                </a:lnTo>
                <a:lnTo>
                  <a:pt x="134" y="28"/>
                </a:lnTo>
                <a:lnTo>
                  <a:pt x="140" y="30"/>
                </a:lnTo>
                <a:lnTo>
                  <a:pt x="156" y="26"/>
                </a:lnTo>
                <a:lnTo>
                  <a:pt x="174" y="20"/>
                </a:lnTo>
                <a:lnTo>
                  <a:pt x="186" y="16"/>
                </a:lnTo>
                <a:lnTo>
                  <a:pt x="188" y="16"/>
                </a:lnTo>
                <a:lnTo>
                  <a:pt x="186" y="18"/>
                </a:lnTo>
                <a:lnTo>
                  <a:pt x="182" y="24"/>
                </a:lnTo>
                <a:lnTo>
                  <a:pt x="182" y="28"/>
                </a:lnTo>
                <a:lnTo>
                  <a:pt x="186" y="36"/>
                </a:lnTo>
                <a:lnTo>
                  <a:pt x="192" y="34"/>
                </a:lnTo>
                <a:lnTo>
                  <a:pt x="196" y="36"/>
                </a:lnTo>
                <a:lnTo>
                  <a:pt x="204" y="40"/>
                </a:lnTo>
                <a:lnTo>
                  <a:pt x="208" y="42"/>
                </a:lnTo>
                <a:lnTo>
                  <a:pt x="210" y="48"/>
                </a:lnTo>
                <a:lnTo>
                  <a:pt x="210" y="54"/>
                </a:lnTo>
                <a:lnTo>
                  <a:pt x="206" y="60"/>
                </a:lnTo>
                <a:lnTo>
                  <a:pt x="214" y="58"/>
                </a:lnTo>
                <a:lnTo>
                  <a:pt x="218" y="58"/>
                </a:lnTo>
                <a:lnTo>
                  <a:pt x="222" y="60"/>
                </a:lnTo>
                <a:lnTo>
                  <a:pt x="228" y="6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0" name="Freeform 328"/>
          <p:cNvSpPr>
            <a:spLocks/>
          </p:cNvSpPr>
          <p:nvPr/>
        </p:nvSpPr>
        <p:spPr bwMode="auto">
          <a:xfrm>
            <a:off x="2027193" y="3355422"/>
            <a:ext cx="308049" cy="507222"/>
          </a:xfrm>
          <a:custGeom>
            <a:avLst/>
            <a:gdLst>
              <a:gd name="T0" fmla="*/ 2147483647 w 198"/>
              <a:gd name="T1" fmla="*/ 2147483647 h 326"/>
              <a:gd name="T2" fmla="*/ 2147483647 w 198"/>
              <a:gd name="T3" fmla="*/ 2147483647 h 326"/>
              <a:gd name="T4" fmla="*/ 2147483647 w 198"/>
              <a:gd name="T5" fmla="*/ 2147483647 h 326"/>
              <a:gd name="T6" fmla="*/ 2147483647 w 198"/>
              <a:gd name="T7" fmla="*/ 2147483647 h 326"/>
              <a:gd name="T8" fmla="*/ 2147483647 w 198"/>
              <a:gd name="T9" fmla="*/ 2147483647 h 326"/>
              <a:gd name="T10" fmla="*/ 2147483647 w 198"/>
              <a:gd name="T11" fmla="*/ 2147483647 h 326"/>
              <a:gd name="T12" fmla="*/ 2147483647 w 198"/>
              <a:gd name="T13" fmla="*/ 2147483647 h 326"/>
              <a:gd name="T14" fmla="*/ 2147483647 w 198"/>
              <a:gd name="T15" fmla="*/ 2147483647 h 326"/>
              <a:gd name="T16" fmla="*/ 2147483647 w 198"/>
              <a:gd name="T17" fmla="*/ 2147483647 h 326"/>
              <a:gd name="T18" fmla="*/ 2147483647 w 198"/>
              <a:gd name="T19" fmla="*/ 2147483647 h 326"/>
              <a:gd name="T20" fmla="*/ 2147483647 w 198"/>
              <a:gd name="T21" fmla="*/ 2147483647 h 326"/>
              <a:gd name="T22" fmla="*/ 2147483647 w 198"/>
              <a:gd name="T23" fmla="*/ 2147483647 h 326"/>
              <a:gd name="T24" fmla="*/ 2147483647 w 198"/>
              <a:gd name="T25" fmla="*/ 2147483647 h 326"/>
              <a:gd name="T26" fmla="*/ 2147483647 w 198"/>
              <a:gd name="T27" fmla="*/ 2147483647 h 326"/>
              <a:gd name="T28" fmla="*/ 2147483647 w 198"/>
              <a:gd name="T29" fmla="*/ 2147483647 h 326"/>
              <a:gd name="T30" fmla="*/ 2147483647 w 198"/>
              <a:gd name="T31" fmla="*/ 2147483647 h 326"/>
              <a:gd name="T32" fmla="*/ 2147483647 w 198"/>
              <a:gd name="T33" fmla="*/ 2147483647 h 326"/>
              <a:gd name="T34" fmla="*/ 2147483647 w 198"/>
              <a:gd name="T35" fmla="*/ 2147483647 h 326"/>
              <a:gd name="T36" fmla="*/ 2147483647 w 198"/>
              <a:gd name="T37" fmla="*/ 2147483647 h 326"/>
              <a:gd name="T38" fmla="*/ 2147483647 w 198"/>
              <a:gd name="T39" fmla="*/ 2147483647 h 326"/>
              <a:gd name="T40" fmla="*/ 2147483647 w 198"/>
              <a:gd name="T41" fmla="*/ 2147483647 h 326"/>
              <a:gd name="T42" fmla="*/ 2147483647 w 198"/>
              <a:gd name="T43" fmla="*/ 2147483647 h 326"/>
              <a:gd name="T44" fmla="*/ 2147483647 w 198"/>
              <a:gd name="T45" fmla="*/ 2147483647 h 326"/>
              <a:gd name="T46" fmla="*/ 2147483647 w 198"/>
              <a:gd name="T47" fmla="*/ 2147483647 h 326"/>
              <a:gd name="T48" fmla="*/ 2147483647 w 198"/>
              <a:gd name="T49" fmla="*/ 2147483647 h 326"/>
              <a:gd name="T50" fmla="*/ 2147483647 w 198"/>
              <a:gd name="T51" fmla="*/ 2147483647 h 326"/>
              <a:gd name="T52" fmla="*/ 2147483647 w 198"/>
              <a:gd name="T53" fmla="*/ 2147483647 h 326"/>
              <a:gd name="T54" fmla="*/ 2147483647 w 198"/>
              <a:gd name="T55" fmla="*/ 2147483647 h 326"/>
              <a:gd name="T56" fmla="*/ 2147483647 w 198"/>
              <a:gd name="T57" fmla="*/ 2147483647 h 326"/>
              <a:gd name="T58" fmla="*/ 2147483647 w 198"/>
              <a:gd name="T59" fmla="*/ 2147483647 h 326"/>
              <a:gd name="T60" fmla="*/ 2147483647 w 198"/>
              <a:gd name="T61" fmla="*/ 2147483647 h 326"/>
              <a:gd name="T62" fmla="*/ 2147483647 w 198"/>
              <a:gd name="T63" fmla="*/ 2147483647 h 326"/>
              <a:gd name="T64" fmla="*/ 2147483647 w 198"/>
              <a:gd name="T65" fmla="*/ 2147483647 h 326"/>
              <a:gd name="T66" fmla="*/ 2147483647 w 198"/>
              <a:gd name="T67" fmla="*/ 2147483647 h 326"/>
              <a:gd name="T68" fmla="*/ 2147483647 w 198"/>
              <a:gd name="T69" fmla="*/ 2147483647 h 326"/>
              <a:gd name="T70" fmla="*/ 2147483647 w 198"/>
              <a:gd name="T71" fmla="*/ 2147483647 h 326"/>
              <a:gd name="T72" fmla="*/ 2147483647 w 198"/>
              <a:gd name="T73" fmla="*/ 2147483647 h 326"/>
              <a:gd name="T74" fmla="*/ 2147483647 w 198"/>
              <a:gd name="T75" fmla="*/ 2147483647 h 326"/>
              <a:gd name="T76" fmla="*/ 2147483647 w 198"/>
              <a:gd name="T77" fmla="*/ 2147483647 h 326"/>
              <a:gd name="T78" fmla="*/ 2147483647 w 198"/>
              <a:gd name="T79" fmla="*/ 2147483647 h 326"/>
              <a:gd name="T80" fmla="*/ 2147483647 w 198"/>
              <a:gd name="T81" fmla="*/ 2147483647 h 326"/>
              <a:gd name="T82" fmla="*/ 2147483647 w 198"/>
              <a:gd name="T83" fmla="*/ 2147483647 h 326"/>
              <a:gd name="T84" fmla="*/ 2147483647 w 198"/>
              <a:gd name="T85" fmla="*/ 2147483647 h 326"/>
              <a:gd name="T86" fmla="*/ 2147483647 w 198"/>
              <a:gd name="T87" fmla="*/ 2147483647 h 326"/>
              <a:gd name="T88" fmla="*/ 2147483647 w 198"/>
              <a:gd name="T89" fmla="*/ 2147483647 h 326"/>
              <a:gd name="T90" fmla="*/ 0 w 198"/>
              <a:gd name="T91" fmla="*/ 2147483647 h 3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8"/>
              <a:gd name="T139" fmla="*/ 0 h 326"/>
              <a:gd name="T140" fmla="*/ 198 w 198"/>
              <a:gd name="T141" fmla="*/ 326 h 3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8" h="326">
                <a:moveTo>
                  <a:pt x="2" y="220"/>
                </a:moveTo>
                <a:lnTo>
                  <a:pt x="2" y="208"/>
                </a:lnTo>
                <a:lnTo>
                  <a:pt x="6" y="198"/>
                </a:lnTo>
                <a:lnTo>
                  <a:pt x="10" y="192"/>
                </a:lnTo>
                <a:lnTo>
                  <a:pt x="20" y="190"/>
                </a:lnTo>
                <a:lnTo>
                  <a:pt x="20" y="184"/>
                </a:lnTo>
                <a:lnTo>
                  <a:pt x="24" y="178"/>
                </a:lnTo>
                <a:lnTo>
                  <a:pt x="28" y="174"/>
                </a:lnTo>
                <a:lnTo>
                  <a:pt x="30" y="170"/>
                </a:lnTo>
                <a:lnTo>
                  <a:pt x="28" y="152"/>
                </a:lnTo>
                <a:lnTo>
                  <a:pt x="26" y="134"/>
                </a:lnTo>
                <a:lnTo>
                  <a:pt x="28" y="128"/>
                </a:lnTo>
                <a:lnTo>
                  <a:pt x="30" y="122"/>
                </a:lnTo>
                <a:lnTo>
                  <a:pt x="28" y="114"/>
                </a:lnTo>
                <a:lnTo>
                  <a:pt x="24" y="108"/>
                </a:lnTo>
                <a:lnTo>
                  <a:pt x="20" y="104"/>
                </a:lnTo>
                <a:lnTo>
                  <a:pt x="20" y="98"/>
                </a:lnTo>
                <a:lnTo>
                  <a:pt x="20" y="94"/>
                </a:lnTo>
                <a:lnTo>
                  <a:pt x="24" y="92"/>
                </a:lnTo>
                <a:lnTo>
                  <a:pt x="32" y="88"/>
                </a:lnTo>
                <a:lnTo>
                  <a:pt x="28" y="82"/>
                </a:lnTo>
                <a:lnTo>
                  <a:pt x="26" y="76"/>
                </a:lnTo>
                <a:lnTo>
                  <a:pt x="28" y="76"/>
                </a:lnTo>
                <a:lnTo>
                  <a:pt x="34" y="78"/>
                </a:lnTo>
                <a:lnTo>
                  <a:pt x="44" y="80"/>
                </a:lnTo>
                <a:lnTo>
                  <a:pt x="46" y="68"/>
                </a:lnTo>
                <a:lnTo>
                  <a:pt x="50" y="66"/>
                </a:lnTo>
                <a:lnTo>
                  <a:pt x="52" y="62"/>
                </a:lnTo>
                <a:lnTo>
                  <a:pt x="56" y="62"/>
                </a:lnTo>
                <a:lnTo>
                  <a:pt x="60" y="58"/>
                </a:lnTo>
                <a:lnTo>
                  <a:pt x="62" y="52"/>
                </a:lnTo>
                <a:lnTo>
                  <a:pt x="64" y="46"/>
                </a:lnTo>
                <a:lnTo>
                  <a:pt x="66" y="36"/>
                </a:lnTo>
                <a:lnTo>
                  <a:pt x="68" y="32"/>
                </a:lnTo>
                <a:lnTo>
                  <a:pt x="72" y="28"/>
                </a:lnTo>
                <a:lnTo>
                  <a:pt x="78" y="26"/>
                </a:lnTo>
                <a:lnTo>
                  <a:pt x="86" y="26"/>
                </a:lnTo>
                <a:lnTo>
                  <a:pt x="88" y="22"/>
                </a:lnTo>
                <a:lnTo>
                  <a:pt x="92" y="20"/>
                </a:lnTo>
                <a:lnTo>
                  <a:pt x="106" y="16"/>
                </a:lnTo>
                <a:lnTo>
                  <a:pt x="118" y="10"/>
                </a:lnTo>
                <a:lnTo>
                  <a:pt x="128" y="4"/>
                </a:lnTo>
                <a:lnTo>
                  <a:pt x="134" y="2"/>
                </a:lnTo>
                <a:lnTo>
                  <a:pt x="138" y="0"/>
                </a:lnTo>
                <a:lnTo>
                  <a:pt x="138" y="8"/>
                </a:lnTo>
                <a:lnTo>
                  <a:pt x="134" y="12"/>
                </a:lnTo>
                <a:lnTo>
                  <a:pt x="130" y="16"/>
                </a:lnTo>
                <a:lnTo>
                  <a:pt x="128" y="20"/>
                </a:lnTo>
                <a:lnTo>
                  <a:pt x="118" y="30"/>
                </a:lnTo>
                <a:lnTo>
                  <a:pt x="106" y="44"/>
                </a:lnTo>
                <a:lnTo>
                  <a:pt x="102" y="52"/>
                </a:lnTo>
                <a:lnTo>
                  <a:pt x="100" y="60"/>
                </a:lnTo>
                <a:lnTo>
                  <a:pt x="102" y="66"/>
                </a:lnTo>
                <a:lnTo>
                  <a:pt x="106" y="68"/>
                </a:lnTo>
                <a:lnTo>
                  <a:pt x="108" y="74"/>
                </a:lnTo>
                <a:lnTo>
                  <a:pt x="110" y="78"/>
                </a:lnTo>
                <a:lnTo>
                  <a:pt x="114" y="82"/>
                </a:lnTo>
                <a:lnTo>
                  <a:pt x="116" y="88"/>
                </a:lnTo>
                <a:lnTo>
                  <a:pt x="112" y="94"/>
                </a:lnTo>
                <a:lnTo>
                  <a:pt x="110" y="98"/>
                </a:lnTo>
                <a:lnTo>
                  <a:pt x="112" y="102"/>
                </a:lnTo>
                <a:lnTo>
                  <a:pt x="116" y="106"/>
                </a:lnTo>
                <a:lnTo>
                  <a:pt x="120" y="108"/>
                </a:lnTo>
                <a:lnTo>
                  <a:pt x="126" y="110"/>
                </a:lnTo>
                <a:lnTo>
                  <a:pt x="140" y="112"/>
                </a:lnTo>
                <a:lnTo>
                  <a:pt x="152" y="114"/>
                </a:lnTo>
                <a:lnTo>
                  <a:pt x="154" y="120"/>
                </a:lnTo>
                <a:lnTo>
                  <a:pt x="158" y="124"/>
                </a:lnTo>
                <a:lnTo>
                  <a:pt x="164" y="128"/>
                </a:lnTo>
                <a:lnTo>
                  <a:pt x="170" y="128"/>
                </a:lnTo>
                <a:lnTo>
                  <a:pt x="178" y="128"/>
                </a:lnTo>
                <a:lnTo>
                  <a:pt x="184" y="126"/>
                </a:lnTo>
                <a:lnTo>
                  <a:pt x="190" y="124"/>
                </a:lnTo>
                <a:lnTo>
                  <a:pt x="198" y="124"/>
                </a:lnTo>
                <a:lnTo>
                  <a:pt x="190" y="142"/>
                </a:lnTo>
                <a:lnTo>
                  <a:pt x="188" y="152"/>
                </a:lnTo>
                <a:lnTo>
                  <a:pt x="186" y="160"/>
                </a:lnTo>
                <a:lnTo>
                  <a:pt x="188" y="166"/>
                </a:lnTo>
                <a:lnTo>
                  <a:pt x="192" y="170"/>
                </a:lnTo>
                <a:lnTo>
                  <a:pt x="194" y="174"/>
                </a:lnTo>
                <a:lnTo>
                  <a:pt x="196" y="180"/>
                </a:lnTo>
                <a:lnTo>
                  <a:pt x="196" y="182"/>
                </a:lnTo>
                <a:lnTo>
                  <a:pt x="194" y="186"/>
                </a:lnTo>
                <a:lnTo>
                  <a:pt x="192" y="188"/>
                </a:lnTo>
                <a:lnTo>
                  <a:pt x="192" y="192"/>
                </a:lnTo>
                <a:lnTo>
                  <a:pt x="194" y="196"/>
                </a:lnTo>
                <a:lnTo>
                  <a:pt x="198" y="204"/>
                </a:lnTo>
                <a:lnTo>
                  <a:pt x="184" y="212"/>
                </a:lnTo>
                <a:lnTo>
                  <a:pt x="172" y="214"/>
                </a:lnTo>
                <a:lnTo>
                  <a:pt x="160" y="216"/>
                </a:lnTo>
                <a:lnTo>
                  <a:pt x="152" y="220"/>
                </a:lnTo>
                <a:lnTo>
                  <a:pt x="156" y="220"/>
                </a:lnTo>
                <a:lnTo>
                  <a:pt x="158" y="222"/>
                </a:lnTo>
                <a:lnTo>
                  <a:pt x="160" y="226"/>
                </a:lnTo>
                <a:lnTo>
                  <a:pt x="164" y="228"/>
                </a:lnTo>
                <a:lnTo>
                  <a:pt x="164" y="236"/>
                </a:lnTo>
                <a:lnTo>
                  <a:pt x="158" y="236"/>
                </a:lnTo>
                <a:lnTo>
                  <a:pt x="154" y="238"/>
                </a:lnTo>
                <a:lnTo>
                  <a:pt x="150" y="242"/>
                </a:lnTo>
                <a:lnTo>
                  <a:pt x="148" y="246"/>
                </a:lnTo>
                <a:lnTo>
                  <a:pt x="150" y="252"/>
                </a:lnTo>
                <a:lnTo>
                  <a:pt x="154" y="258"/>
                </a:lnTo>
                <a:lnTo>
                  <a:pt x="158" y="264"/>
                </a:lnTo>
                <a:lnTo>
                  <a:pt x="160" y="270"/>
                </a:lnTo>
                <a:lnTo>
                  <a:pt x="158" y="296"/>
                </a:lnTo>
                <a:lnTo>
                  <a:pt x="154" y="326"/>
                </a:lnTo>
                <a:lnTo>
                  <a:pt x="146" y="322"/>
                </a:lnTo>
                <a:lnTo>
                  <a:pt x="142" y="320"/>
                </a:lnTo>
                <a:lnTo>
                  <a:pt x="140" y="316"/>
                </a:lnTo>
                <a:lnTo>
                  <a:pt x="142" y="312"/>
                </a:lnTo>
                <a:lnTo>
                  <a:pt x="146" y="308"/>
                </a:lnTo>
                <a:lnTo>
                  <a:pt x="148" y="304"/>
                </a:lnTo>
                <a:lnTo>
                  <a:pt x="150" y="298"/>
                </a:lnTo>
                <a:lnTo>
                  <a:pt x="144" y="294"/>
                </a:lnTo>
                <a:lnTo>
                  <a:pt x="136" y="292"/>
                </a:lnTo>
                <a:lnTo>
                  <a:pt x="132" y="294"/>
                </a:lnTo>
                <a:lnTo>
                  <a:pt x="132" y="298"/>
                </a:lnTo>
                <a:lnTo>
                  <a:pt x="128" y="294"/>
                </a:lnTo>
                <a:lnTo>
                  <a:pt x="124" y="292"/>
                </a:lnTo>
                <a:lnTo>
                  <a:pt x="122" y="292"/>
                </a:lnTo>
                <a:lnTo>
                  <a:pt x="118" y="294"/>
                </a:lnTo>
                <a:lnTo>
                  <a:pt x="116" y="296"/>
                </a:lnTo>
                <a:lnTo>
                  <a:pt x="114" y="296"/>
                </a:lnTo>
                <a:lnTo>
                  <a:pt x="98" y="296"/>
                </a:lnTo>
                <a:lnTo>
                  <a:pt x="96" y="288"/>
                </a:lnTo>
                <a:lnTo>
                  <a:pt x="92" y="280"/>
                </a:lnTo>
                <a:lnTo>
                  <a:pt x="88" y="274"/>
                </a:lnTo>
                <a:lnTo>
                  <a:pt x="82" y="266"/>
                </a:lnTo>
                <a:lnTo>
                  <a:pt x="74" y="260"/>
                </a:lnTo>
                <a:lnTo>
                  <a:pt x="68" y="256"/>
                </a:lnTo>
                <a:lnTo>
                  <a:pt x="62" y="252"/>
                </a:lnTo>
                <a:lnTo>
                  <a:pt x="56" y="252"/>
                </a:lnTo>
                <a:lnTo>
                  <a:pt x="54" y="248"/>
                </a:lnTo>
                <a:lnTo>
                  <a:pt x="56" y="246"/>
                </a:lnTo>
                <a:lnTo>
                  <a:pt x="40" y="242"/>
                </a:lnTo>
                <a:lnTo>
                  <a:pt x="24" y="236"/>
                </a:lnTo>
                <a:lnTo>
                  <a:pt x="10" y="228"/>
                </a:lnTo>
                <a:lnTo>
                  <a:pt x="0" y="220"/>
                </a:lnTo>
                <a:lnTo>
                  <a:pt x="2" y="22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1" name="Freeform 329"/>
          <p:cNvSpPr>
            <a:spLocks/>
          </p:cNvSpPr>
          <p:nvPr/>
        </p:nvSpPr>
        <p:spPr bwMode="auto">
          <a:xfrm>
            <a:off x="1971183" y="3697719"/>
            <a:ext cx="146246" cy="192931"/>
          </a:xfrm>
          <a:custGeom>
            <a:avLst/>
            <a:gdLst>
              <a:gd name="T0" fmla="*/ 2147483647 w 94"/>
              <a:gd name="T1" fmla="*/ 2147483647 h 124"/>
              <a:gd name="T2" fmla="*/ 2147483647 w 94"/>
              <a:gd name="T3" fmla="*/ 2147483647 h 124"/>
              <a:gd name="T4" fmla="*/ 2147483647 w 94"/>
              <a:gd name="T5" fmla="*/ 2147483647 h 124"/>
              <a:gd name="T6" fmla="*/ 2147483647 w 94"/>
              <a:gd name="T7" fmla="*/ 2147483647 h 124"/>
              <a:gd name="T8" fmla="*/ 2147483647 w 94"/>
              <a:gd name="T9" fmla="*/ 2147483647 h 124"/>
              <a:gd name="T10" fmla="*/ 2147483647 w 94"/>
              <a:gd name="T11" fmla="*/ 2147483647 h 124"/>
              <a:gd name="T12" fmla="*/ 2147483647 w 94"/>
              <a:gd name="T13" fmla="*/ 2147483647 h 124"/>
              <a:gd name="T14" fmla="*/ 2147483647 w 94"/>
              <a:gd name="T15" fmla="*/ 2147483647 h 124"/>
              <a:gd name="T16" fmla="*/ 2147483647 w 94"/>
              <a:gd name="T17" fmla="*/ 2147483647 h 124"/>
              <a:gd name="T18" fmla="*/ 2147483647 w 94"/>
              <a:gd name="T19" fmla="*/ 2147483647 h 124"/>
              <a:gd name="T20" fmla="*/ 2147483647 w 94"/>
              <a:gd name="T21" fmla="*/ 2147483647 h 124"/>
              <a:gd name="T22" fmla="*/ 2147483647 w 94"/>
              <a:gd name="T23" fmla="*/ 2147483647 h 124"/>
              <a:gd name="T24" fmla="*/ 2147483647 w 94"/>
              <a:gd name="T25" fmla="*/ 2147483647 h 124"/>
              <a:gd name="T26" fmla="*/ 2147483647 w 94"/>
              <a:gd name="T27" fmla="*/ 2147483647 h 124"/>
              <a:gd name="T28" fmla="*/ 2147483647 w 94"/>
              <a:gd name="T29" fmla="*/ 2147483647 h 124"/>
              <a:gd name="T30" fmla="*/ 2147483647 w 94"/>
              <a:gd name="T31" fmla="*/ 2147483647 h 124"/>
              <a:gd name="T32" fmla="*/ 2147483647 w 94"/>
              <a:gd name="T33" fmla="*/ 2147483647 h 124"/>
              <a:gd name="T34" fmla="*/ 2147483647 w 94"/>
              <a:gd name="T35" fmla="*/ 2147483647 h 124"/>
              <a:gd name="T36" fmla="*/ 2147483647 w 94"/>
              <a:gd name="T37" fmla="*/ 2147483647 h 124"/>
              <a:gd name="T38" fmla="*/ 2147483647 w 94"/>
              <a:gd name="T39" fmla="*/ 2147483647 h 124"/>
              <a:gd name="T40" fmla="*/ 2147483647 w 94"/>
              <a:gd name="T41" fmla="*/ 2147483647 h 124"/>
              <a:gd name="T42" fmla="*/ 2147483647 w 94"/>
              <a:gd name="T43" fmla="*/ 2147483647 h 124"/>
              <a:gd name="T44" fmla="*/ 2147483647 w 94"/>
              <a:gd name="T45" fmla="*/ 2147483647 h 124"/>
              <a:gd name="T46" fmla="*/ 2147483647 w 94"/>
              <a:gd name="T47" fmla="*/ 2147483647 h 124"/>
              <a:gd name="T48" fmla="*/ 2147483647 w 94"/>
              <a:gd name="T49" fmla="*/ 2147483647 h 124"/>
              <a:gd name="T50" fmla="*/ 2147483647 w 94"/>
              <a:gd name="T51" fmla="*/ 2147483647 h 124"/>
              <a:gd name="T52" fmla="*/ 2147483647 w 94"/>
              <a:gd name="T53" fmla="*/ 0 h 124"/>
              <a:gd name="T54" fmla="*/ 2147483647 w 94"/>
              <a:gd name="T55" fmla="*/ 0 h 124"/>
              <a:gd name="T56" fmla="*/ 2147483647 w 94"/>
              <a:gd name="T57" fmla="*/ 0 h 124"/>
              <a:gd name="T58" fmla="*/ 2147483647 w 94"/>
              <a:gd name="T59" fmla="*/ 2147483647 h 124"/>
              <a:gd name="T60" fmla="*/ 2147483647 w 94"/>
              <a:gd name="T61" fmla="*/ 2147483647 h 124"/>
              <a:gd name="T62" fmla="*/ 2147483647 w 94"/>
              <a:gd name="T63" fmla="*/ 2147483647 h 124"/>
              <a:gd name="T64" fmla="*/ 2147483647 w 94"/>
              <a:gd name="T65" fmla="*/ 2147483647 h 124"/>
              <a:gd name="T66" fmla="*/ 2147483647 w 94"/>
              <a:gd name="T67" fmla="*/ 2147483647 h 124"/>
              <a:gd name="T68" fmla="*/ 2147483647 w 94"/>
              <a:gd name="T69" fmla="*/ 2147483647 h 124"/>
              <a:gd name="T70" fmla="*/ 0 w 94"/>
              <a:gd name="T71" fmla="*/ 2147483647 h 124"/>
              <a:gd name="T72" fmla="*/ 2147483647 w 94"/>
              <a:gd name="T73" fmla="*/ 2147483647 h 124"/>
              <a:gd name="T74" fmla="*/ 2147483647 w 94"/>
              <a:gd name="T75" fmla="*/ 2147483647 h 124"/>
              <a:gd name="T76" fmla="*/ 2147483647 w 94"/>
              <a:gd name="T77" fmla="*/ 2147483647 h 124"/>
              <a:gd name="T78" fmla="*/ 2147483647 w 94"/>
              <a:gd name="T79" fmla="*/ 2147483647 h 124"/>
              <a:gd name="T80" fmla="*/ 2147483647 w 94"/>
              <a:gd name="T81" fmla="*/ 2147483647 h 124"/>
              <a:gd name="T82" fmla="*/ 2147483647 w 94"/>
              <a:gd name="T83" fmla="*/ 2147483647 h 124"/>
              <a:gd name="T84" fmla="*/ 2147483647 w 94"/>
              <a:gd name="T85" fmla="*/ 2147483647 h 124"/>
              <a:gd name="T86" fmla="*/ 2147483647 w 94"/>
              <a:gd name="T87" fmla="*/ 2147483647 h 124"/>
              <a:gd name="T88" fmla="*/ 2147483647 w 94"/>
              <a:gd name="T89" fmla="*/ 2147483647 h 124"/>
              <a:gd name="T90" fmla="*/ 2147483647 w 94"/>
              <a:gd name="T91" fmla="*/ 2147483647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124"/>
              <a:gd name="T140" fmla="*/ 94 w 94"/>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124">
                <a:moveTo>
                  <a:pt x="12" y="88"/>
                </a:moveTo>
                <a:lnTo>
                  <a:pt x="10" y="94"/>
                </a:lnTo>
                <a:lnTo>
                  <a:pt x="12" y="96"/>
                </a:lnTo>
                <a:lnTo>
                  <a:pt x="12" y="102"/>
                </a:lnTo>
                <a:lnTo>
                  <a:pt x="10" y="106"/>
                </a:lnTo>
                <a:lnTo>
                  <a:pt x="8" y="110"/>
                </a:lnTo>
                <a:lnTo>
                  <a:pt x="20" y="118"/>
                </a:lnTo>
                <a:lnTo>
                  <a:pt x="32" y="124"/>
                </a:lnTo>
                <a:lnTo>
                  <a:pt x="36" y="122"/>
                </a:lnTo>
                <a:lnTo>
                  <a:pt x="38" y="118"/>
                </a:lnTo>
                <a:lnTo>
                  <a:pt x="44" y="106"/>
                </a:lnTo>
                <a:lnTo>
                  <a:pt x="50" y="92"/>
                </a:lnTo>
                <a:lnTo>
                  <a:pt x="54" y="88"/>
                </a:lnTo>
                <a:lnTo>
                  <a:pt x="60" y="84"/>
                </a:lnTo>
                <a:lnTo>
                  <a:pt x="72" y="76"/>
                </a:lnTo>
                <a:lnTo>
                  <a:pt x="84" y="68"/>
                </a:lnTo>
                <a:lnTo>
                  <a:pt x="90" y="56"/>
                </a:lnTo>
                <a:lnTo>
                  <a:pt x="92" y="50"/>
                </a:lnTo>
                <a:lnTo>
                  <a:pt x="92" y="42"/>
                </a:lnTo>
                <a:lnTo>
                  <a:pt x="94" y="40"/>
                </a:lnTo>
                <a:lnTo>
                  <a:pt x="92" y="32"/>
                </a:lnTo>
                <a:lnTo>
                  <a:pt x="90" y="28"/>
                </a:lnTo>
                <a:lnTo>
                  <a:pt x="92" y="26"/>
                </a:lnTo>
                <a:lnTo>
                  <a:pt x="76" y="22"/>
                </a:lnTo>
                <a:lnTo>
                  <a:pt x="60" y="16"/>
                </a:lnTo>
                <a:lnTo>
                  <a:pt x="46" y="8"/>
                </a:lnTo>
                <a:lnTo>
                  <a:pt x="36" y="0"/>
                </a:lnTo>
                <a:lnTo>
                  <a:pt x="30" y="0"/>
                </a:lnTo>
                <a:lnTo>
                  <a:pt x="22" y="0"/>
                </a:lnTo>
                <a:lnTo>
                  <a:pt x="16" y="4"/>
                </a:lnTo>
                <a:lnTo>
                  <a:pt x="14" y="8"/>
                </a:lnTo>
                <a:lnTo>
                  <a:pt x="14" y="12"/>
                </a:lnTo>
                <a:lnTo>
                  <a:pt x="12" y="24"/>
                </a:lnTo>
                <a:lnTo>
                  <a:pt x="6" y="40"/>
                </a:lnTo>
                <a:lnTo>
                  <a:pt x="2" y="54"/>
                </a:lnTo>
                <a:lnTo>
                  <a:pt x="0" y="66"/>
                </a:lnTo>
                <a:lnTo>
                  <a:pt x="4" y="72"/>
                </a:lnTo>
                <a:lnTo>
                  <a:pt x="6" y="74"/>
                </a:lnTo>
                <a:lnTo>
                  <a:pt x="10" y="74"/>
                </a:lnTo>
                <a:lnTo>
                  <a:pt x="16" y="72"/>
                </a:lnTo>
                <a:lnTo>
                  <a:pt x="20" y="68"/>
                </a:lnTo>
                <a:lnTo>
                  <a:pt x="20" y="76"/>
                </a:lnTo>
                <a:lnTo>
                  <a:pt x="20" y="82"/>
                </a:lnTo>
                <a:lnTo>
                  <a:pt x="14" y="88"/>
                </a:lnTo>
                <a:lnTo>
                  <a:pt x="8" y="90"/>
                </a:lnTo>
                <a:lnTo>
                  <a:pt x="12" y="8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2" name="Freeform 330"/>
          <p:cNvSpPr>
            <a:spLocks/>
          </p:cNvSpPr>
          <p:nvPr/>
        </p:nvSpPr>
        <p:spPr bwMode="auto">
          <a:xfrm>
            <a:off x="1964960" y="3747508"/>
            <a:ext cx="348500" cy="557011"/>
          </a:xfrm>
          <a:custGeom>
            <a:avLst/>
            <a:gdLst>
              <a:gd name="T0" fmla="*/ 2147483647 w 224"/>
              <a:gd name="T1" fmla="*/ 2147483647 h 358"/>
              <a:gd name="T2" fmla="*/ 2147483647 w 224"/>
              <a:gd name="T3" fmla="*/ 2147483647 h 358"/>
              <a:gd name="T4" fmla="*/ 2147483647 w 224"/>
              <a:gd name="T5" fmla="*/ 2147483647 h 358"/>
              <a:gd name="T6" fmla="*/ 2147483647 w 224"/>
              <a:gd name="T7" fmla="*/ 2147483647 h 358"/>
              <a:gd name="T8" fmla="*/ 2147483647 w 224"/>
              <a:gd name="T9" fmla="*/ 2147483647 h 358"/>
              <a:gd name="T10" fmla="*/ 2147483647 w 224"/>
              <a:gd name="T11" fmla="*/ 2147483647 h 358"/>
              <a:gd name="T12" fmla="*/ 2147483647 w 224"/>
              <a:gd name="T13" fmla="*/ 2147483647 h 358"/>
              <a:gd name="T14" fmla="*/ 2147483647 w 224"/>
              <a:gd name="T15" fmla="*/ 2147483647 h 358"/>
              <a:gd name="T16" fmla="*/ 0 w 224"/>
              <a:gd name="T17" fmla="*/ 2147483647 h 358"/>
              <a:gd name="T18" fmla="*/ 2147483647 w 224"/>
              <a:gd name="T19" fmla="*/ 2147483647 h 358"/>
              <a:gd name="T20" fmla="*/ 2147483647 w 224"/>
              <a:gd name="T21" fmla="*/ 2147483647 h 358"/>
              <a:gd name="T22" fmla="*/ 2147483647 w 224"/>
              <a:gd name="T23" fmla="*/ 2147483647 h 358"/>
              <a:gd name="T24" fmla="*/ 2147483647 w 224"/>
              <a:gd name="T25" fmla="*/ 2147483647 h 358"/>
              <a:gd name="T26" fmla="*/ 2147483647 w 224"/>
              <a:gd name="T27" fmla="*/ 2147483647 h 358"/>
              <a:gd name="T28" fmla="*/ 2147483647 w 224"/>
              <a:gd name="T29" fmla="*/ 2147483647 h 358"/>
              <a:gd name="T30" fmla="*/ 2147483647 w 224"/>
              <a:gd name="T31" fmla="*/ 2147483647 h 358"/>
              <a:gd name="T32" fmla="*/ 2147483647 w 224"/>
              <a:gd name="T33" fmla="*/ 0 h 358"/>
              <a:gd name="T34" fmla="*/ 2147483647 w 224"/>
              <a:gd name="T35" fmla="*/ 2147483647 h 358"/>
              <a:gd name="T36" fmla="*/ 2147483647 w 224"/>
              <a:gd name="T37" fmla="*/ 2147483647 h 358"/>
              <a:gd name="T38" fmla="*/ 2147483647 w 224"/>
              <a:gd name="T39" fmla="*/ 2147483647 h 358"/>
              <a:gd name="T40" fmla="*/ 2147483647 w 224"/>
              <a:gd name="T41" fmla="*/ 2147483647 h 358"/>
              <a:gd name="T42" fmla="*/ 2147483647 w 224"/>
              <a:gd name="T43" fmla="*/ 2147483647 h 358"/>
              <a:gd name="T44" fmla="*/ 2147483647 w 224"/>
              <a:gd name="T45" fmla="*/ 2147483647 h 358"/>
              <a:gd name="T46" fmla="*/ 2147483647 w 224"/>
              <a:gd name="T47" fmla="*/ 2147483647 h 358"/>
              <a:gd name="T48" fmla="*/ 2147483647 w 224"/>
              <a:gd name="T49" fmla="*/ 2147483647 h 358"/>
              <a:gd name="T50" fmla="*/ 2147483647 w 224"/>
              <a:gd name="T51" fmla="*/ 2147483647 h 358"/>
              <a:gd name="T52" fmla="*/ 2147483647 w 224"/>
              <a:gd name="T53" fmla="*/ 2147483647 h 358"/>
              <a:gd name="T54" fmla="*/ 2147483647 w 224"/>
              <a:gd name="T55" fmla="*/ 2147483647 h 358"/>
              <a:gd name="T56" fmla="*/ 2147483647 w 224"/>
              <a:gd name="T57" fmla="*/ 2147483647 h 358"/>
              <a:gd name="T58" fmla="*/ 2147483647 w 224"/>
              <a:gd name="T59" fmla="*/ 2147483647 h 358"/>
              <a:gd name="T60" fmla="*/ 2147483647 w 224"/>
              <a:gd name="T61" fmla="*/ 2147483647 h 358"/>
              <a:gd name="T62" fmla="*/ 2147483647 w 224"/>
              <a:gd name="T63" fmla="*/ 2147483647 h 358"/>
              <a:gd name="T64" fmla="*/ 2147483647 w 224"/>
              <a:gd name="T65" fmla="*/ 2147483647 h 358"/>
              <a:gd name="T66" fmla="*/ 2147483647 w 224"/>
              <a:gd name="T67" fmla="*/ 2147483647 h 358"/>
              <a:gd name="T68" fmla="*/ 2147483647 w 224"/>
              <a:gd name="T69" fmla="*/ 2147483647 h 358"/>
              <a:gd name="T70" fmla="*/ 2147483647 w 224"/>
              <a:gd name="T71" fmla="*/ 2147483647 h 358"/>
              <a:gd name="T72" fmla="*/ 2147483647 w 224"/>
              <a:gd name="T73" fmla="*/ 2147483647 h 358"/>
              <a:gd name="T74" fmla="*/ 2147483647 w 224"/>
              <a:gd name="T75" fmla="*/ 2147483647 h 358"/>
              <a:gd name="T76" fmla="*/ 2147483647 w 224"/>
              <a:gd name="T77" fmla="*/ 2147483647 h 358"/>
              <a:gd name="T78" fmla="*/ 2147483647 w 224"/>
              <a:gd name="T79" fmla="*/ 2147483647 h 358"/>
              <a:gd name="T80" fmla="*/ 2147483647 w 224"/>
              <a:gd name="T81" fmla="*/ 2147483647 h 358"/>
              <a:gd name="T82" fmla="*/ 2147483647 w 224"/>
              <a:gd name="T83" fmla="*/ 2147483647 h 358"/>
              <a:gd name="T84" fmla="*/ 2147483647 w 224"/>
              <a:gd name="T85" fmla="*/ 2147483647 h 3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4"/>
              <a:gd name="T130" fmla="*/ 0 h 358"/>
              <a:gd name="T131" fmla="*/ 224 w 224"/>
              <a:gd name="T132" fmla="*/ 358 h 3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4" h="358">
                <a:moveTo>
                  <a:pt x="200" y="358"/>
                </a:moveTo>
                <a:lnTo>
                  <a:pt x="194" y="348"/>
                </a:lnTo>
                <a:lnTo>
                  <a:pt x="186" y="340"/>
                </a:lnTo>
                <a:lnTo>
                  <a:pt x="166" y="322"/>
                </a:lnTo>
                <a:lnTo>
                  <a:pt x="156" y="316"/>
                </a:lnTo>
                <a:lnTo>
                  <a:pt x="146" y="312"/>
                </a:lnTo>
                <a:lnTo>
                  <a:pt x="126" y="302"/>
                </a:lnTo>
                <a:lnTo>
                  <a:pt x="116" y="296"/>
                </a:lnTo>
                <a:lnTo>
                  <a:pt x="106" y="288"/>
                </a:lnTo>
                <a:lnTo>
                  <a:pt x="100" y="280"/>
                </a:lnTo>
                <a:lnTo>
                  <a:pt x="96" y="272"/>
                </a:lnTo>
                <a:lnTo>
                  <a:pt x="86" y="248"/>
                </a:lnTo>
                <a:lnTo>
                  <a:pt x="76" y="228"/>
                </a:lnTo>
                <a:lnTo>
                  <a:pt x="66" y="208"/>
                </a:lnTo>
                <a:lnTo>
                  <a:pt x="56" y="186"/>
                </a:lnTo>
                <a:lnTo>
                  <a:pt x="50" y="170"/>
                </a:lnTo>
                <a:lnTo>
                  <a:pt x="42" y="156"/>
                </a:lnTo>
                <a:lnTo>
                  <a:pt x="34" y="142"/>
                </a:lnTo>
                <a:lnTo>
                  <a:pt x="26" y="126"/>
                </a:lnTo>
                <a:lnTo>
                  <a:pt x="24" y="122"/>
                </a:lnTo>
                <a:lnTo>
                  <a:pt x="20" y="120"/>
                </a:lnTo>
                <a:lnTo>
                  <a:pt x="12" y="116"/>
                </a:lnTo>
                <a:lnTo>
                  <a:pt x="4" y="114"/>
                </a:lnTo>
                <a:lnTo>
                  <a:pt x="2" y="110"/>
                </a:lnTo>
                <a:lnTo>
                  <a:pt x="0" y="106"/>
                </a:lnTo>
                <a:lnTo>
                  <a:pt x="0" y="88"/>
                </a:lnTo>
                <a:lnTo>
                  <a:pt x="0" y="70"/>
                </a:lnTo>
                <a:lnTo>
                  <a:pt x="2" y="68"/>
                </a:lnTo>
                <a:lnTo>
                  <a:pt x="4" y="64"/>
                </a:lnTo>
                <a:lnTo>
                  <a:pt x="12" y="58"/>
                </a:lnTo>
                <a:lnTo>
                  <a:pt x="16" y="56"/>
                </a:lnTo>
                <a:lnTo>
                  <a:pt x="14" y="62"/>
                </a:lnTo>
                <a:lnTo>
                  <a:pt x="16" y="64"/>
                </a:lnTo>
                <a:lnTo>
                  <a:pt x="16" y="70"/>
                </a:lnTo>
                <a:lnTo>
                  <a:pt x="14" y="74"/>
                </a:lnTo>
                <a:lnTo>
                  <a:pt x="12" y="78"/>
                </a:lnTo>
                <a:lnTo>
                  <a:pt x="24" y="86"/>
                </a:lnTo>
                <a:lnTo>
                  <a:pt x="36" y="92"/>
                </a:lnTo>
                <a:lnTo>
                  <a:pt x="40" y="90"/>
                </a:lnTo>
                <a:lnTo>
                  <a:pt x="42" y="86"/>
                </a:lnTo>
                <a:lnTo>
                  <a:pt x="48" y="74"/>
                </a:lnTo>
                <a:lnTo>
                  <a:pt x="54" y="60"/>
                </a:lnTo>
                <a:lnTo>
                  <a:pt x="58" y="56"/>
                </a:lnTo>
                <a:lnTo>
                  <a:pt x="64" y="52"/>
                </a:lnTo>
                <a:lnTo>
                  <a:pt x="76" y="44"/>
                </a:lnTo>
                <a:lnTo>
                  <a:pt x="88" y="36"/>
                </a:lnTo>
                <a:lnTo>
                  <a:pt x="94" y="24"/>
                </a:lnTo>
                <a:lnTo>
                  <a:pt x="96" y="18"/>
                </a:lnTo>
                <a:lnTo>
                  <a:pt x="96" y="10"/>
                </a:lnTo>
                <a:lnTo>
                  <a:pt x="98" y="8"/>
                </a:lnTo>
                <a:lnTo>
                  <a:pt x="96" y="0"/>
                </a:lnTo>
                <a:lnTo>
                  <a:pt x="102" y="0"/>
                </a:lnTo>
                <a:lnTo>
                  <a:pt x="108" y="4"/>
                </a:lnTo>
                <a:lnTo>
                  <a:pt x="114" y="8"/>
                </a:lnTo>
                <a:lnTo>
                  <a:pt x="122" y="14"/>
                </a:lnTo>
                <a:lnTo>
                  <a:pt x="128" y="22"/>
                </a:lnTo>
                <a:lnTo>
                  <a:pt x="132" y="28"/>
                </a:lnTo>
                <a:lnTo>
                  <a:pt x="136" y="36"/>
                </a:lnTo>
                <a:lnTo>
                  <a:pt x="138" y="44"/>
                </a:lnTo>
                <a:lnTo>
                  <a:pt x="154" y="44"/>
                </a:lnTo>
                <a:lnTo>
                  <a:pt x="156" y="44"/>
                </a:lnTo>
                <a:lnTo>
                  <a:pt x="158" y="42"/>
                </a:lnTo>
                <a:lnTo>
                  <a:pt x="162" y="40"/>
                </a:lnTo>
                <a:lnTo>
                  <a:pt x="164" y="40"/>
                </a:lnTo>
                <a:lnTo>
                  <a:pt x="168" y="42"/>
                </a:lnTo>
                <a:lnTo>
                  <a:pt x="172" y="46"/>
                </a:lnTo>
                <a:lnTo>
                  <a:pt x="172" y="42"/>
                </a:lnTo>
                <a:lnTo>
                  <a:pt x="176" y="40"/>
                </a:lnTo>
                <a:lnTo>
                  <a:pt x="184" y="42"/>
                </a:lnTo>
                <a:lnTo>
                  <a:pt x="190" y="46"/>
                </a:lnTo>
                <a:lnTo>
                  <a:pt x="188" y="52"/>
                </a:lnTo>
                <a:lnTo>
                  <a:pt x="186" y="56"/>
                </a:lnTo>
                <a:lnTo>
                  <a:pt x="182" y="60"/>
                </a:lnTo>
                <a:lnTo>
                  <a:pt x="180" y="64"/>
                </a:lnTo>
                <a:lnTo>
                  <a:pt x="182" y="68"/>
                </a:lnTo>
                <a:lnTo>
                  <a:pt x="186" y="70"/>
                </a:lnTo>
                <a:lnTo>
                  <a:pt x="194" y="74"/>
                </a:lnTo>
                <a:lnTo>
                  <a:pt x="192" y="78"/>
                </a:lnTo>
                <a:lnTo>
                  <a:pt x="188" y="80"/>
                </a:lnTo>
                <a:lnTo>
                  <a:pt x="176" y="84"/>
                </a:lnTo>
                <a:lnTo>
                  <a:pt x="164" y="86"/>
                </a:lnTo>
                <a:lnTo>
                  <a:pt x="154" y="88"/>
                </a:lnTo>
                <a:lnTo>
                  <a:pt x="148" y="92"/>
                </a:lnTo>
                <a:lnTo>
                  <a:pt x="146" y="96"/>
                </a:lnTo>
                <a:lnTo>
                  <a:pt x="144" y="104"/>
                </a:lnTo>
                <a:lnTo>
                  <a:pt x="142" y="114"/>
                </a:lnTo>
                <a:lnTo>
                  <a:pt x="138" y="126"/>
                </a:lnTo>
                <a:lnTo>
                  <a:pt x="136" y="130"/>
                </a:lnTo>
                <a:lnTo>
                  <a:pt x="132" y="132"/>
                </a:lnTo>
                <a:lnTo>
                  <a:pt x="128" y="136"/>
                </a:lnTo>
                <a:lnTo>
                  <a:pt x="126" y="142"/>
                </a:lnTo>
                <a:lnTo>
                  <a:pt x="128" y="148"/>
                </a:lnTo>
                <a:lnTo>
                  <a:pt x="130" y="152"/>
                </a:lnTo>
                <a:lnTo>
                  <a:pt x="136" y="160"/>
                </a:lnTo>
                <a:lnTo>
                  <a:pt x="142" y="168"/>
                </a:lnTo>
                <a:lnTo>
                  <a:pt x="144" y="174"/>
                </a:lnTo>
                <a:lnTo>
                  <a:pt x="144" y="180"/>
                </a:lnTo>
                <a:lnTo>
                  <a:pt x="152" y="182"/>
                </a:lnTo>
                <a:lnTo>
                  <a:pt x="158" y="186"/>
                </a:lnTo>
                <a:lnTo>
                  <a:pt x="164" y="192"/>
                </a:lnTo>
                <a:lnTo>
                  <a:pt x="170" y="194"/>
                </a:lnTo>
                <a:lnTo>
                  <a:pt x="174" y="192"/>
                </a:lnTo>
                <a:lnTo>
                  <a:pt x="176" y="192"/>
                </a:lnTo>
                <a:lnTo>
                  <a:pt x="178" y="184"/>
                </a:lnTo>
                <a:lnTo>
                  <a:pt x="188" y="184"/>
                </a:lnTo>
                <a:lnTo>
                  <a:pt x="188" y="202"/>
                </a:lnTo>
                <a:lnTo>
                  <a:pt x="188" y="208"/>
                </a:lnTo>
                <a:lnTo>
                  <a:pt x="190" y="210"/>
                </a:lnTo>
                <a:lnTo>
                  <a:pt x="192" y="212"/>
                </a:lnTo>
                <a:lnTo>
                  <a:pt x="196" y="212"/>
                </a:lnTo>
                <a:lnTo>
                  <a:pt x="198" y="212"/>
                </a:lnTo>
                <a:lnTo>
                  <a:pt x="206" y="214"/>
                </a:lnTo>
                <a:lnTo>
                  <a:pt x="216" y="226"/>
                </a:lnTo>
                <a:lnTo>
                  <a:pt x="220" y="234"/>
                </a:lnTo>
                <a:lnTo>
                  <a:pt x="222" y="242"/>
                </a:lnTo>
                <a:lnTo>
                  <a:pt x="220" y="276"/>
                </a:lnTo>
                <a:lnTo>
                  <a:pt x="218" y="282"/>
                </a:lnTo>
                <a:lnTo>
                  <a:pt x="218" y="286"/>
                </a:lnTo>
                <a:lnTo>
                  <a:pt x="216" y="290"/>
                </a:lnTo>
                <a:lnTo>
                  <a:pt x="214" y="296"/>
                </a:lnTo>
                <a:lnTo>
                  <a:pt x="216" y="310"/>
                </a:lnTo>
                <a:lnTo>
                  <a:pt x="218" y="314"/>
                </a:lnTo>
                <a:lnTo>
                  <a:pt x="224" y="318"/>
                </a:lnTo>
                <a:lnTo>
                  <a:pt x="218" y="328"/>
                </a:lnTo>
                <a:lnTo>
                  <a:pt x="216" y="338"/>
                </a:lnTo>
                <a:lnTo>
                  <a:pt x="214" y="346"/>
                </a:lnTo>
                <a:lnTo>
                  <a:pt x="210" y="350"/>
                </a:lnTo>
                <a:lnTo>
                  <a:pt x="204" y="354"/>
                </a:lnTo>
                <a:lnTo>
                  <a:pt x="198" y="356"/>
                </a:lnTo>
                <a:lnTo>
                  <a:pt x="200" y="35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3" name="Freeform 331"/>
          <p:cNvSpPr>
            <a:spLocks/>
          </p:cNvSpPr>
          <p:nvPr/>
        </p:nvSpPr>
        <p:spPr bwMode="auto">
          <a:xfrm>
            <a:off x="2279233" y="4040016"/>
            <a:ext cx="332942" cy="398310"/>
          </a:xfrm>
          <a:custGeom>
            <a:avLst/>
            <a:gdLst>
              <a:gd name="T0" fmla="*/ 2147483647 w 214"/>
              <a:gd name="T1" fmla="*/ 2147483647 h 256"/>
              <a:gd name="T2" fmla="*/ 2147483647 w 214"/>
              <a:gd name="T3" fmla="*/ 2147483647 h 256"/>
              <a:gd name="T4" fmla="*/ 2147483647 w 214"/>
              <a:gd name="T5" fmla="*/ 2147483647 h 256"/>
              <a:gd name="T6" fmla="*/ 2147483647 w 214"/>
              <a:gd name="T7" fmla="*/ 2147483647 h 256"/>
              <a:gd name="T8" fmla="*/ 2147483647 w 214"/>
              <a:gd name="T9" fmla="*/ 2147483647 h 256"/>
              <a:gd name="T10" fmla="*/ 2147483647 w 214"/>
              <a:gd name="T11" fmla="*/ 2147483647 h 256"/>
              <a:gd name="T12" fmla="*/ 2147483647 w 214"/>
              <a:gd name="T13" fmla="*/ 2147483647 h 256"/>
              <a:gd name="T14" fmla="*/ 2147483647 w 214"/>
              <a:gd name="T15" fmla="*/ 2147483647 h 256"/>
              <a:gd name="T16" fmla="*/ 2147483647 w 214"/>
              <a:gd name="T17" fmla="*/ 2147483647 h 256"/>
              <a:gd name="T18" fmla="*/ 2147483647 w 214"/>
              <a:gd name="T19" fmla="*/ 2147483647 h 256"/>
              <a:gd name="T20" fmla="*/ 2147483647 w 214"/>
              <a:gd name="T21" fmla="*/ 2147483647 h 256"/>
              <a:gd name="T22" fmla="*/ 2147483647 w 214"/>
              <a:gd name="T23" fmla="*/ 2147483647 h 256"/>
              <a:gd name="T24" fmla="*/ 2147483647 w 214"/>
              <a:gd name="T25" fmla="*/ 2147483647 h 256"/>
              <a:gd name="T26" fmla="*/ 2147483647 w 214"/>
              <a:gd name="T27" fmla="*/ 2147483647 h 256"/>
              <a:gd name="T28" fmla="*/ 2147483647 w 214"/>
              <a:gd name="T29" fmla="*/ 2147483647 h 256"/>
              <a:gd name="T30" fmla="*/ 2147483647 w 214"/>
              <a:gd name="T31" fmla="*/ 2147483647 h 256"/>
              <a:gd name="T32" fmla="*/ 2147483647 w 214"/>
              <a:gd name="T33" fmla="*/ 2147483647 h 256"/>
              <a:gd name="T34" fmla="*/ 2147483647 w 214"/>
              <a:gd name="T35" fmla="*/ 2147483647 h 256"/>
              <a:gd name="T36" fmla="*/ 2147483647 w 214"/>
              <a:gd name="T37" fmla="*/ 2147483647 h 256"/>
              <a:gd name="T38" fmla="*/ 2147483647 w 214"/>
              <a:gd name="T39" fmla="*/ 2147483647 h 256"/>
              <a:gd name="T40" fmla="*/ 2147483647 w 214"/>
              <a:gd name="T41" fmla="*/ 2147483647 h 256"/>
              <a:gd name="T42" fmla="*/ 2147483647 w 214"/>
              <a:gd name="T43" fmla="*/ 2147483647 h 256"/>
              <a:gd name="T44" fmla="*/ 2147483647 w 214"/>
              <a:gd name="T45" fmla="*/ 2147483647 h 256"/>
              <a:gd name="T46" fmla="*/ 2147483647 w 214"/>
              <a:gd name="T47" fmla="*/ 2147483647 h 256"/>
              <a:gd name="T48" fmla="*/ 2147483647 w 214"/>
              <a:gd name="T49" fmla="*/ 2147483647 h 256"/>
              <a:gd name="T50" fmla="*/ 2147483647 w 214"/>
              <a:gd name="T51" fmla="*/ 2147483647 h 256"/>
              <a:gd name="T52" fmla="*/ 2147483647 w 214"/>
              <a:gd name="T53" fmla="*/ 2147483647 h 256"/>
              <a:gd name="T54" fmla="*/ 2147483647 w 214"/>
              <a:gd name="T55" fmla="*/ 2147483647 h 256"/>
              <a:gd name="T56" fmla="*/ 2147483647 w 214"/>
              <a:gd name="T57" fmla="*/ 2147483647 h 256"/>
              <a:gd name="T58" fmla="*/ 2147483647 w 214"/>
              <a:gd name="T59" fmla="*/ 2147483647 h 256"/>
              <a:gd name="T60" fmla="*/ 2147483647 w 214"/>
              <a:gd name="T61" fmla="*/ 2147483647 h 256"/>
              <a:gd name="T62" fmla="*/ 2147483647 w 214"/>
              <a:gd name="T63" fmla="*/ 2147483647 h 256"/>
              <a:gd name="T64" fmla="*/ 2147483647 w 214"/>
              <a:gd name="T65" fmla="*/ 2147483647 h 256"/>
              <a:gd name="T66" fmla="*/ 2147483647 w 214"/>
              <a:gd name="T67" fmla="*/ 2147483647 h 256"/>
              <a:gd name="T68" fmla="*/ 2147483647 w 214"/>
              <a:gd name="T69" fmla="*/ 2147483647 h 256"/>
              <a:gd name="T70" fmla="*/ 2147483647 w 214"/>
              <a:gd name="T71" fmla="*/ 2147483647 h 256"/>
              <a:gd name="T72" fmla="*/ 2147483647 w 214"/>
              <a:gd name="T73" fmla="*/ 2147483647 h 256"/>
              <a:gd name="T74" fmla="*/ 2147483647 w 214"/>
              <a:gd name="T75" fmla="*/ 2147483647 h 256"/>
              <a:gd name="T76" fmla="*/ 2147483647 w 214"/>
              <a:gd name="T77" fmla="*/ 2147483647 h 256"/>
              <a:gd name="T78" fmla="*/ 2147483647 w 214"/>
              <a:gd name="T79" fmla="*/ 2147483647 h 256"/>
              <a:gd name="T80" fmla="*/ 2147483647 w 214"/>
              <a:gd name="T81" fmla="*/ 2147483647 h 256"/>
              <a:gd name="T82" fmla="*/ 2147483647 w 214"/>
              <a:gd name="T83" fmla="*/ 2147483647 h 256"/>
              <a:gd name="T84" fmla="*/ 2147483647 w 214"/>
              <a:gd name="T85" fmla="*/ 2147483647 h 256"/>
              <a:gd name="T86" fmla="*/ 2147483647 w 214"/>
              <a:gd name="T87" fmla="*/ 2147483647 h 256"/>
              <a:gd name="T88" fmla="*/ 2147483647 w 214"/>
              <a:gd name="T89" fmla="*/ 0 h 256"/>
              <a:gd name="T90" fmla="*/ 2147483647 w 214"/>
              <a:gd name="T91" fmla="*/ 2147483647 h 256"/>
              <a:gd name="T92" fmla="*/ 2147483647 w 214"/>
              <a:gd name="T93" fmla="*/ 2147483647 h 256"/>
              <a:gd name="T94" fmla="*/ 2147483647 w 214"/>
              <a:gd name="T95" fmla="*/ 2147483647 h 256"/>
              <a:gd name="T96" fmla="*/ 2147483647 w 214"/>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256"/>
              <a:gd name="T149" fmla="*/ 214 w 214"/>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256">
                <a:moveTo>
                  <a:pt x="0" y="24"/>
                </a:moveTo>
                <a:lnTo>
                  <a:pt x="12" y="38"/>
                </a:lnTo>
                <a:lnTo>
                  <a:pt x="18" y="46"/>
                </a:lnTo>
                <a:lnTo>
                  <a:pt x="20" y="54"/>
                </a:lnTo>
                <a:lnTo>
                  <a:pt x="18" y="88"/>
                </a:lnTo>
                <a:lnTo>
                  <a:pt x="16" y="94"/>
                </a:lnTo>
                <a:lnTo>
                  <a:pt x="16" y="98"/>
                </a:lnTo>
                <a:lnTo>
                  <a:pt x="14" y="102"/>
                </a:lnTo>
                <a:lnTo>
                  <a:pt x="12" y="108"/>
                </a:lnTo>
                <a:lnTo>
                  <a:pt x="14" y="122"/>
                </a:lnTo>
                <a:lnTo>
                  <a:pt x="16" y="126"/>
                </a:lnTo>
                <a:lnTo>
                  <a:pt x="22" y="130"/>
                </a:lnTo>
                <a:lnTo>
                  <a:pt x="18" y="136"/>
                </a:lnTo>
                <a:lnTo>
                  <a:pt x="16" y="142"/>
                </a:lnTo>
                <a:lnTo>
                  <a:pt x="14" y="156"/>
                </a:lnTo>
                <a:lnTo>
                  <a:pt x="24" y="168"/>
                </a:lnTo>
                <a:lnTo>
                  <a:pt x="28" y="180"/>
                </a:lnTo>
                <a:lnTo>
                  <a:pt x="32" y="212"/>
                </a:lnTo>
                <a:lnTo>
                  <a:pt x="34" y="216"/>
                </a:lnTo>
                <a:lnTo>
                  <a:pt x="36" y="218"/>
                </a:lnTo>
                <a:lnTo>
                  <a:pt x="40" y="220"/>
                </a:lnTo>
                <a:lnTo>
                  <a:pt x="42" y="224"/>
                </a:lnTo>
                <a:lnTo>
                  <a:pt x="48" y="244"/>
                </a:lnTo>
                <a:lnTo>
                  <a:pt x="52" y="252"/>
                </a:lnTo>
                <a:lnTo>
                  <a:pt x="54" y="256"/>
                </a:lnTo>
                <a:lnTo>
                  <a:pt x="58" y="256"/>
                </a:lnTo>
                <a:lnTo>
                  <a:pt x="64" y="254"/>
                </a:lnTo>
                <a:lnTo>
                  <a:pt x="68" y="250"/>
                </a:lnTo>
                <a:lnTo>
                  <a:pt x="78" y="236"/>
                </a:lnTo>
                <a:lnTo>
                  <a:pt x="86" y="242"/>
                </a:lnTo>
                <a:lnTo>
                  <a:pt x="94" y="244"/>
                </a:lnTo>
                <a:lnTo>
                  <a:pt x="102" y="248"/>
                </a:lnTo>
                <a:lnTo>
                  <a:pt x="110" y="256"/>
                </a:lnTo>
                <a:lnTo>
                  <a:pt x="112" y="250"/>
                </a:lnTo>
                <a:lnTo>
                  <a:pt x="116" y="248"/>
                </a:lnTo>
                <a:lnTo>
                  <a:pt x="124" y="244"/>
                </a:lnTo>
                <a:lnTo>
                  <a:pt x="138" y="244"/>
                </a:lnTo>
                <a:lnTo>
                  <a:pt x="140" y="220"/>
                </a:lnTo>
                <a:lnTo>
                  <a:pt x="142" y="210"/>
                </a:lnTo>
                <a:lnTo>
                  <a:pt x="146" y="202"/>
                </a:lnTo>
                <a:lnTo>
                  <a:pt x="150" y="194"/>
                </a:lnTo>
                <a:lnTo>
                  <a:pt x="158" y="190"/>
                </a:lnTo>
                <a:lnTo>
                  <a:pt x="166" y="186"/>
                </a:lnTo>
                <a:lnTo>
                  <a:pt x="178" y="184"/>
                </a:lnTo>
                <a:lnTo>
                  <a:pt x="186" y="186"/>
                </a:lnTo>
                <a:lnTo>
                  <a:pt x="194" y="188"/>
                </a:lnTo>
                <a:lnTo>
                  <a:pt x="208" y="192"/>
                </a:lnTo>
                <a:lnTo>
                  <a:pt x="208" y="186"/>
                </a:lnTo>
                <a:lnTo>
                  <a:pt x="212" y="180"/>
                </a:lnTo>
                <a:lnTo>
                  <a:pt x="214" y="174"/>
                </a:lnTo>
                <a:lnTo>
                  <a:pt x="214" y="168"/>
                </a:lnTo>
                <a:lnTo>
                  <a:pt x="214" y="160"/>
                </a:lnTo>
                <a:lnTo>
                  <a:pt x="212" y="156"/>
                </a:lnTo>
                <a:lnTo>
                  <a:pt x="204" y="148"/>
                </a:lnTo>
                <a:lnTo>
                  <a:pt x="202" y="144"/>
                </a:lnTo>
                <a:lnTo>
                  <a:pt x="198" y="140"/>
                </a:lnTo>
                <a:lnTo>
                  <a:pt x="198" y="136"/>
                </a:lnTo>
                <a:lnTo>
                  <a:pt x="198" y="130"/>
                </a:lnTo>
                <a:lnTo>
                  <a:pt x="184" y="126"/>
                </a:lnTo>
                <a:lnTo>
                  <a:pt x="174" y="124"/>
                </a:lnTo>
                <a:lnTo>
                  <a:pt x="170" y="120"/>
                </a:lnTo>
                <a:lnTo>
                  <a:pt x="168" y="116"/>
                </a:lnTo>
                <a:lnTo>
                  <a:pt x="166" y="110"/>
                </a:lnTo>
                <a:lnTo>
                  <a:pt x="166" y="102"/>
                </a:lnTo>
                <a:lnTo>
                  <a:pt x="164" y="100"/>
                </a:lnTo>
                <a:lnTo>
                  <a:pt x="162" y="98"/>
                </a:lnTo>
                <a:lnTo>
                  <a:pt x="160" y="86"/>
                </a:lnTo>
                <a:lnTo>
                  <a:pt x="156" y="76"/>
                </a:lnTo>
                <a:lnTo>
                  <a:pt x="152" y="74"/>
                </a:lnTo>
                <a:lnTo>
                  <a:pt x="148" y="72"/>
                </a:lnTo>
                <a:lnTo>
                  <a:pt x="136" y="74"/>
                </a:lnTo>
                <a:lnTo>
                  <a:pt x="132" y="74"/>
                </a:lnTo>
                <a:lnTo>
                  <a:pt x="128" y="74"/>
                </a:lnTo>
                <a:lnTo>
                  <a:pt x="126" y="72"/>
                </a:lnTo>
                <a:lnTo>
                  <a:pt x="126" y="66"/>
                </a:lnTo>
                <a:lnTo>
                  <a:pt x="120" y="64"/>
                </a:lnTo>
                <a:lnTo>
                  <a:pt x="116" y="62"/>
                </a:lnTo>
                <a:lnTo>
                  <a:pt x="112" y="58"/>
                </a:lnTo>
                <a:lnTo>
                  <a:pt x="110" y="56"/>
                </a:lnTo>
                <a:lnTo>
                  <a:pt x="104" y="58"/>
                </a:lnTo>
                <a:lnTo>
                  <a:pt x="94" y="54"/>
                </a:lnTo>
                <a:lnTo>
                  <a:pt x="84" y="48"/>
                </a:lnTo>
                <a:lnTo>
                  <a:pt x="78" y="40"/>
                </a:lnTo>
                <a:lnTo>
                  <a:pt x="74" y="32"/>
                </a:lnTo>
                <a:lnTo>
                  <a:pt x="72" y="22"/>
                </a:lnTo>
                <a:lnTo>
                  <a:pt x="74" y="12"/>
                </a:lnTo>
                <a:lnTo>
                  <a:pt x="74" y="6"/>
                </a:lnTo>
                <a:lnTo>
                  <a:pt x="72" y="2"/>
                </a:lnTo>
                <a:lnTo>
                  <a:pt x="70" y="0"/>
                </a:lnTo>
                <a:lnTo>
                  <a:pt x="64" y="0"/>
                </a:lnTo>
                <a:lnTo>
                  <a:pt x="56" y="2"/>
                </a:lnTo>
                <a:lnTo>
                  <a:pt x="50" y="6"/>
                </a:lnTo>
                <a:lnTo>
                  <a:pt x="36" y="16"/>
                </a:lnTo>
                <a:lnTo>
                  <a:pt x="28" y="22"/>
                </a:lnTo>
                <a:lnTo>
                  <a:pt x="20" y="26"/>
                </a:lnTo>
                <a:lnTo>
                  <a:pt x="10" y="28"/>
                </a:lnTo>
                <a:lnTo>
                  <a:pt x="0" y="26"/>
                </a:lnTo>
                <a:lnTo>
                  <a:pt x="8" y="26"/>
                </a:lnTo>
                <a:lnTo>
                  <a:pt x="0"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4" name="Freeform 332"/>
          <p:cNvSpPr>
            <a:spLocks/>
          </p:cNvSpPr>
          <p:nvPr/>
        </p:nvSpPr>
        <p:spPr bwMode="auto">
          <a:xfrm>
            <a:off x="2493934" y="4326301"/>
            <a:ext cx="224036" cy="255167"/>
          </a:xfrm>
          <a:custGeom>
            <a:avLst/>
            <a:gdLst>
              <a:gd name="T0" fmla="*/ 2147483647 w 144"/>
              <a:gd name="T1" fmla="*/ 2147483647 h 164"/>
              <a:gd name="T2" fmla="*/ 2147483647 w 144"/>
              <a:gd name="T3" fmla="*/ 2147483647 h 164"/>
              <a:gd name="T4" fmla="*/ 2147483647 w 144"/>
              <a:gd name="T5" fmla="*/ 2147483647 h 164"/>
              <a:gd name="T6" fmla="*/ 2147483647 w 144"/>
              <a:gd name="T7" fmla="*/ 2147483647 h 164"/>
              <a:gd name="T8" fmla="*/ 2147483647 w 144"/>
              <a:gd name="T9" fmla="*/ 2147483647 h 164"/>
              <a:gd name="T10" fmla="*/ 2147483647 w 144"/>
              <a:gd name="T11" fmla="*/ 2147483647 h 164"/>
              <a:gd name="T12" fmla="*/ 2147483647 w 144"/>
              <a:gd name="T13" fmla="*/ 2147483647 h 164"/>
              <a:gd name="T14" fmla="*/ 2147483647 w 144"/>
              <a:gd name="T15" fmla="*/ 2147483647 h 164"/>
              <a:gd name="T16" fmla="*/ 2147483647 w 144"/>
              <a:gd name="T17" fmla="*/ 2147483647 h 164"/>
              <a:gd name="T18" fmla="*/ 2147483647 w 144"/>
              <a:gd name="T19" fmla="*/ 2147483647 h 164"/>
              <a:gd name="T20" fmla="*/ 2147483647 w 144"/>
              <a:gd name="T21" fmla="*/ 2147483647 h 164"/>
              <a:gd name="T22" fmla="*/ 2147483647 w 144"/>
              <a:gd name="T23" fmla="*/ 2147483647 h 164"/>
              <a:gd name="T24" fmla="*/ 2147483647 w 144"/>
              <a:gd name="T25" fmla="*/ 2147483647 h 164"/>
              <a:gd name="T26" fmla="*/ 2147483647 w 144"/>
              <a:gd name="T27" fmla="*/ 2147483647 h 164"/>
              <a:gd name="T28" fmla="*/ 2147483647 w 144"/>
              <a:gd name="T29" fmla="*/ 2147483647 h 164"/>
              <a:gd name="T30" fmla="*/ 2147483647 w 144"/>
              <a:gd name="T31" fmla="*/ 2147483647 h 164"/>
              <a:gd name="T32" fmla="*/ 2147483647 w 144"/>
              <a:gd name="T33" fmla="*/ 2147483647 h 164"/>
              <a:gd name="T34" fmla="*/ 2147483647 w 144"/>
              <a:gd name="T35" fmla="*/ 2147483647 h 164"/>
              <a:gd name="T36" fmla="*/ 2147483647 w 144"/>
              <a:gd name="T37" fmla="*/ 2147483647 h 164"/>
              <a:gd name="T38" fmla="*/ 2147483647 w 144"/>
              <a:gd name="T39" fmla="*/ 2147483647 h 164"/>
              <a:gd name="T40" fmla="*/ 2147483647 w 144"/>
              <a:gd name="T41" fmla="*/ 2147483647 h 164"/>
              <a:gd name="T42" fmla="*/ 2147483647 w 144"/>
              <a:gd name="T43" fmla="*/ 2147483647 h 164"/>
              <a:gd name="T44" fmla="*/ 2147483647 w 144"/>
              <a:gd name="T45" fmla="*/ 2147483647 h 164"/>
              <a:gd name="T46" fmla="*/ 2147483647 w 144"/>
              <a:gd name="T47" fmla="*/ 2147483647 h 164"/>
              <a:gd name="T48" fmla="*/ 2147483647 w 144"/>
              <a:gd name="T49" fmla="*/ 2147483647 h 164"/>
              <a:gd name="T50" fmla="*/ 2147483647 w 144"/>
              <a:gd name="T51" fmla="*/ 2147483647 h 164"/>
              <a:gd name="T52" fmla="*/ 2147483647 w 144"/>
              <a:gd name="T53" fmla="*/ 2147483647 h 164"/>
              <a:gd name="T54" fmla="*/ 2147483647 w 144"/>
              <a:gd name="T55" fmla="*/ 2147483647 h 164"/>
              <a:gd name="T56" fmla="*/ 2147483647 w 144"/>
              <a:gd name="T57" fmla="*/ 2147483647 h 164"/>
              <a:gd name="T58" fmla="*/ 2147483647 w 144"/>
              <a:gd name="T59" fmla="*/ 2147483647 h 164"/>
              <a:gd name="T60" fmla="*/ 2147483647 w 144"/>
              <a:gd name="T61" fmla="*/ 2147483647 h 164"/>
              <a:gd name="T62" fmla="*/ 2147483647 w 144"/>
              <a:gd name="T63" fmla="*/ 2147483647 h 164"/>
              <a:gd name="T64" fmla="*/ 2147483647 w 144"/>
              <a:gd name="T65" fmla="*/ 2147483647 h 164"/>
              <a:gd name="T66" fmla="*/ 2147483647 w 144"/>
              <a:gd name="T67" fmla="*/ 2147483647 h 164"/>
              <a:gd name="T68" fmla="*/ 0 w 144"/>
              <a:gd name="T69" fmla="*/ 2147483647 h 164"/>
              <a:gd name="T70" fmla="*/ 2147483647 w 144"/>
              <a:gd name="T71" fmla="*/ 2147483647 h 164"/>
              <a:gd name="T72" fmla="*/ 2147483647 w 144"/>
              <a:gd name="T73" fmla="*/ 2147483647 h 164"/>
              <a:gd name="T74" fmla="*/ 2147483647 w 144"/>
              <a:gd name="T75" fmla="*/ 2147483647 h 164"/>
              <a:gd name="T76" fmla="*/ 2147483647 w 144"/>
              <a:gd name="T77" fmla="*/ 2147483647 h 164"/>
              <a:gd name="T78" fmla="*/ 2147483647 w 144"/>
              <a:gd name="T79" fmla="*/ 2147483647 h 164"/>
              <a:gd name="T80" fmla="*/ 2147483647 w 144"/>
              <a:gd name="T81" fmla="*/ 2147483647 h 164"/>
              <a:gd name="T82" fmla="*/ 2147483647 w 144"/>
              <a:gd name="T83" fmla="*/ 0 h 164"/>
              <a:gd name="T84" fmla="*/ 2147483647 w 144"/>
              <a:gd name="T85" fmla="*/ 2147483647 h 164"/>
              <a:gd name="T86" fmla="*/ 2147483647 w 144"/>
              <a:gd name="T87" fmla="*/ 2147483647 h 164"/>
              <a:gd name="T88" fmla="*/ 2147483647 w 144"/>
              <a:gd name="T89" fmla="*/ 2147483647 h 164"/>
              <a:gd name="T90" fmla="*/ 2147483647 w 144"/>
              <a:gd name="T91" fmla="*/ 2147483647 h 164"/>
              <a:gd name="T92" fmla="*/ 2147483647 w 144"/>
              <a:gd name="T93" fmla="*/ 2147483647 h 164"/>
              <a:gd name="T94" fmla="*/ 2147483647 w 144"/>
              <a:gd name="T95" fmla="*/ 2147483647 h 164"/>
              <a:gd name="T96" fmla="*/ 2147483647 w 144"/>
              <a:gd name="T97" fmla="*/ 2147483647 h 164"/>
              <a:gd name="T98" fmla="*/ 2147483647 w 144"/>
              <a:gd name="T99" fmla="*/ 2147483647 h 164"/>
              <a:gd name="T100" fmla="*/ 2147483647 w 144"/>
              <a:gd name="T101" fmla="*/ 2147483647 h 164"/>
              <a:gd name="T102" fmla="*/ 2147483647 w 144"/>
              <a:gd name="T103" fmla="*/ 2147483647 h 164"/>
              <a:gd name="T104" fmla="*/ 2147483647 w 144"/>
              <a:gd name="T105" fmla="*/ 2147483647 h 164"/>
              <a:gd name="T106" fmla="*/ 2147483647 w 144"/>
              <a:gd name="T107" fmla="*/ 2147483647 h 164"/>
              <a:gd name="T108" fmla="*/ 2147483647 w 144"/>
              <a:gd name="T109" fmla="*/ 2147483647 h 164"/>
              <a:gd name="T110" fmla="*/ 2147483647 w 144"/>
              <a:gd name="T111" fmla="*/ 2147483647 h 164"/>
              <a:gd name="T112" fmla="*/ 2147483647 w 144"/>
              <a:gd name="T113" fmla="*/ 2147483647 h 164"/>
              <a:gd name="T114" fmla="*/ 2147483647 w 144"/>
              <a:gd name="T115" fmla="*/ 2147483647 h 164"/>
              <a:gd name="T116" fmla="*/ 2147483647 w 144"/>
              <a:gd name="T117" fmla="*/ 2147483647 h 164"/>
              <a:gd name="T118" fmla="*/ 2147483647 w 144"/>
              <a:gd name="T119" fmla="*/ 2147483647 h 164"/>
              <a:gd name="T120" fmla="*/ 2147483647 w 144"/>
              <a:gd name="T121" fmla="*/ 2147483647 h 164"/>
              <a:gd name="T122" fmla="*/ 2147483647 w 144"/>
              <a:gd name="T123" fmla="*/ 2147483647 h 164"/>
              <a:gd name="T124" fmla="*/ 2147483647 w 144"/>
              <a:gd name="T125" fmla="*/ 2147483647 h 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
              <a:gd name="T190" fmla="*/ 0 h 164"/>
              <a:gd name="T191" fmla="*/ 144 w 144"/>
              <a:gd name="T192" fmla="*/ 164 h 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 h="164">
                <a:moveTo>
                  <a:pt x="142" y="126"/>
                </a:moveTo>
                <a:lnTo>
                  <a:pt x="144" y="132"/>
                </a:lnTo>
                <a:lnTo>
                  <a:pt x="144" y="140"/>
                </a:lnTo>
                <a:lnTo>
                  <a:pt x="144" y="146"/>
                </a:lnTo>
                <a:lnTo>
                  <a:pt x="140" y="150"/>
                </a:lnTo>
                <a:lnTo>
                  <a:pt x="132" y="158"/>
                </a:lnTo>
                <a:lnTo>
                  <a:pt x="122" y="162"/>
                </a:lnTo>
                <a:lnTo>
                  <a:pt x="110" y="164"/>
                </a:lnTo>
                <a:lnTo>
                  <a:pt x="102" y="164"/>
                </a:lnTo>
                <a:lnTo>
                  <a:pt x="94" y="162"/>
                </a:lnTo>
                <a:lnTo>
                  <a:pt x="88" y="160"/>
                </a:lnTo>
                <a:lnTo>
                  <a:pt x="80" y="160"/>
                </a:lnTo>
                <a:lnTo>
                  <a:pt x="82" y="150"/>
                </a:lnTo>
                <a:lnTo>
                  <a:pt x="86" y="142"/>
                </a:lnTo>
                <a:lnTo>
                  <a:pt x="90" y="134"/>
                </a:lnTo>
                <a:lnTo>
                  <a:pt x="92" y="126"/>
                </a:lnTo>
                <a:lnTo>
                  <a:pt x="90" y="120"/>
                </a:lnTo>
                <a:lnTo>
                  <a:pt x="88" y="118"/>
                </a:lnTo>
                <a:lnTo>
                  <a:pt x="84" y="114"/>
                </a:lnTo>
                <a:lnTo>
                  <a:pt x="78" y="114"/>
                </a:lnTo>
                <a:lnTo>
                  <a:pt x="70" y="112"/>
                </a:lnTo>
                <a:lnTo>
                  <a:pt x="68" y="110"/>
                </a:lnTo>
                <a:lnTo>
                  <a:pt x="66" y="106"/>
                </a:lnTo>
                <a:lnTo>
                  <a:pt x="64" y="102"/>
                </a:lnTo>
                <a:lnTo>
                  <a:pt x="58" y="100"/>
                </a:lnTo>
                <a:lnTo>
                  <a:pt x="50" y="98"/>
                </a:lnTo>
                <a:lnTo>
                  <a:pt x="44" y="96"/>
                </a:lnTo>
                <a:lnTo>
                  <a:pt x="38" y="96"/>
                </a:lnTo>
                <a:lnTo>
                  <a:pt x="34" y="94"/>
                </a:lnTo>
                <a:lnTo>
                  <a:pt x="26" y="88"/>
                </a:lnTo>
                <a:lnTo>
                  <a:pt x="14" y="72"/>
                </a:lnTo>
                <a:lnTo>
                  <a:pt x="6" y="68"/>
                </a:lnTo>
                <a:lnTo>
                  <a:pt x="4" y="64"/>
                </a:lnTo>
                <a:lnTo>
                  <a:pt x="4" y="60"/>
                </a:lnTo>
                <a:lnTo>
                  <a:pt x="0" y="60"/>
                </a:lnTo>
                <a:lnTo>
                  <a:pt x="2" y="36"/>
                </a:lnTo>
                <a:lnTo>
                  <a:pt x="4" y="26"/>
                </a:lnTo>
                <a:lnTo>
                  <a:pt x="8" y="18"/>
                </a:lnTo>
                <a:lnTo>
                  <a:pt x="12" y="10"/>
                </a:lnTo>
                <a:lnTo>
                  <a:pt x="20" y="6"/>
                </a:lnTo>
                <a:lnTo>
                  <a:pt x="28" y="2"/>
                </a:lnTo>
                <a:lnTo>
                  <a:pt x="40" y="0"/>
                </a:lnTo>
                <a:lnTo>
                  <a:pt x="48" y="2"/>
                </a:lnTo>
                <a:lnTo>
                  <a:pt x="56" y="4"/>
                </a:lnTo>
                <a:lnTo>
                  <a:pt x="70" y="10"/>
                </a:lnTo>
                <a:lnTo>
                  <a:pt x="70" y="20"/>
                </a:lnTo>
                <a:lnTo>
                  <a:pt x="76" y="38"/>
                </a:lnTo>
                <a:lnTo>
                  <a:pt x="82" y="54"/>
                </a:lnTo>
                <a:lnTo>
                  <a:pt x="84" y="58"/>
                </a:lnTo>
                <a:lnTo>
                  <a:pt x="88" y="60"/>
                </a:lnTo>
                <a:lnTo>
                  <a:pt x="100" y="62"/>
                </a:lnTo>
                <a:lnTo>
                  <a:pt x="108" y="64"/>
                </a:lnTo>
                <a:lnTo>
                  <a:pt x="114" y="68"/>
                </a:lnTo>
                <a:lnTo>
                  <a:pt x="118" y="74"/>
                </a:lnTo>
                <a:lnTo>
                  <a:pt x="124" y="86"/>
                </a:lnTo>
                <a:lnTo>
                  <a:pt x="130" y="98"/>
                </a:lnTo>
                <a:lnTo>
                  <a:pt x="132" y="94"/>
                </a:lnTo>
                <a:lnTo>
                  <a:pt x="136" y="92"/>
                </a:lnTo>
                <a:lnTo>
                  <a:pt x="138" y="90"/>
                </a:lnTo>
                <a:lnTo>
                  <a:pt x="142" y="92"/>
                </a:lnTo>
                <a:lnTo>
                  <a:pt x="142" y="96"/>
                </a:lnTo>
                <a:lnTo>
                  <a:pt x="142" y="102"/>
                </a:lnTo>
                <a:lnTo>
                  <a:pt x="142" y="12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5" name="Freeform 333"/>
          <p:cNvSpPr>
            <a:spLocks/>
          </p:cNvSpPr>
          <p:nvPr/>
        </p:nvSpPr>
        <p:spPr bwMode="auto">
          <a:xfrm>
            <a:off x="2655738" y="4665487"/>
            <a:ext cx="140022" cy="136919"/>
          </a:xfrm>
          <a:custGeom>
            <a:avLst/>
            <a:gdLst>
              <a:gd name="T0" fmla="*/ 2147483647 w 90"/>
              <a:gd name="T1" fmla="*/ 0 h 88"/>
              <a:gd name="T2" fmla="*/ 2147483647 w 90"/>
              <a:gd name="T3" fmla="*/ 0 h 88"/>
              <a:gd name="T4" fmla="*/ 2147483647 w 90"/>
              <a:gd name="T5" fmla="*/ 2147483647 h 88"/>
              <a:gd name="T6" fmla="*/ 2147483647 w 90"/>
              <a:gd name="T7" fmla="*/ 2147483647 h 88"/>
              <a:gd name="T8" fmla="*/ 2147483647 w 90"/>
              <a:gd name="T9" fmla="*/ 2147483647 h 88"/>
              <a:gd name="T10" fmla="*/ 2147483647 w 90"/>
              <a:gd name="T11" fmla="*/ 2147483647 h 88"/>
              <a:gd name="T12" fmla="*/ 2147483647 w 90"/>
              <a:gd name="T13" fmla="*/ 2147483647 h 88"/>
              <a:gd name="T14" fmla="*/ 2147483647 w 90"/>
              <a:gd name="T15" fmla="*/ 2147483647 h 88"/>
              <a:gd name="T16" fmla="*/ 2147483647 w 90"/>
              <a:gd name="T17" fmla="*/ 2147483647 h 88"/>
              <a:gd name="T18" fmla="*/ 2147483647 w 90"/>
              <a:gd name="T19" fmla="*/ 2147483647 h 88"/>
              <a:gd name="T20" fmla="*/ 2147483647 w 90"/>
              <a:gd name="T21" fmla="*/ 2147483647 h 88"/>
              <a:gd name="T22" fmla="*/ 2147483647 w 90"/>
              <a:gd name="T23" fmla="*/ 2147483647 h 88"/>
              <a:gd name="T24" fmla="*/ 2147483647 w 90"/>
              <a:gd name="T25" fmla="*/ 2147483647 h 88"/>
              <a:gd name="T26" fmla="*/ 2147483647 w 90"/>
              <a:gd name="T27" fmla="*/ 2147483647 h 88"/>
              <a:gd name="T28" fmla="*/ 2147483647 w 90"/>
              <a:gd name="T29" fmla="*/ 2147483647 h 88"/>
              <a:gd name="T30" fmla="*/ 0 w 90"/>
              <a:gd name="T31" fmla="*/ 2147483647 h 88"/>
              <a:gd name="T32" fmla="*/ 2147483647 w 90"/>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8"/>
              <a:gd name="T53" fmla="*/ 90 w 90"/>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8">
                <a:moveTo>
                  <a:pt x="2" y="0"/>
                </a:moveTo>
                <a:lnTo>
                  <a:pt x="12" y="0"/>
                </a:lnTo>
                <a:lnTo>
                  <a:pt x="24" y="4"/>
                </a:lnTo>
                <a:lnTo>
                  <a:pt x="36" y="12"/>
                </a:lnTo>
                <a:lnTo>
                  <a:pt x="48" y="20"/>
                </a:lnTo>
                <a:lnTo>
                  <a:pt x="70" y="38"/>
                </a:lnTo>
                <a:lnTo>
                  <a:pt x="90" y="54"/>
                </a:lnTo>
                <a:lnTo>
                  <a:pt x="84" y="66"/>
                </a:lnTo>
                <a:lnTo>
                  <a:pt x="78" y="78"/>
                </a:lnTo>
                <a:lnTo>
                  <a:pt x="70" y="86"/>
                </a:lnTo>
                <a:lnTo>
                  <a:pt x="66" y="88"/>
                </a:lnTo>
                <a:lnTo>
                  <a:pt x="62" y="88"/>
                </a:lnTo>
                <a:lnTo>
                  <a:pt x="42" y="86"/>
                </a:lnTo>
                <a:lnTo>
                  <a:pt x="26" y="82"/>
                </a:lnTo>
                <a:lnTo>
                  <a:pt x="12" y="76"/>
                </a:lnTo>
                <a:lnTo>
                  <a:pt x="0" y="70"/>
                </a:lnTo>
                <a:lnTo>
                  <a:pt x="2"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556366" name="Freeform 334"/>
          <p:cNvSpPr>
            <a:spLocks/>
          </p:cNvSpPr>
          <p:nvPr/>
        </p:nvSpPr>
        <p:spPr bwMode="auto">
          <a:xfrm>
            <a:off x="2273010" y="4293627"/>
            <a:ext cx="323607" cy="1135805"/>
          </a:xfrm>
          <a:custGeom>
            <a:avLst/>
            <a:gdLst/>
            <a:ahLst/>
            <a:cxnLst>
              <a:cxn ang="0">
                <a:pos x="130" y="660"/>
              </a:cxn>
              <a:cxn ang="0">
                <a:pos x="106" y="638"/>
              </a:cxn>
              <a:cxn ang="0">
                <a:pos x="96" y="610"/>
              </a:cxn>
              <a:cxn ang="0">
                <a:pos x="96" y="590"/>
              </a:cxn>
              <a:cxn ang="0">
                <a:pos x="100" y="576"/>
              </a:cxn>
              <a:cxn ang="0">
                <a:pos x="94" y="544"/>
              </a:cxn>
              <a:cxn ang="0">
                <a:pos x="92" y="522"/>
              </a:cxn>
              <a:cxn ang="0">
                <a:pos x="70" y="482"/>
              </a:cxn>
              <a:cxn ang="0">
                <a:pos x="60" y="440"/>
              </a:cxn>
              <a:cxn ang="0">
                <a:pos x="64" y="414"/>
              </a:cxn>
              <a:cxn ang="0">
                <a:pos x="54" y="382"/>
              </a:cxn>
              <a:cxn ang="0">
                <a:pos x="58" y="360"/>
              </a:cxn>
              <a:cxn ang="0">
                <a:pos x="54" y="306"/>
              </a:cxn>
              <a:cxn ang="0">
                <a:pos x="42" y="280"/>
              </a:cxn>
              <a:cxn ang="0">
                <a:pos x="42" y="254"/>
              </a:cxn>
              <a:cxn ang="0">
                <a:pos x="40" y="230"/>
              </a:cxn>
              <a:cxn ang="0">
                <a:pos x="54" y="188"/>
              </a:cxn>
              <a:cxn ang="0">
                <a:pos x="50" y="148"/>
              </a:cxn>
              <a:cxn ang="0">
                <a:pos x="68" y="124"/>
              </a:cxn>
              <a:cxn ang="0">
                <a:pos x="66" y="100"/>
              </a:cxn>
              <a:cxn ang="0">
                <a:pos x="52" y="88"/>
              </a:cxn>
              <a:cxn ang="0">
                <a:pos x="38" y="60"/>
              </a:cxn>
              <a:cxn ang="0">
                <a:pos x="16" y="0"/>
              </a:cxn>
              <a:cxn ang="0">
                <a:pos x="0" y="12"/>
              </a:cxn>
              <a:cxn ang="0">
                <a:pos x="16" y="74"/>
              </a:cxn>
              <a:cxn ang="0">
                <a:pos x="18" y="118"/>
              </a:cxn>
              <a:cxn ang="0">
                <a:pos x="12" y="210"/>
              </a:cxn>
              <a:cxn ang="0">
                <a:pos x="20" y="228"/>
              </a:cxn>
              <a:cxn ang="0">
                <a:pos x="16" y="238"/>
              </a:cxn>
              <a:cxn ang="0">
                <a:pos x="28" y="310"/>
              </a:cxn>
              <a:cxn ang="0">
                <a:pos x="24" y="354"/>
              </a:cxn>
              <a:cxn ang="0">
                <a:pos x="14" y="378"/>
              </a:cxn>
              <a:cxn ang="0">
                <a:pos x="20" y="402"/>
              </a:cxn>
              <a:cxn ang="0">
                <a:pos x="30" y="452"/>
              </a:cxn>
              <a:cxn ang="0">
                <a:pos x="44" y="500"/>
              </a:cxn>
              <a:cxn ang="0">
                <a:pos x="48" y="484"/>
              </a:cxn>
              <a:cxn ang="0">
                <a:pos x="58" y="478"/>
              </a:cxn>
              <a:cxn ang="0">
                <a:pos x="62" y="518"/>
              </a:cxn>
              <a:cxn ang="0">
                <a:pos x="52" y="528"/>
              </a:cxn>
              <a:cxn ang="0">
                <a:pos x="50" y="546"/>
              </a:cxn>
              <a:cxn ang="0">
                <a:pos x="50" y="566"/>
              </a:cxn>
              <a:cxn ang="0">
                <a:pos x="64" y="582"/>
              </a:cxn>
              <a:cxn ang="0">
                <a:pos x="60" y="604"/>
              </a:cxn>
              <a:cxn ang="0">
                <a:pos x="72" y="628"/>
              </a:cxn>
              <a:cxn ang="0">
                <a:pos x="104" y="654"/>
              </a:cxn>
              <a:cxn ang="0">
                <a:pos x="104" y="680"/>
              </a:cxn>
              <a:cxn ang="0">
                <a:pos x="168" y="716"/>
              </a:cxn>
              <a:cxn ang="0">
                <a:pos x="186" y="722"/>
              </a:cxn>
            </a:cxnLst>
            <a:rect l="0" t="0" r="r" b="b"/>
            <a:pathLst>
              <a:path w="208" h="730">
                <a:moveTo>
                  <a:pt x="188" y="672"/>
                </a:moveTo>
                <a:lnTo>
                  <a:pt x="136" y="672"/>
                </a:lnTo>
                <a:lnTo>
                  <a:pt x="132" y="666"/>
                </a:lnTo>
                <a:lnTo>
                  <a:pt x="130" y="660"/>
                </a:lnTo>
                <a:lnTo>
                  <a:pt x="128" y="654"/>
                </a:lnTo>
                <a:lnTo>
                  <a:pt x="122" y="648"/>
                </a:lnTo>
                <a:lnTo>
                  <a:pt x="114" y="642"/>
                </a:lnTo>
                <a:lnTo>
                  <a:pt x="106" y="638"/>
                </a:lnTo>
                <a:lnTo>
                  <a:pt x="98" y="632"/>
                </a:lnTo>
                <a:lnTo>
                  <a:pt x="96" y="628"/>
                </a:lnTo>
                <a:lnTo>
                  <a:pt x="94" y="622"/>
                </a:lnTo>
                <a:lnTo>
                  <a:pt x="96" y="610"/>
                </a:lnTo>
                <a:lnTo>
                  <a:pt x="98" y="600"/>
                </a:lnTo>
                <a:lnTo>
                  <a:pt x="98" y="596"/>
                </a:lnTo>
                <a:lnTo>
                  <a:pt x="96" y="592"/>
                </a:lnTo>
                <a:lnTo>
                  <a:pt x="96" y="590"/>
                </a:lnTo>
                <a:lnTo>
                  <a:pt x="94" y="586"/>
                </a:lnTo>
                <a:lnTo>
                  <a:pt x="96" y="582"/>
                </a:lnTo>
                <a:lnTo>
                  <a:pt x="98" y="578"/>
                </a:lnTo>
                <a:lnTo>
                  <a:pt x="100" y="576"/>
                </a:lnTo>
                <a:lnTo>
                  <a:pt x="100" y="570"/>
                </a:lnTo>
                <a:lnTo>
                  <a:pt x="100" y="560"/>
                </a:lnTo>
                <a:lnTo>
                  <a:pt x="96" y="550"/>
                </a:lnTo>
                <a:lnTo>
                  <a:pt x="94" y="544"/>
                </a:lnTo>
                <a:lnTo>
                  <a:pt x="92" y="534"/>
                </a:lnTo>
                <a:lnTo>
                  <a:pt x="94" y="530"/>
                </a:lnTo>
                <a:lnTo>
                  <a:pt x="96" y="524"/>
                </a:lnTo>
                <a:lnTo>
                  <a:pt x="92" y="522"/>
                </a:lnTo>
                <a:lnTo>
                  <a:pt x="88" y="518"/>
                </a:lnTo>
                <a:lnTo>
                  <a:pt x="78" y="504"/>
                </a:lnTo>
                <a:lnTo>
                  <a:pt x="66" y="482"/>
                </a:lnTo>
                <a:lnTo>
                  <a:pt x="70" y="482"/>
                </a:lnTo>
                <a:lnTo>
                  <a:pt x="72" y="478"/>
                </a:lnTo>
                <a:lnTo>
                  <a:pt x="70" y="468"/>
                </a:lnTo>
                <a:lnTo>
                  <a:pt x="66" y="454"/>
                </a:lnTo>
                <a:lnTo>
                  <a:pt x="60" y="440"/>
                </a:lnTo>
                <a:lnTo>
                  <a:pt x="58" y="426"/>
                </a:lnTo>
                <a:lnTo>
                  <a:pt x="60" y="420"/>
                </a:lnTo>
                <a:lnTo>
                  <a:pt x="62" y="416"/>
                </a:lnTo>
                <a:lnTo>
                  <a:pt x="64" y="414"/>
                </a:lnTo>
                <a:lnTo>
                  <a:pt x="66" y="410"/>
                </a:lnTo>
                <a:lnTo>
                  <a:pt x="64" y="402"/>
                </a:lnTo>
                <a:lnTo>
                  <a:pt x="58" y="394"/>
                </a:lnTo>
                <a:lnTo>
                  <a:pt x="54" y="382"/>
                </a:lnTo>
                <a:lnTo>
                  <a:pt x="50" y="374"/>
                </a:lnTo>
                <a:lnTo>
                  <a:pt x="52" y="370"/>
                </a:lnTo>
                <a:lnTo>
                  <a:pt x="56" y="366"/>
                </a:lnTo>
                <a:lnTo>
                  <a:pt x="58" y="360"/>
                </a:lnTo>
                <a:lnTo>
                  <a:pt x="60" y="356"/>
                </a:lnTo>
                <a:lnTo>
                  <a:pt x="60" y="322"/>
                </a:lnTo>
                <a:lnTo>
                  <a:pt x="58" y="314"/>
                </a:lnTo>
                <a:lnTo>
                  <a:pt x="54" y="306"/>
                </a:lnTo>
                <a:lnTo>
                  <a:pt x="50" y="300"/>
                </a:lnTo>
                <a:lnTo>
                  <a:pt x="48" y="292"/>
                </a:lnTo>
                <a:lnTo>
                  <a:pt x="46" y="286"/>
                </a:lnTo>
                <a:lnTo>
                  <a:pt x="42" y="280"/>
                </a:lnTo>
                <a:lnTo>
                  <a:pt x="40" y="274"/>
                </a:lnTo>
                <a:lnTo>
                  <a:pt x="38" y="268"/>
                </a:lnTo>
                <a:lnTo>
                  <a:pt x="40" y="262"/>
                </a:lnTo>
                <a:lnTo>
                  <a:pt x="42" y="254"/>
                </a:lnTo>
                <a:lnTo>
                  <a:pt x="46" y="244"/>
                </a:lnTo>
                <a:lnTo>
                  <a:pt x="46" y="238"/>
                </a:lnTo>
                <a:lnTo>
                  <a:pt x="42" y="234"/>
                </a:lnTo>
                <a:lnTo>
                  <a:pt x="40" y="230"/>
                </a:lnTo>
                <a:lnTo>
                  <a:pt x="38" y="226"/>
                </a:lnTo>
                <a:lnTo>
                  <a:pt x="40" y="212"/>
                </a:lnTo>
                <a:lnTo>
                  <a:pt x="46" y="200"/>
                </a:lnTo>
                <a:lnTo>
                  <a:pt x="54" y="188"/>
                </a:lnTo>
                <a:lnTo>
                  <a:pt x="60" y="180"/>
                </a:lnTo>
                <a:lnTo>
                  <a:pt x="56" y="172"/>
                </a:lnTo>
                <a:lnTo>
                  <a:pt x="52" y="166"/>
                </a:lnTo>
                <a:lnTo>
                  <a:pt x="50" y="148"/>
                </a:lnTo>
                <a:lnTo>
                  <a:pt x="52" y="138"/>
                </a:lnTo>
                <a:lnTo>
                  <a:pt x="56" y="134"/>
                </a:lnTo>
                <a:lnTo>
                  <a:pt x="62" y="130"/>
                </a:lnTo>
                <a:lnTo>
                  <a:pt x="68" y="124"/>
                </a:lnTo>
                <a:lnTo>
                  <a:pt x="70" y="118"/>
                </a:lnTo>
                <a:lnTo>
                  <a:pt x="70" y="112"/>
                </a:lnTo>
                <a:lnTo>
                  <a:pt x="68" y="98"/>
                </a:lnTo>
                <a:lnTo>
                  <a:pt x="66" y="100"/>
                </a:lnTo>
                <a:lnTo>
                  <a:pt x="62" y="100"/>
                </a:lnTo>
                <a:lnTo>
                  <a:pt x="58" y="100"/>
                </a:lnTo>
                <a:lnTo>
                  <a:pt x="56" y="96"/>
                </a:lnTo>
                <a:lnTo>
                  <a:pt x="52" y="88"/>
                </a:lnTo>
                <a:lnTo>
                  <a:pt x="46" y="68"/>
                </a:lnTo>
                <a:lnTo>
                  <a:pt x="44" y="64"/>
                </a:lnTo>
                <a:lnTo>
                  <a:pt x="40" y="62"/>
                </a:lnTo>
                <a:lnTo>
                  <a:pt x="38" y="60"/>
                </a:lnTo>
                <a:lnTo>
                  <a:pt x="36" y="56"/>
                </a:lnTo>
                <a:lnTo>
                  <a:pt x="32" y="24"/>
                </a:lnTo>
                <a:lnTo>
                  <a:pt x="26" y="12"/>
                </a:lnTo>
                <a:lnTo>
                  <a:pt x="16" y="0"/>
                </a:lnTo>
                <a:lnTo>
                  <a:pt x="14" y="6"/>
                </a:lnTo>
                <a:lnTo>
                  <a:pt x="10" y="8"/>
                </a:lnTo>
                <a:lnTo>
                  <a:pt x="6" y="10"/>
                </a:lnTo>
                <a:lnTo>
                  <a:pt x="0" y="12"/>
                </a:lnTo>
                <a:lnTo>
                  <a:pt x="6" y="22"/>
                </a:lnTo>
                <a:lnTo>
                  <a:pt x="10" y="38"/>
                </a:lnTo>
                <a:lnTo>
                  <a:pt x="14" y="54"/>
                </a:lnTo>
                <a:lnTo>
                  <a:pt x="16" y="74"/>
                </a:lnTo>
                <a:lnTo>
                  <a:pt x="12" y="90"/>
                </a:lnTo>
                <a:lnTo>
                  <a:pt x="10" y="106"/>
                </a:lnTo>
                <a:lnTo>
                  <a:pt x="14" y="112"/>
                </a:lnTo>
                <a:lnTo>
                  <a:pt x="18" y="118"/>
                </a:lnTo>
                <a:lnTo>
                  <a:pt x="20" y="130"/>
                </a:lnTo>
                <a:lnTo>
                  <a:pt x="20" y="148"/>
                </a:lnTo>
                <a:lnTo>
                  <a:pt x="18" y="178"/>
                </a:lnTo>
                <a:lnTo>
                  <a:pt x="12" y="210"/>
                </a:lnTo>
                <a:lnTo>
                  <a:pt x="14" y="216"/>
                </a:lnTo>
                <a:lnTo>
                  <a:pt x="16" y="220"/>
                </a:lnTo>
                <a:lnTo>
                  <a:pt x="18" y="224"/>
                </a:lnTo>
                <a:lnTo>
                  <a:pt x="20" y="228"/>
                </a:lnTo>
                <a:lnTo>
                  <a:pt x="20" y="232"/>
                </a:lnTo>
                <a:lnTo>
                  <a:pt x="18" y="232"/>
                </a:lnTo>
                <a:lnTo>
                  <a:pt x="16" y="234"/>
                </a:lnTo>
                <a:lnTo>
                  <a:pt x="16" y="238"/>
                </a:lnTo>
                <a:lnTo>
                  <a:pt x="16" y="256"/>
                </a:lnTo>
                <a:lnTo>
                  <a:pt x="22" y="274"/>
                </a:lnTo>
                <a:lnTo>
                  <a:pt x="26" y="290"/>
                </a:lnTo>
                <a:lnTo>
                  <a:pt x="28" y="310"/>
                </a:lnTo>
                <a:lnTo>
                  <a:pt x="24" y="328"/>
                </a:lnTo>
                <a:lnTo>
                  <a:pt x="24" y="336"/>
                </a:lnTo>
                <a:lnTo>
                  <a:pt x="22" y="344"/>
                </a:lnTo>
                <a:lnTo>
                  <a:pt x="24" y="354"/>
                </a:lnTo>
                <a:lnTo>
                  <a:pt x="24" y="360"/>
                </a:lnTo>
                <a:lnTo>
                  <a:pt x="22" y="368"/>
                </a:lnTo>
                <a:lnTo>
                  <a:pt x="18" y="374"/>
                </a:lnTo>
                <a:lnTo>
                  <a:pt x="14" y="378"/>
                </a:lnTo>
                <a:lnTo>
                  <a:pt x="12" y="382"/>
                </a:lnTo>
                <a:lnTo>
                  <a:pt x="12" y="388"/>
                </a:lnTo>
                <a:lnTo>
                  <a:pt x="14" y="392"/>
                </a:lnTo>
                <a:lnTo>
                  <a:pt x="20" y="402"/>
                </a:lnTo>
                <a:lnTo>
                  <a:pt x="26" y="412"/>
                </a:lnTo>
                <a:lnTo>
                  <a:pt x="28" y="420"/>
                </a:lnTo>
                <a:lnTo>
                  <a:pt x="28" y="436"/>
                </a:lnTo>
                <a:lnTo>
                  <a:pt x="30" y="452"/>
                </a:lnTo>
                <a:lnTo>
                  <a:pt x="32" y="472"/>
                </a:lnTo>
                <a:lnTo>
                  <a:pt x="38" y="492"/>
                </a:lnTo>
                <a:lnTo>
                  <a:pt x="40" y="498"/>
                </a:lnTo>
                <a:lnTo>
                  <a:pt x="44" y="500"/>
                </a:lnTo>
                <a:lnTo>
                  <a:pt x="48" y="500"/>
                </a:lnTo>
                <a:lnTo>
                  <a:pt x="50" y="498"/>
                </a:lnTo>
                <a:lnTo>
                  <a:pt x="50" y="496"/>
                </a:lnTo>
                <a:lnTo>
                  <a:pt x="48" y="484"/>
                </a:lnTo>
                <a:lnTo>
                  <a:pt x="44" y="472"/>
                </a:lnTo>
                <a:lnTo>
                  <a:pt x="48" y="470"/>
                </a:lnTo>
                <a:lnTo>
                  <a:pt x="54" y="468"/>
                </a:lnTo>
                <a:lnTo>
                  <a:pt x="58" y="478"/>
                </a:lnTo>
                <a:lnTo>
                  <a:pt x="58" y="492"/>
                </a:lnTo>
                <a:lnTo>
                  <a:pt x="60" y="498"/>
                </a:lnTo>
                <a:lnTo>
                  <a:pt x="62" y="504"/>
                </a:lnTo>
                <a:lnTo>
                  <a:pt x="62" y="518"/>
                </a:lnTo>
                <a:lnTo>
                  <a:pt x="54" y="520"/>
                </a:lnTo>
                <a:lnTo>
                  <a:pt x="48" y="520"/>
                </a:lnTo>
                <a:lnTo>
                  <a:pt x="50" y="524"/>
                </a:lnTo>
                <a:lnTo>
                  <a:pt x="52" y="528"/>
                </a:lnTo>
                <a:lnTo>
                  <a:pt x="54" y="532"/>
                </a:lnTo>
                <a:lnTo>
                  <a:pt x="56" y="536"/>
                </a:lnTo>
                <a:lnTo>
                  <a:pt x="54" y="542"/>
                </a:lnTo>
                <a:lnTo>
                  <a:pt x="50" y="546"/>
                </a:lnTo>
                <a:lnTo>
                  <a:pt x="46" y="552"/>
                </a:lnTo>
                <a:lnTo>
                  <a:pt x="44" y="560"/>
                </a:lnTo>
                <a:lnTo>
                  <a:pt x="46" y="564"/>
                </a:lnTo>
                <a:lnTo>
                  <a:pt x="50" y="566"/>
                </a:lnTo>
                <a:lnTo>
                  <a:pt x="62" y="568"/>
                </a:lnTo>
                <a:lnTo>
                  <a:pt x="60" y="572"/>
                </a:lnTo>
                <a:lnTo>
                  <a:pt x="62" y="576"/>
                </a:lnTo>
                <a:lnTo>
                  <a:pt x="64" y="582"/>
                </a:lnTo>
                <a:lnTo>
                  <a:pt x="64" y="588"/>
                </a:lnTo>
                <a:lnTo>
                  <a:pt x="56" y="588"/>
                </a:lnTo>
                <a:lnTo>
                  <a:pt x="56" y="598"/>
                </a:lnTo>
                <a:lnTo>
                  <a:pt x="60" y="604"/>
                </a:lnTo>
                <a:lnTo>
                  <a:pt x="68" y="612"/>
                </a:lnTo>
                <a:lnTo>
                  <a:pt x="68" y="616"/>
                </a:lnTo>
                <a:lnTo>
                  <a:pt x="68" y="622"/>
                </a:lnTo>
                <a:lnTo>
                  <a:pt x="72" y="628"/>
                </a:lnTo>
                <a:lnTo>
                  <a:pt x="80" y="640"/>
                </a:lnTo>
                <a:lnTo>
                  <a:pt x="88" y="650"/>
                </a:lnTo>
                <a:lnTo>
                  <a:pt x="94" y="654"/>
                </a:lnTo>
                <a:lnTo>
                  <a:pt x="104" y="654"/>
                </a:lnTo>
                <a:lnTo>
                  <a:pt x="102" y="666"/>
                </a:lnTo>
                <a:lnTo>
                  <a:pt x="104" y="670"/>
                </a:lnTo>
                <a:lnTo>
                  <a:pt x="108" y="676"/>
                </a:lnTo>
                <a:lnTo>
                  <a:pt x="104" y="680"/>
                </a:lnTo>
                <a:lnTo>
                  <a:pt x="116" y="690"/>
                </a:lnTo>
                <a:lnTo>
                  <a:pt x="132" y="698"/>
                </a:lnTo>
                <a:lnTo>
                  <a:pt x="166" y="712"/>
                </a:lnTo>
                <a:lnTo>
                  <a:pt x="168" y="716"/>
                </a:lnTo>
                <a:lnTo>
                  <a:pt x="172" y="718"/>
                </a:lnTo>
                <a:lnTo>
                  <a:pt x="174" y="720"/>
                </a:lnTo>
                <a:lnTo>
                  <a:pt x="178" y="722"/>
                </a:lnTo>
                <a:lnTo>
                  <a:pt x="186" y="722"/>
                </a:lnTo>
                <a:lnTo>
                  <a:pt x="192" y="726"/>
                </a:lnTo>
                <a:lnTo>
                  <a:pt x="208" y="730"/>
                </a:lnTo>
                <a:lnTo>
                  <a:pt x="188" y="672"/>
                </a:lnTo>
                <a:close/>
              </a:path>
            </a:pathLst>
          </a:custGeom>
          <a:gradFill rotWithShape="1">
            <a:gsLst>
              <a:gs pos="0">
                <a:schemeClr val="accent1"/>
              </a:gs>
              <a:gs pos="100000">
                <a:schemeClr val="accent1">
                  <a:gamma/>
                  <a:shade val="46275"/>
                  <a:invGamma/>
                </a:schemeClr>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127" name="Freeform 335"/>
          <p:cNvSpPr>
            <a:spLocks/>
          </p:cNvSpPr>
          <p:nvPr/>
        </p:nvSpPr>
        <p:spPr bwMode="auto">
          <a:xfrm>
            <a:off x="1924509" y="3439441"/>
            <a:ext cx="149357" cy="71571"/>
          </a:xfrm>
          <a:custGeom>
            <a:avLst/>
            <a:gdLst>
              <a:gd name="T0" fmla="*/ 0 w 96"/>
              <a:gd name="T1" fmla="*/ 2147483647 h 46"/>
              <a:gd name="T2" fmla="*/ 2147483647 w 96"/>
              <a:gd name="T3" fmla="*/ 2147483647 h 46"/>
              <a:gd name="T4" fmla="*/ 2147483647 w 96"/>
              <a:gd name="T5" fmla="*/ 2147483647 h 46"/>
              <a:gd name="T6" fmla="*/ 0 w 96"/>
              <a:gd name="T7" fmla="*/ 2147483647 h 46"/>
              <a:gd name="T8" fmla="*/ 2147483647 w 96"/>
              <a:gd name="T9" fmla="*/ 2147483647 h 46"/>
              <a:gd name="T10" fmla="*/ 2147483647 w 96"/>
              <a:gd name="T11" fmla="*/ 2147483647 h 46"/>
              <a:gd name="T12" fmla="*/ 2147483647 w 96"/>
              <a:gd name="T13" fmla="*/ 2147483647 h 46"/>
              <a:gd name="T14" fmla="*/ 2147483647 w 96"/>
              <a:gd name="T15" fmla="*/ 2147483647 h 46"/>
              <a:gd name="T16" fmla="*/ 2147483647 w 96"/>
              <a:gd name="T17" fmla="*/ 2147483647 h 46"/>
              <a:gd name="T18" fmla="*/ 2147483647 w 96"/>
              <a:gd name="T19" fmla="*/ 2147483647 h 46"/>
              <a:gd name="T20" fmla="*/ 2147483647 w 96"/>
              <a:gd name="T21" fmla="*/ 2147483647 h 46"/>
              <a:gd name="T22" fmla="*/ 2147483647 w 96"/>
              <a:gd name="T23" fmla="*/ 2147483647 h 46"/>
              <a:gd name="T24" fmla="*/ 2147483647 w 96"/>
              <a:gd name="T25" fmla="*/ 2147483647 h 46"/>
              <a:gd name="T26" fmla="*/ 2147483647 w 96"/>
              <a:gd name="T27" fmla="*/ 2147483647 h 46"/>
              <a:gd name="T28" fmla="*/ 2147483647 w 96"/>
              <a:gd name="T29" fmla="*/ 0 h 46"/>
              <a:gd name="T30" fmla="*/ 2147483647 w 96"/>
              <a:gd name="T31" fmla="*/ 0 h 46"/>
              <a:gd name="T32" fmla="*/ 2147483647 w 96"/>
              <a:gd name="T33" fmla="*/ 2147483647 h 46"/>
              <a:gd name="T34" fmla="*/ 2147483647 w 96"/>
              <a:gd name="T35" fmla="*/ 2147483647 h 46"/>
              <a:gd name="T36" fmla="*/ 2147483647 w 96"/>
              <a:gd name="T37" fmla="*/ 2147483647 h 46"/>
              <a:gd name="T38" fmla="*/ 2147483647 w 96"/>
              <a:gd name="T39" fmla="*/ 2147483647 h 46"/>
              <a:gd name="T40" fmla="*/ 2147483647 w 96"/>
              <a:gd name="T41" fmla="*/ 2147483647 h 46"/>
              <a:gd name="T42" fmla="*/ 2147483647 w 96"/>
              <a:gd name="T43" fmla="*/ 2147483647 h 46"/>
              <a:gd name="T44" fmla="*/ 2147483647 w 96"/>
              <a:gd name="T45" fmla="*/ 2147483647 h 46"/>
              <a:gd name="T46" fmla="*/ 2147483647 w 96"/>
              <a:gd name="T47" fmla="*/ 2147483647 h 46"/>
              <a:gd name="T48" fmla="*/ 2147483647 w 96"/>
              <a:gd name="T49" fmla="*/ 2147483647 h 46"/>
              <a:gd name="T50" fmla="*/ 2147483647 w 96"/>
              <a:gd name="T51" fmla="*/ 2147483647 h 46"/>
              <a:gd name="T52" fmla="*/ 2147483647 w 96"/>
              <a:gd name="T53" fmla="*/ 2147483647 h 46"/>
              <a:gd name="T54" fmla="*/ 2147483647 w 96"/>
              <a:gd name="T55" fmla="*/ 2147483647 h 46"/>
              <a:gd name="T56" fmla="*/ 2147483647 w 96"/>
              <a:gd name="T57" fmla="*/ 2147483647 h 46"/>
              <a:gd name="T58" fmla="*/ 2147483647 w 96"/>
              <a:gd name="T59" fmla="*/ 2147483647 h 46"/>
              <a:gd name="T60" fmla="*/ 2147483647 w 96"/>
              <a:gd name="T61" fmla="*/ 2147483647 h 46"/>
              <a:gd name="T62" fmla="*/ 2147483647 w 96"/>
              <a:gd name="T63" fmla="*/ 2147483647 h 46"/>
              <a:gd name="T64" fmla="*/ 2147483647 w 96"/>
              <a:gd name="T65" fmla="*/ 2147483647 h 46"/>
              <a:gd name="T66" fmla="*/ 2147483647 w 96"/>
              <a:gd name="T67" fmla="*/ 2147483647 h 46"/>
              <a:gd name="T68" fmla="*/ 2147483647 w 96"/>
              <a:gd name="T69" fmla="*/ 2147483647 h 46"/>
              <a:gd name="T70" fmla="*/ 2147483647 w 96"/>
              <a:gd name="T71" fmla="*/ 2147483647 h 46"/>
              <a:gd name="T72" fmla="*/ 2147483647 w 96"/>
              <a:gd name="T73" fmla="*/ 2147483647 h 46"/>
              <a:gd name="T74" fmla="*/ 2147483647 w 96"/>
              <a:gd name="T75" fmla="*/ 2147483647 h 46"/>
              <a:gd name="T76" fmla="*/ 2147483647 w 96"/>
              <a:gd name="T77" fmla="*/ 2147483647 h 46"/>
              <a:gd name="T78" fmla="*/ 2147483647 w 96"/>
              <a:gd name="T79" fmla="*/ 2147483647 h 46"/>
              <a:gd name="T80" fmla="*/ 2147483647 w 96"/>
              <a:gd name="T81" fmla="*/ 2147483647 h 46"/>
              <a:gd name="T82" fmla="*/ 2147483647 w 96"/>
              <a:gd name="T83" fmla="*/ 2147483647 h 46"/>
              <a:gd name="T84" fmla="*/ 2147483647 w 96"/>
              <a:gd name="T85" fmla="*/ 2147483647 h 46"/>
              <a:gd name="T86" fmla="*/ 2147483647 w 96"/>
              <a:gd name="T87" fmla="*/ 2147483647 h 46"/>
              <a:gd name="T88" fmla="*/ 2147483647 w 96"/>
              <a:gd name="T89" fmla="*/ 2147483647 h 46"/>
              <a:gd name="T90" fmla="*/ 2147483647 w 96"/>
              <a:gd name="T91" fmla="*/ 2147483647 h 46"/>
              <a:gd name="T92" fmla="*/ 2147483647 w 96"/>
              <a:gd name="T93" fmla="*/ 2147483647 h 46"/>
              <a:gd name="T94" fmla="*/ 2147483647 w 96"/>
              <a:gd name="T95" fmla="*/ 2147483647 h 46"/>
              <a:gd name="T96" fmla="*/ 2147483647 w 96"/>
              <a:gd name="T97" fmla="*/ 2147483647 h 46"/>
              <a:gd name="T98" fmla="*/ 2147483647 w 96"/>
              <a:gd name="T99" fmla="*/ 2147483647 h 46"/>
              <a:gd name="T100" fmla="*/ 0 w 96"/>
              <a:gd name="T101" fmla="*/ 2147483647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
              <a:gd name="T154" fmla="*/ 0 h 46"/>
              <a:gd name="T155" fmla="*/ 96 w 96"/>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 h="46">
                <a:moveTo>
                  <a:pt x="0" y="24"/>
                </a:moveTo>
                <a:lnTo>
                  <a:pt x="2" y="20"/>
                </a:lnTo>
                <a:lnTo>
                  <a:pt x="2" y="16"/>
                </a:lnTo>
                <a:lnTo>
                  <a:pt x="0" y="6"/>
                </a:lnTo>
                <a:lnTo>
                  <a:pt x="6" y="8"/>
                </a:lnTo>
                <a:lnTo>
                  <a:pt x="12" y="6"/>
                </a:lnTo>
                <a:lnTo>
                  <a:pt x="16" y="10"/>
                </a:lnTo>
                <a:lnTo>
                  <a:pt x="20" y="10"/>
                </a:lnTo>
                <a:lnTo>
                  <a:pt x="24" y="14"/>
                </a:lnTo>
                <a:lnTo>
                  <a:pt x="30" y="14"/>
                </a:lnTo>
                <a:lnTo>
                  <a:pt x="34" y="14"/>
                </a:lnTo>
                <a:lnTo>
                  <a:pt x="40" y="12"/>
                </a:lnTo>
                <a:lnTo>
                  <a:pt x="44" y="8"/>
                </a:lnTo>
                <a:lnTo>
                  <a:pt x="50" y="2"/>
                </a:lnTo>
                <a:lnTo>
                  <a:pt x="54" y="0"/>
                </a:lnTo>
                <a:lnTo>
                  <a:pt x="58" y="0"/>
                </a:lnTo>
                <a:lnTo>
                  <a:pt x="68" y="2"/>
                </a:lnTo>
                <a:lnTo>
                  <a:pt x="78" y="8"/>
                </a:lnTo>
                <a:lnTo>
                  <a:pt x="88" y="14"/>
                </a:lnTo>
                <a:lnTo>
                  <a:pt x="94" y="20"/>
                </a:lnTo>
                <a:lnTo>
                  <a:pt x="96" y="20"/>
                </a:lnTo>
                <a:lnTo>
                  <a:pt x="94" y="22"/>
                </a:lnTo>
                <a:lnTo>
                  <a:pt x="94" y="28"/>
                </a:lnTo>
                <a:lnTo>
                  <a:pt x="96" y="34"/>
                </a:lnTo>
                <a:lnTo>
                  <a:pt x="94" y="36"/>
                </a:lnTo>
                <a:lnTo>
                  <a:pt x="90" y="40"/>
                </a:lnTo>
                <a:lnTo>
                  <a:pt x="84" y="44"/>
                </a:lnTo>
                <a:lnTo>
                  <a:pt x="78" y="32"/>
                </a:lnTo>
                <a:lnTo>
                  <a:pt x="78" y="28"/>
                </a:lnTo>
                <a:lnTo>
                  <a:pt x="84" y="28"/>
                </a:lnTo>
                <a:lnTo>
                  <a:pt x="76" y="18"/>
                </a:lnTo>
                <a:lnTo>
                  <a:pt x="70" y="16"/>
                </a:lnTo>
                <a:lnTo>
                  <a:pt x="62" y="14"/>
                </a:lnTo>
                <a:lnTo>
                  <a:pt x="58" y="16"/>
                </a:lnTo>
                <a:lnTo>
                  <a:pt x="52" y="22"/>
                </a:lnTo>
                <a:lnTo>
                  <a:pt x="42" y="32"/>
                </a:lnTo>
                <a:lnTo>
                  <a:pt x="46" y="34"/>
                </a:lnTo>
                <a:lnTo>
                  <a:pt x="50" y="34"/>
                </a:lnTo>
                <a:lnTo>
                  <a:pt x="50" y="40"/>
                </a:lnTo>
                <a:lnTo>
                  <a:pt x="48" y="44"/>
                </a:lnTo>
                <a:lnTo>
                  <a:pt x="44" y="46"/>
                </a:lnTo>
                <a:lnTo>
                  <a:pt x="40" y="46"/>
                </a:lnTo>
                <a:lnTo>
                  <a:pt x="36" y="46"/>
                </a:lnTo>
                <a:lnTo>
                  <a:pt x="34" y="44"/>
                </a:lnTo>
                <a:lnTo>
                  <a:pt x="34" y="38"/>
                </a:lnTo>
                <a:lnTo>
                  <a:pt x="28" y="36"/>
                </a:lnTo>
                <a:lnTo>
                  <a:pt x="24" y="34"/>
                </a:lnTo>
                <a:lnTo>
                  <a:pt x="20" y="32"/>
                </a:lnTo>
                <a:lnTo>
                  <a:pt x="14" y="28"/>
                </a:lnTo>
                <a:lnTo>
                  <a:pt x="2" y="24"/>
                </a:lnTo>
                <a:lnTo>
                  <a:pt x="0"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8" name="Freeform 336"/>
          <p:cNvSpPr>
            <a:spLocks/>
          </p:cNvSpPr>
          <p:nvPr/>
        </p:nvSpPr>
        <p:spPr bwMode="auto">
          <a:xfrm>
            <a:off x="2241894" y="3128260"/>
            <a:ext cx="96460" cy="62236"/>
          </a:xfrm>
          <a:custGeom>
            <a:avLst/>
            <a:gdLst>
              <a:gd name="T0" fmla="*/ 0 w 62"/>
              <a:gd name="T1" fmla="*/ 2147483647 h 40"/>
              <a:gd name="T2" fmla="*/ 0 w 62"/>
              <a:gd name="T3" fmla="*/ 2147483647 h 40"/>
              <a:gd name="T4" fmla="*/ 2147483647 w 62"/>
              <a:gd name="T5" fmla="*/ 2147483647 h 40"/>
              <a:gd name="T6" fmla="*/ 2147483647 w 62"/>
              <a:gd name="T7" fmla="*/ 2147483647 h 40"/>
              <a:gd name="T8" fmla="*/ 2147483647 w 62"/>
              <a:gd name="T9" fmla="*/ 2147483647 h 40"/>
              <a:gd name="T10" fmla="*/ 2147483647 w 62"/>
              <a:gd name="T11" fmla="*/ 0 h 40"/>
              <a:gd name="T12" fmla="*/ 2147483647 w 62"/>
              <a:gd name="T13" fmla="*/ 2147483647 h 40"/>
              <a:gd name="T14" fmla="*/ 2147483647 w 62"/>
              <a:gd name="T15" fmla="*/ 2147483647 h 40"/>
              <a:gd name="T16" fmla="*/ 2147483647 w 62"/>
              <a:gd name="T17" fmla="*/ 2147483647 h 40"/>
              <a:gd name="T18" fmla="*/ 2147483647 w 62"/>
              <a:gd name="T19" fmla="*/ 2147483647 h 40"/>
              <a:gd name="T20" fmla="*/ 2147483647 w 62"/>
              <a:gd name="T21" fmla="*/ 2147483647 h 40"/>
              <a:gd name="T22" fmla="*/ 2147483647 w 62"/>
              <a:gd name="T23" fmla="*/ 2147483647 h 40"/>
              <a:gd name="T24" fmla="*/ 2147483647 w 62"/>
              <a:gd name="T25" fmla="*/ 2147483647 h 40"/>
              <a:gd name="T26" fmla="*/ 2147483647 w 62"/>
              <a:gd name="T27" fmla="*/ 2147483647 h 40"/>
              <a:gd name="T28" fmla="*/ 2147483647 w 62"/>
              <a:gd name="T29" fmla="*/ 2147483647 h 40"/>
              <a:gd name="T30" fmla="*/ 2147483647 w 62"/>
              <a:gd name="T31" fmla="*/ 2147483647 h 40"/>
              <a:gd name="T32" fmla="*/ 2147483647 w 62"/>
              <a:gd name="T33" fmla="*/ 2147483647 h 40"/>
              <a:gd name="T34" fmla="*/ 2147483647 w 62"/>
              <a:gd name="T35" fmla="*/ 2147483647 h 40"/>
              <a:gd name="T36" fmla="*/ 2147483647 w 62"/>
              <a:gd name="T37" fmla="*/ 2147483647 h 40"/>
              <a:gd name="T38" fmla="*/ 2147483647 w 62"/>
              <a:gd name="T39" fmla="*/ 2147483647 h 40"/>
              <a:gd name="T40" fmla="*/ 2147483647 w 62"/>
              <a:gd name="T41" fmla="*/ 2147483647 h 40"/>
              <a:gd name="T42" fmla="*/ 2147483647 w 62"/>
              <a:gd name="T43" fmla="*/ 2147483647 h 40"/>
              <a:gd name="T44" fmla="*/ 2147483647 w 62"/>
              <a:gd name="T45" fmla="*/ 2147483647 h 40"/>
              <a:gd name="T46" fmla="*/ 2147483647 w 62"/>
              <a:gd name="T47" fmla="*/ 2147483647 h 40"/>
              <a:gd name="T48" fmla="*/ 2147483647 w 62"/>
              <a:gd name="T49" fmla="*/ 2147483647 h 40"/>
              <a:gd name="T50" fmla="*/ 2147483647 w 62"/>
              <a:gd name="T51" fmla="*/ 2147483647 h 40"/>
              <a:gd name="T52" fmla="*/ 2147483647 w 62"/>
              <a:gd name="T53" fmla="*/ 2147483647 h 40"/>
              <a:gd name="T54" fmla="*/ 2147483647 w 62"/>
              <a:gd name="T55" fmla="*/ 2147483647 h 40"/>
              <a:gd name="T56" fmla="*/ 2147483647 w 62"/>
              <a:gd name="T57" fmla="*/ 2147483647 h 40"/>
              <a:gd name="T58" fmla="*/ 2147483647 w 62"/>
              <a:gd name="T59" fmla="*/ 2147483647 h 40"/>
              <a:gd name="T60" fmla="*/ 2147483647 w 62"/>
              <a:gd name="T61" fmla="*/ 2147483647 h 40"/>
              <a:gd name="T62" fmla="*/ 2147483647 w 62"/>
              <a:gd name="T63" fmla="*/ 2147483647 h 40"/>
              <a:gd name="T64" fmla="*/ 2147483647 w 62"/>
              <a:gd name="T65" fmla="*/ 2147483647 h 40"/>
              <a:gd name="T66" fmla="*/ 2147483647 w 62"/>
              <a:gd name="T67" fmla="*/ 2147483647 h 40"/>
              <a:gd name="T68" fmla="*/ 2147483647 w 62"/>
              <a:gd name="T69" fmla="*/ 2147483647 h 40"/>
              <a:gd name="T70" fmla="*/ 0 w 62"/>
              <a:gd name="T71" fmla="*/ 2147483647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0"/>
              <a:gd name="T110" fmla="*/ 62 w 62"/>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0">
                <a:moveTo>
                  <a:pt x="0" y="34"/>
                </a:moveTo>
                <a:lnTo>
                  <a:pt x="0" y="28"/>
                </a:lnTo>
                <a:lnTo>
                  <a:pt x="2" y="18"/>
                </a:lnTo>
                <a:lnTo>
                  <a:pt x="2" y="6"/>
                </a:lnTo>
                <a:lnTo>
                  <a:pt x="4" y="4"/>
                </a:lnTo>
                <a:lnTo>
                  <a:pt x="4" y="0"/>
                </a:lnTo>
                <a:lnTo>
                  <a:pt x="16" y="2"/>
                </a:lnTo>
                <a:lnTo>
                  <a:pt x="28" y="2"/>
                </a:lnTo>
                <a:lnTo>
                  <a:pt x="28" y="4"/>
                </a:lnTo>
                <a:lnTo>
                  <a:pt x="30" y="4"/>
                </a:lnTo>
                <a:lnTo>
                  <a:pt x="36" y="4"/>
                </a:lnTo>
                <a:lnTo>
                  <a:pt x="38" y="4"/>
                </a:lnTo>
                <a:lnTo>
                  <a:pt x="40" y="6"/>
                </a:lnTo>
                <a:lnTo>
                  <a:pt x="42" y="10"/>
                </a:lnTo>
                <a:lnTo>
                  <a:pt x="44" y="10"/>
                </a:lnTo>
                <a:lnTo>
                  <a:pt x="44" y="12"/>
                </a:lnTo>
                <a:lnTo>
                  <a:pt x="46" y="14"/>
                </a:lnTo>
                <a:lnTo>
                  <a:pt x="52" y="16"/>
                </a:lnTo>
                <a:lnTo>
                  <a:pt x="56" y="18"/>
                </a:lnTo>
                <a:lnTo>
                  <a:pt x="58" y="20"/>
                </a:lnTo>
                <a:lnTo>
                  <a:pt x="62" y="28"/>
                </a:lnTo>
                <a:lnTo>
                  <a:pt x="56" y="30"/>
                </a:lnTo>
                <a:lnTo>
                  <a:pt x="54" y="34"/>
                </a:lnTo>
                <a:lnTo>
                  <a:pt x="52" y="32"/>
                </a:lnTo>
                <a:lnTo>
                  <a:pt x="50" y="30"/>
                </a:lnTo>
                <a:lnTo>
                  <a:pt x="32" y="30"/>
                </a:lnTo>
                <a:lnTo>
                  <a:pt x="30" y="32"/>
                </a:lnTo>
                <a:lnTo>
                  <a:pt x="28" y="32"/>
                </a:lnTo>
                <a:lnTo>
                  <a:pt x="20" y="32"/>
                </a:lnTo>
                <a:lnTo>
                  <a:pt x="14" y="32"/>
                </a:lnTo>
                <a:lnTo>
                  <a:pt x="12" y="36"/>
                </a:lnTo>
                <a:lnTo>
                  <a:pt x="8" y="38"/>
                </a:lnTo>
                <a:lnTo>
                  <a:pt x="2" y="40"/>
                </a:lnTo>
                <a:lnTo>
                  <a:pt x="2" y="38"/>
                </a:lnTo>
                <a:lnTo>
                  <a:pt x="2" y="36"/>
                </a:lnTo>
                <a:lnTo>
                  <a:pt x="0" y="3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29" name="Freeform 337"/>
          <p:cNvSpPr>
            <a:spLocks/>
          </p:cNvSpPr>
          <p:nvPr/>
        </p:nvSpPr>
        <p:spPr bwMode="auto">
          <a:xfrm>
            <a:off x="2076979" y="3168714"/>
            <a:ext cx="52897" cy="24894"/>
          </a:xfrm>
          <a:custGeom>
            <a:avLst/>
            <a:gdLst>
              <a:gd name="T0" fmla="*/ 0 w 34"/>
              <a:gd name="T1" fmla="*/ 2147483647 h 16"/>
              <a:gd name="T2" fmla="*/ 0 w 34"/>
              <a:gd name="T3" fmla="*/ 2147483647 h 16"/>
              <a:gd name="T4" fmla="*/ 2147483647 w 34"/>
              <a:gd name="T5" fmla="*/ 2147483647 h 16"/>
              <a:gd name="T6" fmla="*/ 2147483647 w 34"/>
              <a:gd name="T7" fmla="*/ 0 h 16"/>
              <a:gd name="T8" fmla="*/ 2147483647 w 34"/>
              <a:gd name="T9" fmla="*/ 0 h 16"/>
              <a:gd name="T10" fmla="*/ 2147483647 w 34"/>
              <a:gd name="T11" fmla="*/ 2147483647 h 16"/>
              <a:gd name="T12" fmla="*/ 2147483647 w 34"/>
              <a:gd name="T13" fmla="*/ 2147483647 h 16"/>
              <a:gd name="T14" fmla="*/ 2147483647 w 34"/>
              <a:gd name="T15" fmla="*/ 2147483647 h 16"/>
              <a:gd name="T16" fmla="*/ 2147483647 w 34"/>
              <a:gd name="T17" fmla="*/ 2147483647 h 16"/>
              <a:gd name="T18" fmla="*/ 2147483647 w 34"/>
              <a:gd name="T19" fmla="*/ 2147483647 h 16"/>
              <a:gd name="T20" fmla="*/ 2147483647 w 34"/>
              <a:gd name="T21" fmla="*/ 2147483647 h 16"/>
              <a:gd name="T22" fmla="*/ 0 w 34"/>
              <a:gd name="T23" fmla="*/ 2147483647 h 16"/>
              <a:gd name="T24" fmla="*/ 0 w 34"/>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0" y="8"/>
                </a:moveTo>
                <a:lnTo>
                  <a:pt x="0" y="4"/>
                </a:lnTo>
                <a:lnTo>
                  <a:pt x="2" y="2"/>
                </a:lnTo>
                <a:lnTo>
                  <a:pt x="8" y="0"/>
                </a:lnTo>
                <a:lnTo>
                  <a:pt x="14" y="0"/>
                </a:lnTo>
                <a:lnTo>
                  <a:pt x="22" y="4"/>
                </a:lnTo>
                <a:lnTo>
                  <a:pt x="34" y="12"/>
                </a:lnTo>
                <a:lnTo>
                  <a:pt x="28" y="14"/>
                </a:lnTo>
                <a:lnTo>
                  <a:pt x="22" y="16"/>
                </a:lnTo>
                <a:lnTo>
                  <a:pt x="10" y="14"/>
                </a:lnTo>
                <a:lnTo>
                  <a:pt x="4" y="10"/>
                </a:lnTo>
                <a:lnTo>
                  <a:pt x="0" y="6"/>
                </a:lnTo>
                <a:lnTo>
                  <a:pt x="0"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0" name="Freeform 338"/>
          <p:cNvSpPr>
            <a:spLocks/>
          </p:cNvSpPr>
          <p:nvPr/>
        </p:nvSpPr>
        <p:spPr bwMode="auto">
          <a:xfrm>
            <a:off x="2176549" y="3125149"/>
            <a:ext cx="161804" cy="65348"/>
          </a:xfrm>
          <a:custGeom>
            <a:avLst/>
            <a:gdLst>
              <a:gd name="T0" fmla="*/ 2147483647 w 104"/>
              <a:gd name="T1" fmla="*/ 2147483647 h 42"/>
              <a:gd name="T2" fmla="*/ 2147483647 w 104"/>
              <a:gd name="T3" fmla="*/ 2147483647 h 42"/>
              <a:gd name="T4" fmla="*/ 2147483647 w 104"/>
              <a:gd name="T5" fmla="*/ 2147483647 h 42"/>
              <a:gd name="T6" fmla="*/ 2147483647 w 104"/>
              <a:gd name="T7" fmla="*/ 2147483647 h 42"/>
              <a:gd name="T8" fmla="*/ 2147483647 w 104"/>
              <a:gd name="T9" fmla="*/ 2147483647 h 42"/>
              <a:gd name="T10" fmla="*/ 2147483647 w 104"/>
              <a:gd name="T11" fmla="*/ 2147483647 h 42"/>
              <a:gd name="T12" fmla="*/ 0 w 104"/>
              <a:gd name="T13" fmla="*/ 2147483647 h 42"/>
              <a:gd name="T14" fmla="*/ 2147483647 w 104"/>
              <a:gd name="T15" fmla="*/ 2147483647 h 42"/>
              <a:gd name="T16" fmla="*/ 2147483647 w 104"/>
              <a:gd name="T17" fmla="*/ 2147483647 h 42"/>
              <a:gd name="T18" fmla="*/ 2147483647 w 104"/>
              <a:gd name="T19" fmla="*/ 2147483647 h 42"/>
              <a:gd name="T20" fmla="*/ 2147483647 w 104"/>
              <a:gd name="T21" fmla="*/ 2147483647 h 42"/>
              <a:gd name="T22" fmla="*/ 2147483647 w 104"/>
              <a:gd name="T23" fmla="*/ 2147483647 h 42"/>
              <a:gd name="T24" fmla="*/ 2147483647 w 104"/>
              <a:gd name="T25" fmla="*/ 2147483647 h 42"/>
              <a:gd name="T26" fmla="*/ 2147483647 w 104"/>
              <a:gd name="T27" fmla="*/ 2147483647 h 42"/>
              <a:gd name="T28" fmla="*/ 2147483647 w 104"/>
              <a:gd name="T29" fmla="*/ 2147483647 h 42"/>
              <a:gd name="T30" fmla="*/ 2147483647 w 104"/>
              <a:gd name="T31" fmla="*/ 2147483647 h 42"/>
              <a:gd name="T32" fmla="*/ 2147483647 w 104"/>
              <a:gd name="T33" fmla="*/ 2147483647 h 42"/>
              <a:gd name="T34" fmla="*/ 2147483647 w 104"/>
              <a:gd name="T35" fmla="*/ 2147483647 h 42"/>
              <a:gd name="T36" fmla="*/ 2147483647 w 104"/>
              <a:gd name="T37" fmla="*/ 2147483647 h 42"/>
              <a:gd name="T38" fmla="*/ 2147483647 w 104"/>
              <a:gd name="T39" fmla="*/ 0 h 42"/>
              <a:gd name="T40" fmla="*/ 2147483647 w 104"/>
              <a:gd name="T41" fmla="*/ 2147483647 h 42"/>
              <a:gd name="T42" fmla="*/ 2147483647 w 104"/>
              <a:gd name="T43" fmla="*/ 2147483647 h 42"/>
              <a:gd name="T44" fmla="*/ 2147483647 w 104"/>
              <a:gd name="T45" fmla="*/ 2147483647 h 42"/>
              <a:gd name="T46" fmla="*/ 2147483647 w 104"/>
              <a:gd name="T47" fmla="*/ 2147483647 h 42"/>
              <a:gd name="T48" fmla="*/ 2147483647 w 104"/>
              <a:gd name="T49" fmla="*/ 2147483647 h 42"/>
              <a:gd name="T50" fmla="*/ 2147483647 w 104"/>
              <a:gd name="T51" fmla="*/ 2147483647 h 42"/>
              <a:gd name="T52" fmla="*/ 2147483647 w 104"/>
              <a:gd name="T53" fmla="*/ 2147483647 h 42"/>
              <a:gd name="T54" fmla="*/ 2147483647 w 104"/>
              <a:gd name="T55" fmla="*/ 2147483647 h 42"/>
              <a:gd name="T56" fmla="*/ 2147483647 w 104"/>
              <a:gd name="T57" fmla="*/ 2147483647 h 42"/>
              <a:gd name="T58" fmla="*/ 2147483647 w 104"/>
              <a:gd name="T59" fmla="*/ 2147483647 h 42"/>
              <a:gd name="T60" fmla="*/ 2147483647 w 104"/>
              <a:gd name="T61" fmla="*/ 2147483647 h 42"/>
              <a:gd name="T62" fmla="*/ 2147483647 w 104"/>
              <a:gd name="T63" fmla="*/ 2147483647 h 42"/>
              <a:gd name="T64" fmla="*/ 2147483647 w 104"/>
              <a:gd name="T65" fmla="*/ 2147483647 h 42"/>
              <a:gd name="T66" fmla="*/ 2147483647 w 104"/>
              <a:gd name="T67" fmla="*/ 2147483647 h 42"/>
              <a:gd name="T68" fmla="*/ 2147483647 w 104"/>
              <a:gd name="T69" fmla="*/ 2147483647 h 42"/>
              <a:gd name="T70" fmla="*/ 2147483647 w 104"/>
              <a:gd name="T71" fmla="*/ 2147483647 h 42"/>
              <a:gd name="T72" fmla="*/ 2147483647 w 104"/>
              <a:gd name="T73" fmla="*/ 2147483647 h 42"/>
              <a:gd name="T74" fmla="*/ 2147483647 w 104"/>
              <a:gd name="T75" fmla="*/ 2147483647 h 42"/>
              <a:gd name="T76" fmla="*/ 2147483647 w 104"/>
              <a:gd name="T77" fmla="*/ 2147483647 h 42"/>
              <a:gd name="T78" fmla="*/ 2147483647 w 104"/>
              <a:gd name="T79" fmla="*/ 2147483647 h 42"/>
              <a:gd name="T80" fmla="*/ 2147483647 w 104"/>
              <a:gd name="T81" fmla="*/ 2147483647 h 42"/>
              <a:gd name="T82" fmla="*/ 2147483647 w 104"/>
              <a:gd name="T83" fmla="*/ 2147483647 h 42"/>
              <a:gd name="T84" fmla="*/ 2147483647 w 104"/>
              <a:gd name="T85" fmla="*/ 2147483647 h 42"/>
              <a:gd name="T86" fmla="*/ 2147483647 w 104"/>
              <a:gd name="T87" fmla="*/ 2147483647 h 42"/>
              <a:gd name="T88" fmla="*/ 2147483647 w 104"/>
              <a:gd name="T89" fmla="*/ 2147483647 h 42"/>
              <a:gd name="T90" fmla="*/ 2147483647 w 104"/>
              <a:gd name="T91" fmla="*/ 2147483647 h 42"/>
              <a:gd name="T92" fmla="*/ 2147483647 w 104"/>
              <a:gd name="T93" fmla="*/ 2147483647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42"/>
              <a:gd name="T143" fmla="*/ 104 w 104"/>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42">
                <a:moveTo>
                  <a:pt x="44" y="42"/>
                </a:moveTo>
                <a:lnTo>
                  <a:pt x="44" y="40"/>
                </a:ln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50" y="2"/>
                </a:lnTo>
                <a:lnTo>
                  <a:pt x="70" y="4"/>
                </a:lnTo>
                <a:lnTo>
                  <a:pt x="70" y="6"/>
                </a:lnTo>
                <a:lnTo>
                  <a:pt x="72" y="6"/>
                </a:lnTo>
                <a:lnTo>
                  <a:pt x="78" y="6"/>
                </a:lnTo>
                <a:lnTo>
                  <a:pt x="80" y="6"/>
                </a:lnTo>
                <a:lnTo>
                  <a:pt x="82" y="8"/>
                </a:lnTo>
                <a:lnTo>
                  <a:pt x="84" y="12"/>
                </a:lnTo>
                <a:lnTo>
                  <a:pt x="86" y="12"/>
                </a:lnTo>
                <a:lnTo>
                  <a:pt x="86" y="14"/>
                </a:lnTo>
                <a:lnTo>
                  <a:pt x="88" y="16"/>
                </a:lnTo>
                <a:lnTo>
                  <a:pt x="94" y="18"/>
                </a:lnTo>
                <a:lnTo>
                  <a:pt x="98" y="20"/>
                </a:lnTo>
                <a:lnTo>
                  <a:pt x="100" y="22"/>
                </a:lnTo>
                <a:lnTo>
                  <a:pt x="104" y="30"/>
                </a:lnTo>
                <a:lnTo>
                  <a:pt x="98" y="32"/>
                </a:lnTo>
                <a:lnTo>
                  <a:pt x="96" y="36"/>
                </a:lnTo>
                <a:lnTo>
                  <a:pt x="94" y="34"/>
                </a:lnTo>
                <a:lnTo>
                  <a:pt x="92" y="32"/>
                </a:lnTo>
                <a:lnTo>
                  <a:pt x="74" y="32"/>
                </a:lnTo>
                <a:lnTo>
                  <a:pt x="72" y="34"/>
                </a:lnTo>
                <a:lnTo>
                  <a:pt x="70" y="34"/>
                </a:lnTo>
                <a:lnTo>
                  <a:pt x="62" y="34"/>
                </a:lnTo>
                <a:lnTo>
                  <a:pt x="56" y="34"/>
                </a:lnTo>
                <a:lnTo>
                  <a:pt x="54" y="38"/>
                </a:lnTo>
                <a:lnTo>
                  <a:pt x="50" y="40"/>
                </a:lnTo>
                <a:lnTo>
                  <a:pt x="44" y="42"/>
                </a:lnTo>
                <a:close/>
              </a:path>
            </a:pathLst>
          </a:custGeom>
          <a:no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1" name="Freeform 339"/>
          <p:cNvSpPr>
            <a:spLocks/>
          </p:cNvSpPr>
          <p:nvPr/>
        </p:nvSpPr>
        <p:spPr bwMode="auto">
          <a:xfrm>
            <a:off x="2363246" y="3168714"/>
            <a:ext cx="43563" cy="18671"/>
          </a:xfrm>
          <a:custGeom>
            <a:avLst/>
            <a:gdLst>
              <a:gd name="T0" fmla="*/ 2147483647 w 28"/>
              <a:gd name="T1" fmla="*/ 2147483647 h 12"/>
              <a:gd name="T2" fmla="*/ 2147483647 w 28"/>
              <a:gd name="T3" fmla="*/ 0 h 12"/>
              <a:gd name="T4" fmla="*/ 2147483647 w 28"/>
              <a:gd name="T5" fmla="*/ 2147483647 h 12"/>
              <a:gd name="T6" fmla="*/ 2147483647 w 28"/>
              <a:gd name="T7" fmla="*/ 2147483647 h 12"/>
              <a:gd name="T8" fmla="*/ 2147483647 w 28"/>
              <a:gd name="T9" fmla="*/ 2147483647 h 12"/>
              <a:gd name="T10" fmla="*/ 2147483647 w 28"/>
              <a:gd name="T11" fmla="*/ 2147483647 h 12"/>
              <a:gd name="T12" fmla="*/ 2147483647 w 28"/>
              <a:gd name="T13" fmla="*/ 2147483647 h 12"/>
              <a:gd name="T14" fmla="*/ 2147483647 w 28"/>
              <a:gd name="T15" fmla="*/ 2147483647 h 12"/>
              <a:gd name="T16" fmla="*/ 0 w 28"/>
              <a:gd name="T17" fmla="*/ 2147483647 h 12"/>
              <a:gd name="T18" fmla="*/ 0 w 28"/>
              <a:gd name="T19" fmla="*/ 2147483647 h 12"/>
              <a:gd name="T20" fmla="*/ 2147483647 w 2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2"/>
              <a:gd name="T35" fmla="*/ 28 w 2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2">
                <a:moveTo>
                  <a:pt x="10" y="2"/>
                </a:moveTo>
                <a:lnTo>
                  <a:pt x="24" y="0"/>
                </a:lnTo>
                <a:lnTo>
                  <a:pt x="26" y="2"/>
                </a:lnTo>
                <a:lnTo>
                  <a:pt x="28" y="6"/>
                </a:lnTo>
                <a:lnTo>
                  <a:pt x="26" y="8"/>
                </a:lnTo>
                <a:lnTo>
                  <a:pt x="22" y="10"/>
                </a:lnTo>
                <a:lnTo>
                  <a:pt x="12" y="12"/>
                </a:lnTo>
                <a:lnTo>
                  <a:pt x="4" y="10"/>
                </a:lnTo>
                <a:lnTo>
                  <a:pt x="0" y="8"/>
                </a:lnTo>
                <a:lnTo>
                  <a:pt x="0" y="2"/>
                </a:lnTo>
                <a:lnTo>
                  <a:pt x="10" y="2"/>
                </a:lnTo>
                <a:close/>
              </a:path>
            </a:pathLst>
          </a:custGeom>
          <a:solidFill>
            <a:schemeClr val="accent1"/>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2" name="Freeform 340"/>
          <p:cNvSpPr>
            <a:spLocks/>
          </p:cNvSpPr>
          <p:nvPr/>
        </p:nvSpPr>
        <p:spPr bwMode="auto">
          <a:xfrm>
            <a:off x="1747148" y="3302522"/>
            <a:ext cx="65344" cy="28006"/>
          </a:xfrm>
          <a:custGeom>
            <a:avLst/>
            <a:gdLst>
              <a:gd name="T0" fmla="*/ 2147483647 w 42"/>
              <a:gd name="T1" fmla="*/ 2147483647 h 18"/>
              <a:gd name="T2" fmla="*/ 2147483647 w 42"/>
              <a:gd name="T3" fmla="*/ 2147483647 h 18"/>
              <a:gd name="T4" fmla="*/ 2147483647 w 42"/>
              <a:gd name="T5" fmla="*/ 2147483647 h 18"/>
              <a:gd name="T6" fmla="*/ 2147483647 w 42"/>
              <a:gd name="T7" fmla="*/ 2147483647 h 18"/>
              <a:gd name="T8" fmla="*/ 2147483647 w 42"/>
              <a:gd name="T9" fmla="*/ 2147483647 h 18"/>
              <a:gd name="T10" fmla="*/ 0 w 42"/>
              <a:gd name="T11" fmla="*/ 2147483647 h 18"/>
              <a:gd name="T12" fmla="*/ 2147483647 w 42"/>
              <a:gd name="T13" fmla="*/ 2147483647 h 18"/>
              <a:gd name="T14" fmla="*/ 2147483647 w 42"/>
              <a:gd name="T15" fmla="*/ 0 h 18"/>
              <a:gd name="T16" fmla="*/ 2147483647 w 42"/>
              <a:gd name="T17" fmla="*/ 0 h 18"/>
              <a:gd name="T18" fmla="*/ 2147483647 w 42"/>
              <a:gd name="T19" fmla="*/ 2147483647 h 18"/>
              <a:gd name="T20" fmla="*/ 2147483647 w 42"/>
              <a:gd name="T21" fmla="*/ 2147483647 h 18"/>
              <a:gd name="T22" fmla="*/ 2147483647 w 42"/>
              <a:gd name="T23" fmla="*/ 2147483647 h 18"/>
              <a:gd name="T24" fmla="*/ 2147483647 w 42"/>
              <a:gd name="T25" fmla="*/ 2147483647 h 18"/>
              <a:gd name="T26" fmla="*/ 2147483647 w 42"/>
              <a:gd name="T27" fmla="*/ 2147483647 h 18"/>
              <a:gd name="T28" fmla="*/ 2147483647 w 42"/>
              <a:gd name="T29" fmla="*/ 2147483647 h 18"/>
              <a:gd name="T30" fmla="*/ 2147483647 w 42"/>
              <a:gd name="T31" fmla="*/ 2147483647 h 18"/>
              <a:gd name="T32" fmla="*/ 2147483647 w 4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40" y="18"/>
                </a:moveTo>
                <a:lnTo>
                  <a:pt x="42" y="18"/>
                </a:lnTo>
                <a:lnTo>
                  <a:pt x="26" y="18"/>
                </a:lnTo>
                <a:lnTo>
                  <a:pt x="12" y="14"/>
                </a:lnTo>
                <a:lnTo>
                  <a:pt x="4" y="12"/>
                </a:lnTo>
                <a:lnTo>
                  <a:pt x="0" y="8"/>
                </a:lnTo>
                <a:lnTo>
                  <a:pt x="6" y="6"/>
                </a:lnTo>
                <a:lnTo>
                  <a:pt x="8" y="0"/>
                </a:lnTo>
                <a:lnTo>
                  <a:pt x="14" y="0"/>
                </a:lnTo>
                <a:lnTo>
                  <a:pt x="18" y="2"/>
                </a:lnTo>
                <a:lnTo>
                  <a:pt x="22" y="4"/>
                </a:lnTo>
                <a:lnTo>
                  <a:pt x="26" y="8"/>
                </a:lnTo>
                <a:lnTo>
                  <a:pt x="32" y="10"/>
                </a:lnTo>
                <a:lnTo>
                  <a:pt x="36" y="10"/>
                </a:lnTo>
                <a:lnTo>
                  <a:pt x="38" y="12"/>
                </a:lnTo>
                <a:lnTo>
                  <a:pt x="40" y="16"/>
                </a:lnTo>
                <a:lnTo>
                  <a:pt x="40" y="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3" name="Freeform 341"/>
          <p:cNvSpPr>
            <a:spLocks/>
          </p:cNvSpPr>
          <p:nvPr/>
        </p:nvSpPr>
        <p:spPr bwMode="auto">
          <a:xfrm>
            <a:off x="1778264" y="3178050"/>
            <a:ext cx="40451" cy="71571"/>
          </a:xfrm>
          <a:custGeom>
            <a:avLst/>
            <a:gdLst>
              <a:gd name="T0" fmla="*/ 2147483647 w 26"/>
              <a:gd name="T1" fmla="*/ 2147483647 h 46"/>
              <a:gd name="T2" fmla="*/ 2147483647 w 26"/>
              <a:gd name="T3" fmla="*/ 2147483647 h 46"/>
              <a:gd name="T4" fmla="*/ 2147483647 w 26"/>
              <a:gd name="T5" fmla="*/ 2147483647 h 46"/>
              <a:gd name="T6" fmla="*/ 2147483647 w 26"/>
              <a:gd name="T7" fmla="*/ 2147483647 h 46"/>
              <a:gd name="T8" fmla="*/ 2147483647 w 26"/>
              <a:gd name="T9" fmla="*/ 2147483647 h 46"/>
              <a:gd name="T10" fmla="*/ 2147483647 w 26"/>
              <a:gd name="T11" fmla="*/ 2147483647 h 46"/>
              <a:gd name="T12" fmla="*/ 2147483647 w 26"/>
              <a:gd name="T13" fmla="*/ 2147483647 h 46"/>
              <a:gd name="T14" fmla="*/ 0 w 26"/>
              <a:gd name="T15" fmla="*/ 2147483647 h 46"/>
              <a:gd name="T16" fmla="*/ 2147483647 w 26"/>
              <a:gd name="T17" fmla="*/ 2147483647 h 46"/>
              <a:gd name="T18" fmla="*/ 2147483647 w 26"/>
              <a:gd name="T19" fmla="*/ 2147483647 h 46"/>
              <a:gd name="T20" fmla="*/ 2147483647 w 26"/>
              <a:gd name="T21" fmla="*/ 2147483647 h 46"/>
              <a:gd name="T22" fmla="*/ 2147483647 w 26"/>
              <a:gd name="T23" fmla="*/ 2147483647 h 46"/>
              <a:gd name="T24" fmla="*/ 2147483647 w 26"/>
              <a:gd name="T25" fmla="*/ 2147483647 h 46"/>
              <a:gd name="T26" fmla="*/ 2147483647 w 26"/>
              <a:gd name="T27" fmla="*/ 0 h 46"/>
              <a:gd name="T28" fmla="*/ 2147483647 w 26"/>
              <a:gd name="T29" fmla="*/ 0 h 46"/>
              <a:gd name="T30" fmla="*/ 2147483647 w 26"/>
              <a:gd name="T31" fmla="*/ 0 h 46"/>
              <a:gd name="T32" fmla="*/ 2147483647 w 26"/>
              <a:gd name="T33" fmla="*/ 2147483647 h 46"/>
              <a:gd name="T34" fmla="*/ 2147483647 w 26"/>
              <a:gd name="T35" fmla="*/ 2147483647 h 46"/>
              <a:gd name="T36" fmla="*/ 2147483647 w 26"/>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46"/>
              <a:gd name="T59" fmla="*/ 26 w 26"/>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46">
                <a:moveTo>
                  <a:pt x="26" y="6"/>
                </a:moveTo>
                <a:lnTo>
                  <a:pt x="18" y="12"/>
                </a:lnTo>
                <a:lnTo>
                  <a:pt x="18" y="20"/>
                </a:lnTo>
                <a:lnTo>
                  <a:pt x="16" y="28"/>
                </a:lnTo>
                <a:lnTo>
                  <a:pt x="14" y="34"/>
                </a:lnTo>
                <a:lnTo>
                  <a:pt x="10" y="40"/>
                </a:lnTo>
                <a:lnTo>
                  <a:pt x="10" y="46"/>
                </a:lnTo>
                <a:lnTo>
                  <a:pt x="0" y="46"/>
                </a:lnTo>
                <a:lnTo>
                  <a:pt x="4" y="12"/>
                </a:lnTo>
                <a:lnTo>
                  <a:pt x="8" y="12"/>
                </a:lnTo>
                <a:lnTo>
                  <a:pt x="10" y="10"/>
                </a:lnTo>
                <a:lnTo>
                  <a:pt x="12" y="6"/>
                </a:lnTo>
                <a:lnTo>
                  <a:pt x="14" y="2"/>
                </a:lnTo>
                <a:lnTo>
                  <a:pt x="16" y="0"/>
                </a:lnTo>
                <a:lnTo>
                  <a:pt x="20" y="0"/>
                </a:lnTo>
                <a:lnTo>
                  <a:pt x="22" y="0"/>
                </a:lnTo>
                <a:lnTo>
                  <a:pt x="24" y="2"/>
                </a:lnTo>
                <a:lnTo>
                  <a:pt x="24" y="6"/>
                </a:lnTo>
                <a:lnTo>
                  <a:pt x="26" y="6"/>
                </a:lnTo>
                <a:close/>
              </a:path>
            </a:pathLst>
          </a:custGeom>
          <a:gradFill rotWithShape="1">
            <a:gsLst>
              <a:gs pos="0">
                <a:schemeClr val="accent1"/>
              </a:gs>
              <a:gs pos="100000">
                <a:srgbClr val="004700"/>
              </a:gs>
            </a:gsLst>
            <a:lin ang="5400000" scaled="1"/>
          </a:gradFill>
          <a:ln w="9525" cap="flat" cmpd="sng">
            <a:solidFill>
              <a:srgbClr val="C0C0C0"/>
            </a:solidFill>
            <a:prstDash val="solid"/>
            <a:round/>
            <a:headEnd type="none" w="med" len="med"/>
            <a:tailEnd type="none" w="med" len="med"/>
          </a:ln>
        </p:spPr>
        <p:txBody>
          <a:bodyPr lIns="89611" tIns="44806" rIns="89611" bIns="44806"/>
          <a:lstStyle/>
          <a:p>
            <a:endParaRPr lang="en-US"/>
          </a:p>
        </p:txBody>
      </p:sp>
      <p:sp>
        <p:nvSpPr>
          <p:cNvPr id="3134" name="Freeform 342"/>
          <p:cNvSpPr>
            <a:spLocks/>
          </p:cNvSpPr>
          <p:nvPr/>
        </p:nvSpPr>
        <p:spPr bwMode="auto">
          <a:xfrm>
            <a:off x="2176550" y="3125149"/>
            <a:ext cx="71567" cy="59124"/>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0 w 46"/>
              <a:gd name="T11" fmla="*/ 2147483647 h 38"/>
              <a:gd name="T12" fmla="*/ 2147483647 w 46"/>
              <a:gd name="T13" fmla="*/ 2147483647 h 38"/>
              <a:gd name="T14" fmla="*/ 2147483647 w 46"/>
              <a:gd name="T15" fmla="*/ 2147483647 h 38"/>
              <a:gd name="T16" fmla="*/ 2147483647 w 46"/>
              <a:gd name="T17" fmla="*/ 2147483647 h 38"/>
              <a:gd name="T18" fmla="*/ 2147483647 w 46"/>
              <a:gd name="T19" fmla="*/ 2147483647 h 38"/>
              <a:gd name="T20" fmla="*/ 2147483647 w 46"/>
              <a:gd name="T21" fmla="*/ 2147483647 h 38"/>
              <a:gd name="T22" fmla="*/ 2147483647 w 46"/>
              <a:gd name="T23" fmla="*/ 2147483647 h 38"/>
              <a:gd name="T24" fmla="*/ 2147483647 w 46"/>
              <a:gd name="T25" fmla="*/ 2147483647 h 38"/>
              <a:gd name="T26" fmla="*/ 2147483647 w 46"/>
              <a:gd name="T27" fmla="*/ 2147483647 h 38"/>
              <a:gd name="T28" fmla="*/ 2147483647 w 46"/>
              <a:gd name="T29" fmla="*/ 2147483647 h 38"/>
              <a:gd name="T30" fmla="*/ 2147483647 w 46"/>
              <a:gd name="T31" fmla="*/ 2147483647 h 38"/>
              <a:gd name="T32" fmla="*/ 2147483647 w 46"/>
              <a:gd name="T33" fmla="*/ 2147483647 h 38"/>
              <a:gd name="T34" fmla="*/ 2147483647 w 46"/>
              <a:gd name="T35" fmla="*/ 2147483647 h 38"/>
              <a:gd name="T36" fmla="*/ 2147483647 w 46"/>
              <a:gd name="T37" fmla="*/ 0 h 38"/>
              <a:gd name="T38" fmla="*/ 2147483647 w 46"/>
              <a:gd name="T39" fmla="*/ 2147483647 h 38"/>
              <a:gd name="T40" fmla="*/ 2147483647 w 46"/>
              <a:gd name="T41" fmla="*/ 2147483647 h 38"/>
              <a:gd name="T42" fmla="*/ 2147483647 w 46"/>
              <a:gd name="T43" fmla="*/ 2147483647 h 38"/>
              <a:gd name="T44" fmla="*/ 2147483647 w 46"/>
              <a:gd name="T45" fmla="*/ 2147483647 h 38"/>
              <a:gd name="T46" fmla="*/ 2147483647 w 46"/>
              <a:gd name="T47" fmla="*/ 2147483647 h 38"/>
              <a:gd name="T48" fmla="*/ 2147483647 w 46"/>
              <a:gd name="T49" fmla="*/ 2147483647 h 38"/>
              <a:gd name="T50" fmla="*/ 2147483647 w 46"/>
              <a:gd name="T51" fmla="*/ 2147483647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38"/>
              <a:gd name="T80" fmla="*/ 46 w 46"/>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38">
                <a:moveTo>
                  <a:pt x="44" y="38"/>
                </a:move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46" y="2"/>
                </a:lnTo>
                <a:lnTo>
                  <a:pt x="46" y="6"/>
                </a:lnTo>
                <a:lnTo>
                  <a:pt x="44" y="8"/>
                </a:lnTo>
                <a:lnTo>
                  <a:pt x="44" y="20"/>
                </a:lnTo>
                <a:lnTo>
                  <a:pt x="42" y="30"/>
                </a:lnTo>
                <a:lnTo>
                  <a:pt x="42" y="36"/>
                </a:lnTo>
                <a:lnTo>
                  <a:pt x="44" y="38"/>
                </a:lnTo>
                <a:close/>
              </a:path>
            </a:pathLst>
          </a:custGeom>
          <a:no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5" name="Freeform 344"/>
          <p:cNvSpPr>
            <a:spLocks/>
          </p:cNvSpPr>
          <p:nvPr/>
        </p:nvSpPr>
        <p:spPr bwMode="auto">
          <a:xfrm>
            <a:off x="3906605" y="2393877"/>
            <a:ext cx="292491" cy="233385"/>
          </a:xfrm>
          <a:custGeom>
            <a:avLst/>
            <a:gdLst>
              <a:gd name="T0" fmla="*/ 2147483647 w 188"/>
              <a:gd name="T1" fmla="*/ 2147483647 h 150"/>
              <a:gd name="T2" fmla="*/ 2147483647 w 188"/>
              <a:gd name="T3" fmla="*/ 2147483647 h 150"/>
              <a:gd name="T4" fmla="*/ 2147483647 w 188"/>
              <a:gd name="T5" fmla="*/ 2147483647 h 150"/>
              <a:gd name="T6" fmla="*/ 2147483647 w 188"/>
              <a:gd name="T7" fmla="*/ 2147483647 h 150"/>
              <a:gd name="T8" fmla="*/ 2147483647 w 188"/>
              <a:gd name="T9" fmla="*/ 2147483647 h 150"/>
              <a:gd name="T10" fmla="*/ 2147483647 w 188"/>
              <a:gd name="T11" fmla="*/ 2147483647 h 150"/>
              <a:gd name="T12" fmla="*/ 2147483647 w 188"/>
              <a:gd name="T13" fmla="*/ 2147483647 h 150"/>
              <a:gd name="T14" fmla="*/ 2147483647 w 188"/>
              <a:gd name="T15" fmla="*/ 2147483647 h 150"/>
              <a:gd name="T16" fmla="*/ 2147483647 w 188"/>
              <a:gd name="T17" fmla="*/ 2147483647 h 150"/>
              <a:gd name="T18" fmla="*/ 2147483647 w 188"/>
              <a:gd name="T19" fmla="*/ 2147483647 h 150"/>
              <a:gd name="T20" fmla="*/ 2147483647 w 188"/>
              <a:gd name="T21" fmla="*/ 2147483647 h 150"/>
              <a:gd name="T22" fmla="*/ 2147483647 w 188"/>
              <a:gd name="T23" fmla="*/ 2147483647 h 150"/>
              <a:gd name="T24" fmla="*/ 2147483647 w 188"/>
              <a:gd name="T25" fmla="*/ 2147483647 h 150"/>
              <a:gd name="T26" fmla="*/ 2147483647 w 188"/>
              <a:gd name="T27" fmla="*/ 2147483647 h 150"/>
              <a:gd name="T28" fmla="*/ 2147483647 w 188"/>
              <a:gd name="T29" fmla="*/ 2147483647 h 150"/>
              <a:gd name="T30" fmla="*/ 2147483647 w 188"/>
              <a:gd name="T31" fmla="*/ 2147483647 h 150"/>
              <a:gd name="T32" fmla="*/ 2147483647 w 188"/>
              <a:gd name="T33" fmla="*/ 2147483647 h 150"/>
              <a:gd name="T34" fmla="*/ 2147483647 w 188"/>
              <a:gd name="T35" fmla="*/ 2147483647 h 150"/>
              <a:gd name="T36" fmla="*/ 2147483647 w 188"/>
              <a:gd name="T37" fmla="*/ 2147483647 h 150"/>
              <a:gd name="T38" fmla="*/ 2147483647 w 188"/>
              <a:gd name="T39" fmla="*/ 2147483647 h 150"/>
              <a:gd name="T40" fmla="*/ 2147483647 w 188"/>
              <a:gd name="T41" fmla="*/ 2147483647 h 150"/>
              <a:gd name="T42" fmla="*/ 2147483647 w 188"/>
              <a:gd name="T43" fmla="*/ 2147483647 h 150"/>
              <a:gd name="T44" fmla="*/ 2147483647 w 188"/>
              <a:gd name="T45" fmla="*/ 2147483647 h 150"/>
              <a:gd name="T46" fmla="*/ 2147483647 w 188"/>
              <a:gd name="T47" fmla="*/ 2147483647 h 150"/>
              <a:gd name="T48" fmla="*/ 2147483647 w 188"/>
              <a:gd name="T49" fmla="*/ 2147483647 h 150"/>
              <a:gd name="T50" fmla="*/ 2147483647 w 188"/>
              <a:gd name="T51" fmla="*/ 2147483647 h 150"/>
              <a:gd name="T52" fmla="*/ 2147483647 w 188"/>
              <a:gd name="T53" fmla="*/ 2147483647 h 150"/>
              <a:gd name="T54" fmla="*/ 2147483647 w 188"/>
              <a:gd name="T55" fmla="*/ 2147483647 h 150"/>
              <a:gd name="T56" fmla="*/ 2147483647 w 188"/>
              <a:gd name="T57" fmla="*/ 2147483647 h 150"/>
              <a:gd name="T58" fmla="*/ 2147483647 w 188"/>
              <a:gd name="T59" fmla="*/ 0 h 150"/>
              <a:gd name="T60" fmla="*/ 2147483647 w 188"/>
              <a:gd name="T61" fmla="*/ 2147483647 h 150"/>
              <a:gd name="T62" fmla="*/ 2147483647 w 188"/>
              <a:gd name="T63" fmla="*/ 2147483647 h 150"/>
              <a:gd name="T64" fmla="*/ 2147483647 w 188"/>
              <a:gd name="T65" fmla="*/ 2147483647 h 150"/>
              <a:gd name="T66" fmla="*/ 2147483647 w 188"/>
              <a:gd name="T67" fmla="*/ 2147483647 h 150"/>
              <a:gd name="T68" fmla="*/ 2147483647 w 188"/>
              <a:gd name="T69" fmla="*/ 2147483647 h 150"/>
              <a:gd name="T70" fmla="*/ 2147483647 w 188"/>
              <a:gd name="T71" fmla="*/ 2147483647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50"/>
              <a:gd name="T110" fmla="*/ 188 w 188"/>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50">
                <a:moveTo>
                  <a:pt x="188" y="34"/>
                </a:moveTo>
                <a:lnTo>
                  <a:pt x="188" y="36"/>
                </a:lnTo>
                <a:lnTo>
                  <a:pt x="182" y="42"/>
                </a:lnTo>
                <a:lnTo>
                  <a:pt x="176" y="48"/>
                </a:lnTo>
                <a:lnTo>
                  <a:pt x="158" y="56"/>
                </a:lnTo>
                <a:lnTo>
                  <a:pt x="150" y="60"/>
                </a:lnTo>
                <a:lnTo>
                  <a:pt x="144" y="66"/>
                </a:lnTo>
                <a:lnTo>
                  <a:pt x="138" y="74"/>
                </a:lnTo>
                <a:lnTo>
                  <a:pt x="136" y="86"/>
                </a:lnTo>
                <a:lnTo>
                  <a:pt x="138" y="92"/>
                </a:lnTo>
                <a:lnTo>
                  <a:pt x="142" y="96"/>
                </a:lnTo>
                <a:lnTo>
                  <a:pt x="134" y="104"/>
                </a:lnTo>
                <a:lnTo>
                  <a:pt x="122" y="116"/>
                </a:lnTo>
                <a:lnTo>
                  <a:pt x="114" y="126"/>
                </a:lnTo>
                <a:lnTo>
                  <a:pt x="110" y="132"/>
                </a:lnTo>
                <a:lnTo>
                  <a:pt x="110" y="136"/>
                </a:lnTo>
                <a:lnTo>
                  <a:pt x="76" y="136"/>
                </a:lnTo>
                <a:lnTo>
                  <a:pt x="70" y="138"/>
                </a:lnTo>
                <a:lnTo>
                  <a:pt x="68" y="142"/>
                </a:lnTo>
                <a:lnTo>
                  <a:pt x="62" y="144"/>
                </a:lnTo>
                <a:lnTo>
                  <a:pt x="58" y="146"/>
                </a:lnTo>
                <a:lnTo>
                  <a:pt x="54" y="150"/>
                </a:lnTo>
                <a:lnTo>
                  <a:pt x="52" y="150"/>
                </a:lnTo>
                <a:lnTo>
                  <a:pt x="46" y="150"/>
                </a:lnTo>
                <a:lnTo>
                  <a:pt x="42" y="146"/>
                </a:lnTo>
                <a:lnTo>
                  <a:pt x="40" y="140"/>
                </a:lnTo>
                <a:lnTo>
                  <a:pt x="40" y="134"/>
                </a:lnTo>
                <a:lnTo>
                  <a:pt x="38" y="132"/>
                </a:lnTo>
                <a:lnTo>
                  <a:pt x="34" y="130"/>
                </a:lnTo>
                <a:lnTo>
                  <a:pt x="26" y="128"/>
                </a:lnTo>
                <a:lnTo>
                  <a:pt x="20" y="128"/>
                </a:lnTo>
                <a:lnTo>
                  <a:pt x="22" y="124"/>
                </a:lnTo>
                <a:lnTo>
                  <a:pt x="24" y="120"/>
                </a:lnTo>
                <a:lnTo>
                  <a:pt x="26" y="116"/>
                </a:lnTo>
                <a:lnTo>
                  <a:pt x="28" y="112"/>
                </a:lnTo>
                <a:lnTo>
                  <a:pt x="26" y="108"/>
                </a:lnTo>
                <a:lnTo>
                  <a:pt x="24" y="106"/>
                </a:lnTo>
                <a:lnTo>
                  <a:pt x="26" y="102"/>
                </a:lnTo>
                <a:lnTo>
                  <a:pt x="26" y="96"/>
                </a:lnTo>
                <a:lnTo>
                  <a:pt x="26" y="90"/>
                </a:lnTo>
                <a:lnTo>
                  <a:pt x="24" y="86"/>
                </a:lnTo>
                <a:lnTo>
                  <a:pt x="26" y="76"/>
                </a:lnTo>
                <a:lnTo>
                  <a:pt x="30" y="68"/>
                </a:lnTo>
                <a:lnTo>
                  <a:pt x="36" y="58"/>
                </a:lnTo>
                <a:lnTo>
                  <a:pt x="38" y="46"/>
                </a:lnTo>
                <a:lnTo>
                  <a:pt x="36" y="42"/>
                </a:lnTo>
                <a:lnTo>
                  <a:pt x="34" y="38"/>
                </a:lnTo>
                <a:lnTo>
                  <a:pt x="18" y="38"/>
                </a:lnTo>
                <a:lnTo>
                  <a:pt x="12" y="36"/>
                </a:lnTo>
                <a:lnTo>
                  <a:pt x="6" y="34"/>
                </a:lnTo>
                <a:lnTo>
                  <a:pt x="8" y="28"/>
                </a:lnTo>
                <a:lnTo>
                  <a:pt x="6" y="24"/>
                </a:lnTo>
                <a:lnTo>
                  <a:pt x="4" y="20"/>
                </a:lnTo>
                <a:lnTo>
                  <a:pt x="2" y="18"/>
                </a:lnTo>
                <a:lnTo>
                  <a:pt x="0" y="14"/>
                </a:lnTo>
                <a:lnTo>
                  <a:pt x="2" y="10"/>
                </a:lnTo>
                <a:lnTo>
                  <a:pt x="6" y="8"/>
                </a:lnTo>
                <a:lnTo>
                  <a:pt x="14" y="6"/>
                </a:lnTo>
                <a:lnTo>
                  <a:pt x="14" y="2"/>
                </a:lnTo>
                <a:lnTo>
                  <a:pt x="16" y="0"/>
                </a:lnTo>
                <a:lnTo>
                  <a:pt x="22" y="0"/>
                </a:lnTo>
                <a:lnTo>
                  <a:pt x="44" y="2"/>
                </a:lnTo>
                <a:lnTo>
                  <a:pt x="66" y="4"/>
                </a:lnTo>
                <a:lnTo>
                  <a:pt x="86" y="8"/>
                </a:lnTo>
                <a:lnTo>
                  <a:pt x="110" y="10"/>
                </a:lnTo>
                <a:lnTo>
                  <a:pt x="134" y="18"/>
                </a:lnTo>
                <a:lnTo>
                  <a:pt x="146" y="20"/>
                </a:lnTo>
                <a:lnTo>
                  <a:pt x="162" y="22"/>
                </a:lnTo>
                <a:lnTo>
                  <a:pt x="164" y="22"/>
                </a:lnTo>
                <a:lnTo>
                  <a:pt x="166" y="24"/>
                </a:lnTo>
                <a:lnTo>
                  <a:pt x="172" y="28"/>
                </a:lnTo>
                <a:lnTo>
                  <a:pt x="188" y="3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6" name="Freeform 345"/>
          <p:cNvSpPr>
            <a:spLocks/>
          </p:cNvSpPr>
          <p:nvPr/>
        </p:nvSpPr>
        <p:spPr bwMode="auto">
          <a:xfrm>
            <a:off x="4015512" y="2176052"/>
            <a:ext cx="295603" cy="270726"/>
          </a:xfrm>
          <a:custGeom>
            <a:avLst/>
            <a:gdLst>
              <a:gd name="T0" fmla="*/ 2147483647 w 190"/>
              <a:gd name="T1" fmla="*/ 2147483647 h 174"/>
              <a:gd name="T2" fmla="*/ 2147483647 w 190"/>
              <a:gd name="T3" fmla="*/ 2147483647 h 174"/>
              <a:gd name="T4" fmla="*/ 2147483647 w 190"/>
              <a:gd name="T5" fmla="*/ 2147483647 h 174"/>
              <a:gd name="T6" fmla="*/ 2147483647 w 190"/>
              <a:gd name="T7" fmla="*/ 2147483647 h 174"/>
              <a:gd name="T8" fmla="*/ 2147483647 w 190"/>
              <a:gd name="T9" fmla="*/ 2147483647 h 174"/>
              <a:gd name="T10" fmla="*/ 2147483647 w 190"/>
              <a:gd name="T11" fmla="*/ 2147483647 h 174"/>
              <a:gd name="T12" fmla="*/ 2147483647 w 190"/>
              <a:gd name="T13" fmla="*/ 2147483647 h 174"/>
              <a:gd name="T14" fmla="*/ 2147483647 w 190"/>
              <a:gd name="T15" fmla="*/ 2147483647 h 174"/>
              <a:gd name="T16" fmla="*/ 2147483647 w 190"/>
              <a:gd name="T17" fmla="*/ 2147483647 h 174"/>
              <a:gd name="T18" fmla="*/ 2147483647 w 190"/>
              <a:gd name="T19" fmla="*/ 2147483647 h 174"/>
              <a:gd name="T20" fmla="*/ 2147483647 w 190"/>
              <a:gd name="T21" fmla="*/ 2147483647 h 174"/>
              <a:gd name="T22" fmla="*/ 2147483647 w 190"/>
              <a:gd name="T23" fmla="*/ 2147483647 h 174"/>
              <a:gd name="T24" fmla="*/ 2147483647 w 190"/>
              <a:gd name="T25" fmla="*/ 2147483647 h 174"/>
              <a:gd name="T26" fmla="*/ 2147483647 w 190"/>
              <a:gd name="T27" fmla="*/ 2147483647 h 174"/>
              <a:gd name="T28" fmla="*/ 2147483647 w 190"/>
              <a:gd name="T29" fmla="*/ 2147483647 h 174"/>
              <a:gd name="T30" fmla="*/ 2147483647 w 190"/>
              <a:gd name="T31" fmla="*/ 2147483647 h 174"/>
              <a:gd name="T32" fmla="*/ 2147483647 w 190"/>
              <a:gd name="T33" fmla="*/ 2147483647 h 174"/>
              <a:gd name="T34" fmla="*/ 2147483647 w 190"/>
              <a:gd name="T35" fmla="*/ 2147483647 h 174"/>
              <a:gd name="T36" fmla="*/ 2147483647 w 190"/>
              <a:gd name="T37" fmla="*/ 2147483647 h 174"/>
              <a:gd name="T38" fmla="*/ 2147483647 w 190"/>
              <a:gd name="T39" fmla="*/ 2147483647 h 174"/>
              <a:gd name="T40" fmla="*/ 2147483647 w 190"/>
              <a:gd name="T41" fmla="*/ 2147483647 h 174"/>
              <a:gd name="T42" fmla="*/ 2147483647 w 190"/>
              <a:gd name="T43" fmla="*/ 2147483647 h 174"/>
              <a:gd name="T44" fmla="*/ 2147483647 w 190"/>
              <a:gd name="T45" fmla="*/ 2147483647 h 174"/>
              <a:gd name="T46" fmla="*/ 2147483647 w 190"/>
              <a:gd name="T47" fmla="*/ 2147483647 h 174"/>
              <a:gd name="T48" fmla="*/ 2147483647 w 190"/>
              <a:gd name="T49" fmla="*/ 2147483647 h 174"/>
              <a:gd name="T50" fmla="*/ 2147483647 w 190"/>
              <a:gd name="T51" fmla="*/ 2147483647 h 174"/>
              <a:gd name="T52" fmla="*/ 2147483647 w 190"/>
              <a:gd name="T53" fmla="*/ 2147483647 h 174"/>
              <a:gd name="T54" fmla="*/ 2147483647 w 190"/>
              <a:gd name="T55" fmla="*/ 2147483647 h 174"/>
              <a:gd name="T56" fmla="*/ 2147483647 w 190"/>
              <a:gd name="T57" fmla="*/ 2147483647 h 174"/>
              <a:gd name="T58" fmla="*/ 2147483647 w 190"/>
              <a:gd name="T59" fmla="*/ 2147483647 h 174"/>
              <a:gd name="T60" fmla="*/ 2147483647 w 190"/>
              <a:gd name="T61" fmla="*/ 2147483647 h 174"/>
              <a:gd name="T62" fmla="*/ 2147483647 w 190"/>
              <a:gd name="T63" fmla="*/ 0 h 174"/>
              <a:gd name="T64" fmla="*/ 2147483647 w 190"/>
              <a:gd name="T65" fmla="*/ 2147483647 h 174"/>
              <a:gd name="T66" fmla="*/ 2147483647 w 190"/>
              <a:gd name="T67" fmla="*/ 2147483647 h 174"/>
              <a:gd name="T68" fmla="*/ 2147483647 w 190"/>
              <a:gd name="T69" fmla="*/ 2147483647 h 174"/>
              <a:gd name="T70" fmla="*/ 2147483647 w 190"/>
              <a:gd name="T71" fmla="*/ 2147483647 h 174"/>
              <a:gd name="T72" fmla="*/ 2147483647 w 190"/>
              <a:gd name="T73" fmla="*/ 2147483647 h 174"/>
              <a:gd name="T74" fmla="*/ 2147483647 w 190"/>
              <a:gd name="T75" fmla="*/ 2147483647 h 174"/>
              <a:gd name="T76" fmla="*/ 2147483647 w 190"/>
              <a:gd name="T77" fmla="*/ 2147483647 h 174"/>
              <a:gd name="T78" fmla="*/ 2147483647 w 190"/>
              <a:gd name="T79" fmla="*/ 2147483647 h 174"/>
              <a:gd name="T80" fmla="*/ 2147483647 w 190"/>
              <a:gd name="T81" fmla="*/ 2147483647 h 174"/>
              <a:gd name="T82" fmla="*/ 2147483647 w 190"/>
              <a:gd name="T83" fmla="*/ 2147483647 h 174"/>
              <a:gd name="T84" fmla="*/ 2147483647 w 190"/>
              <a:gd name="T85" fmla="*/ 2147483647 h 174"/>
              <a:gd name="T86" fmla="*/ 2147483647 w 190"/>
              <a:gd name="T87" fmla="*/ 2147483647 h 174"/>
              <a:gd name="T88" fmla="*/ 2147483647 w 190"/>
              <a:gd name="T89" fmla="*/ 2147483647 h 174"/>
              <a:gd name="T90" fmla="*/ 2147483647 w 190"/>
              <a:gd name="T91" fmla="*/ 2147483647 h 174"/>
              <a:gd name="T92" fmla="*/ 2147483647 w 190"/>
              <a:gd name="T93" fmla="*/ 2147483647 h 174"/>
              <a:gd name="T94" fmla="*/ 2147483647 w 190"/>
              <a:gd name="T95" fmla="*/ 2147483647 h 174"/>
              <a:gd name="T96" fmla="*/ 2147483647 w 190"/>
              <a:gd name="T97" fmla="*/ 2147483647 h 174"/>
              <a:gd name="T98" fmla="*/ 2147483647 w 190"/>
              <a:gd name="T99" fmla="*/ 2147483647 h 174"/>
              <a:gd name="T100" fmla="*/ 2147483647 w 190"/>
              <a:gd name="T101" fmla="*/ 2147483647 h 174"/>
              <a:gd name="T102" fmla="*/ 2147483647 w 190"/>
              <a:gd name="T103" fmla="*/ 2147483647 h 174"/>
              <a:gd name="T104" fmla="*/ 2147483647 w 190"/>
              <a:gd name="T105" fmla="*/ 2147483647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
              <a:gd name="T160" fmla="*/ 0 h 174"/>
              <a:gd name="T161" fmla="*/ 190 w 190"/>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 h="174">
                <a:moveTo>
                  <a:pt x="190" y="138"/>
                </a:moveTo>
                <a:lnTo>
                  <a:pt x="186" y="138"/>
                </a:lnTo>
                <a:lnTo>
                  <a:pt x="180" y="142"/>
                </a:lnTo>
                <a:lnTo>
                  <a:pt x="174" y="146"/>
                </a:lnTo>
                <a:lnTo>
                  <a:pt x="170" y="150"/>
                </a:lnTo>
                <a:lnTo>
                  <a:pt x="164" y="152"/>
                </a:lnTo>
                <a:lnTo>
                  <a:pt x="156" y="150"/>
                </a:lnTo>
                <a:lnTo>
                  <a:pt x="148" y="148"/>
                </a:lnTo>
                <a:lnTo>
                  <a:pt x="142" y="144"/>
                </a:lnTo>
                <a:lnTo>
                  <a:pt x="134" y="144"/>
                </a:lnTo>
                <a:lnTo>
                  <a:pt x="128" y="144"/>
                </a:lnTo>
                <a:lnTo>
                  <a:pt x="122" y="148"/>
                </a:lnTo>
                <a:lnTo>
                  <a:pt x="118" y="154"/>
                </a:lnTo>
                <a:lnTo>
                  <a:pt x="118" y="162"/>
                </a:lnTo>
                <a:lnTo>
                  <a:pt x="118" y="174"/>
                </a:lnTo>
                <a:lnTo>
                  <a:pt x="102" y="168"/>
                </a:lnTo>
                <a:lnTo>
                  <a:pt x="96" y="164"/>
                </a:lnTo>
                <a:lnTo>
                  <a:pt x="94" y="162"/>
                </a:lnTo>
                <a:lnTo>
                  <a:pt x="92" y="162"/>
                </a:lnTo>
                <a:lnTo>
                  <a:pt x="76" y="160"/>
                </a:lnTo>
                <a:lnTo>
                  <a:pt x="64" y="158"/>
                </a:lnTo>
                <a:lnTo>
                  <a:pt x="40" y="150"/>
                </a:lnTo>
                <a:lnTo>
                  <a:pt x="44" y="148"/>
                </a:lnTo>
                <a:lnTo>
                  <a:pt x="46" y="146"/>
                </a:lnTo>
                <a:lnTo>
                  <a:pt x="50" y="136"/>
                </a:lnTo>
                <a:lnTo>
                  <a:pt x="52" y="124"/>
                </a:lnTo>
                <a:lnTo>
                  <a:pt x="52" y="114"/>
                </a:lnTo>
                <a:lnTo>
                  <a:pt x="52" y="100"/>
                </a:lnTo>
                <a:lnTo>
                  <a:pt x="46" y="86"/>
                </a:lnTo>
                <a:lnTo>
                  <a:pt x="40" y="74"/>
                </a:lnTo>
                <a:lnTo>
                  <a:pt x="36" y="70"/>
                </a:lnTo>
                <a:lnTo>
                  <a:pt x="32" y="68"/>
                </a:lnTo>
                <a:lnTo>
                  <a:pt x="12" y="64"/>
                </a:lnTo>
                <a:lnTo>
                  <a:pt x="8" y="62"/>
                </a:lnTo>
                <a:lnTo>
                  <a:pt x="4" y="58"/>
                </a:lnTo>
                <a:lnTo>
                  <a:pt x="2" y="54"/>
                </a:lnTo>
                <a:lnTo>
                  <a:pt x="0" y="48"/>
                </a:lnTo>
                <a:lnTo>
                  <a:pt x="6" y="46"/>
                </a:lnTo>
                <a:lnTo>
                  <a:pt x="12" y="44"/>
                </a:lnTo>
                <a:lnTo>
                  <a:pt x="16" y="40"/>
                </a:lnTo>
                <a:lnTo>
                  <a:pt x="22" y="40"/>
                </a:lnTo>
                <a:lnTo>
                  <a:pt x="26" y="40"/>
                </a:lnTo>
                <a:lnTo>
                  <a:pt x="30" y="42"/>
                </a:lnTo>
                <a:lnTo>
                  <a:pt x="34" y="44"/>
                </a:lnTo>
                <a:lnTo>
                  <a:pt x="40" y="46"/>
                </a:lnTo>
                <a:lnTo>
                  <a:pt x="44" y="46"/>
                </a:lnTo>
                <a:lnTo>
                  <a:pt x="46" y="44"/>
                </a:lnTo>
                <a:lnTo>
                  <a:pt x="46" y="40"/>
                </a:lnTo>
                <a:lnTo>
                  <a:pt x="46" y="38"/>
                </a:lnTo>
                <a:lnTo>
                  <a:pt x="42" y="36"/>
                </a:lnTo>
                <a:lnTo>
                  <a:pt x="42" y="28"/>
                </a:lnTo>
                <a:lnTo>
                  <a:pt x="48" y="28"/>
                </a:lnTo>
                <a:lnTo>
                  <a:pt x="54" y="30"/>
                </a:lnTo>
                <a:lnTo>
                  <a:pt x="60" y="32"/>
                </a:lnTo>
                <a:lnTo>
                  <a:pt x="66" y="32"/>
                </a:lnTo>
                <a:lnTo>
                  <a:pt x="70" y="32"/>
                </a:lnTo>
                <a:lnTo>
                  <a:pt x="70" y="30"/>
                </a:lnTo>
                <a:lnTo>
                  <a:pt x="72" y="24"/>
                </a:lnTo>
                <a:lnTo>
                  <a:pt x="78" y="20"/>
                </a:lnTo>
                <a:lnTo>
                  <a:pt x="86" y="16"/>
                </a:lnTo>
                <a:lnTo>
                  <a:pt x="92" y="12"/>
                </a:lnTo>
                <a:lnTo>
                  <a:pt x="92" y="8"/>
                </a:lnTo>
                <a:lnTo>
                  <a:pt x="94" y="2"/>
                </a:lnTo>
                <a:lnTo>
                  <a:pt x="104" y="0"/>
                </a:lnTo>
                <a:lnTo>
                  <a:pt x="108" y="4"/>
                </a:lnTo>
                <a:lnTo>
                  <a:pt x="114" y="10"/>
                </a:lnTo>
                <a:lnTo>
                  <a:pt x="120" y="12"/>
                </a:lnTo>
                <a:lnTo>
                  <a:pt x="128" y="14"/>
                </a:lnTo>
                <a:lnTo>
                  <a:pt x="128" y="18"/>
                </a:lnTo>
                <a:lnTo>
                  <a:pt x="130" y="20"/>
                </a:lnTo>
                <a:lnTo>
                  <a:pt x="134" y="22"/>
                </a:lnTo>
                <a:lnTo>
                  <a:pt x="140" y="22"/>
                </a:lnTo>
                <a:lnTo>
                  <a:pt x="140" y="24"/>
                </a:lnTo>
                <a:lnTo>
                  <a:pt x="142" y="24"/>
                </a:lnTo>
                <a:lnTo>
                  <a:pt x="146" y="28"/>
                </a:lnTo>
                <a:lnTo>
                  <a:pt x="150" y="30"/>
                </a:lnTo>
                <a:lnTo>
                  <a:pt x="160" y="30"/>
                </a:lnTo>
                <a:lnTo>
                  <a:pt x="166" y="32"/>
                </a:lnTo>
                <a:lnTo>
                  <a:pt x="172" y="34"/>
                </a:lnTo>
                <a:lnTo>
                  <a:pt x="180" y="38"/>
                </a:lnTo>
                <a:lnTo>
                  <a:pt x="188" y="40"/>
                </a:lnTo>
                <a:lnTo>
                  <a:pt x="186" y="48"/>
                </a:lnTo>
                <a:lnTo>
                  <a:pt x="184" y="58"/>
                </a:lnTo>
                <a:lnTo>
                  <a:pt x="180" y="66"/>
                </a:lnTo>
                <a:lnTo>
                  <a:pt x="178" y="68"/>
                </a:lnTo>
                <a:lnTo>
                  <a:pt x="176" y="70"/>
                </a:lnTo>
                <a:lnTo>
                  <a:pt x="174" y="74"/>
                </a:lnTo>
                <a:lnTo>
                  <a:pt x="170" y="76"/>
                </a:lnTo>
                <a:lnTo>
                  <a:pt x="166" y="80"/>
                </a:lnTo>
                <a:lnTo>
                  <a:pt x="160" y="88"/>
                </a:lnTo>
                <a:lnTo>
                  <a:pt x="160" y="96"/>
                </a:lnTo>
                <a:lnTo>
                  <a:pt x="164" y="96"/>
                </a:lnTo>
                <a:lnTo>
                  <a:pt x="164" y="94"/>
                </a:lnTo>
                <a:lnTo>
                  <a:pt x="166" y="90"/>
                </a:lnTo>
                <a:lnTo>
                  <a:pt x="170" y="92"/>
                </a:lnTo>
                <a:lnTo>
                  <a:pt x="172" y="90"/>
                </a:lnTo>
                <a:lnTo>
                  <a:pt x="174" y="102"/>
                </a:lnTo>
                <a:lnTo>
                  <a:pt x="174" y="104"/>
                </a:lnTo>
                <a:lnTo>
                  <a:pt x="176" y="106"/>
                </a:lnTo>
                <a:lnTo>
                  <a:pt x="178" y="108"/>
                </a:lnTo>
                <a:lnTo>
                  <a:pt x="178" y="110"/>
                </a:lnTo>
                <a:lnTo>
                  <a:pt x="170" y="116"/>
                </a:lnTo>
                <a:lnTo>
                  <a:pt x="178" y="128"/>
                </a:lnTo>
                <a:lnTo>
                  <a:pt x="182" y="134"/>
                </a:lnTo>
                <a:lnTo>
                  <a:pt x="188" y="138"/>
                </a:lnTo>
                <a:lnTo>
                  <a:pt x="190" y="13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7" name="Freeform 346"/>
          <p:cNvSpPr>
            <a:spLocks/>
          </p:cNvSpPr>
          <p:nvPr/>
        </p:nvSpPr>
        <p:spPr bwMode="auto">
          <a:xfrm>
            <a:off x="3903494" y="2593033"/>
            <a:ext cx="532085" cy="557011"/>
          </a:xfrm>
          <a:custGeom>
            <a:avLst/>
            <a:gdLst>
              <a:gd name="T0" fmla="*/ 2147483647 w 342"/>
              <a:gd name="T1" fmla="*/ 2147483647 h 358"/>
              <a:gd name="T2" fmla="*/ 2147483647 w 342"/>
              <a:gd name="T3" fmla="*/ 2147483647 h 358"/>
              <a:gd name="T4" fmla="*/ 2147483647 w 342"/>
              <a:gd name="T5" fmla="*/ 2147483647 h 358"/>
              <a:gd name="T6" fmla="*/ 2147483647 w 342"/>
              <a:gd name="T7" fmla="*/ 2147483647 h 358"/>
              <a:gd name="T8" fmla="*/ 2147483647 w 342"/>
              <a:gd name="T9" fmla="*/ 2147483647 h 358"/>
              <a:gd name="T10" fmla="*/ 2147483647 w 342"/>
              <a:gd name="T11" fmla="*/ 2147483647 h 358"/>
              <a:gd name="T12" fmla="*/ 2147483647 w 342"/>
              <a:gd name="T13" fmla="*/ 2147483647 h 358"/>
              <a:gd name="T14" fmla="*/ 2147483647 w 342"/>
              <a:gd name="T15" fmla="*/ 2147483647 h 358"/>
              <a:gd name="T16" fmla="*/ 2147483647 w 342"/>
              <a:gd name="T17" fmla="*/ 2147483647 h 358"/>
              <a:gd name="T18" fmla="*/ 2147483647 w 342"/>
              <a:gd name="T19" fmla="*/ 2147483647 h 358"/>
              <a:gd name="T20" fmla="*/ 2147483647 w 342"/>
              <a:gd name="T21" fmla="*/ 2147483647 h 358"/>
              <a:gd name="T22" fmla="*/ 2147483647 w 342"/>
              <a:gd name="T23" fmla="*/ 2147483647 h 358"/>
              <a:gd name="T24" fmla="*/ 2147483647 w 342"/>
              <a:gd name="T25" fmla="*/ 2147483647 h 358"/>
              <a:gd name="T26" fmla="*/ 2147483647 w 342"/>
              <a:gd name="T27" fmla="*/ 2147483647 h 358"/>
              <a:gd name="T28" fmla="*/ 2147483647 w 342"/>
              <a:gd name="T29" fmla="*/ 2147483647 h 358"/>
              <a:gd name="T30" fmla="*/ 2147483647 w 342"/>
              <a:gd name="T31" fmla="*/ 2147483647 h 358"/>
              <a:gd name="T32" fmla="*/ 2147483647 w 342"/>
              <a:gd name="T33" fmla="*/ 2147483647 h 358"/>
              <a:gd name="T34" fmla="*/ 2147483647 w 342"/>
              <a:gd name="T35" fmla="*/ 2147483647 h 358"/>
              <a:gd name="T36" fmla="*/ 2147483647 w 342"/>
              <a:gd name="T37" fmla="*/ 2147483647 h 358"/>
              <a:gd name="T38" fmla="*/ 2147483647 w 342"/>
              <a:gd name="T39" fmla="*/ 2147483647 h 358"/>
              <a:gd name="T40" fmla="*/ 2147483647 w 342"/>
              <a:gd name="T41" fmla="*/ 2147483647 h 358"/>
              <a:gd name="T42" fmla="*/ 2147483647 w 342"/>
              <a:gd name="T43" fmla="*/ 2147483647 h 358"/>
              <a:gd name="T44" fmla="*/ 2147483647 w 342"/>
              <a:gd name="T45" fmla="*/ 2147483647 h 358"/>
              <a:gd name="T46" fmla="*/ 2147483647 w 342"/>
              <a:gd name="T47" fmla="*/ 2147483647 h 358"/>
              <a:gd name="T48" fmla="*/ 2147483647 w 342"/>
              <a:gd name="T49" fmla="*/ 2147483647 h 358"/>
              <a:gd name="T50" fmla="*/ 2147483647 w 342"/>
              <a:gd name="T51" fmla="*/ 2147483647 h 358"/>
              <a:gd name="T52" fmla="*/ 2147483647 w 342"/>
              <a:gd name="T53" fmla="*/ 2147483647 h 358"/>
              <a:gd name="T54" fmla="*/ 2147483647 w 342"/>
              <a:gd name="T55" fmla="*/ 2147483647 h 358"/>
              <a:gd name="T56" fmla="*/ 2147483647 w 342"/>
              <a:gd name="T57" fmla="*/ 2147483647 h 358"/>
              <a:gd name="T58" fmla="*/ 2147483647 w 342"/>
              <a:gd name="T59" fmla="*/ 2147483647 h 358"/>
              <a:gd name="T60" fmla="*/ 2147483647 w 342"/>
              <a:gd name="T61" fmla="*/ 2147483647 h 358"/>
              <a:gd name="T62" fmla="*/ 2147483647 w 342"/>
              <a:gd name="T63" fmla="*/ 2147483647 h 358"/>
              <a:gd name="T64" fmla="*/ 0 w 342"/>
              <a:gd name="T65" fmla="*/ 2147483647 h 358"/>
              <a:gd name="T66" fmla="*/ 2147483647 w 342"/>
              <a:gd name="T67" fmla="*/ 2147483647 h 358"/>
              <a:gd name="T68" fmla="*/ 2147483647 w 342"/>
              <a:gd name="T69" fmla="*/ 2147483647 h 358"/>
              <a:gd name="T70" fmla="*/ 2147483647 w 342"/>
              <a:gd name="T71" fmla="*/ 2147483647 h 358"/>
              <a:gd name="T72" fmla="*/ 2147483647 w 342"/>
              <a:gd name="T73" fmla="*/ 2147483647 h 358"/>
              <a:gd name="T74" fmla="*/ 2147483647 w 342"/>
              <a:gd name="T75" fmla="*/ 2147483647 h 358"/>
              <a:gd name="T76" fmla="*/ 2147483647 w 342"/>
              <a:gd name="T77" fmla="*/ 2147483647 h 358"/>
              <a:gd name="T78" fmla="*/ 2147483647 w 342"/>
              <a:gd name="T79" fmla="*/ 2147483647 h 358"/>
              <a:gd name="T80" fmla="*/ 2147483647 w 342"/>
              <a:gd name="T81" fmla="*/ 2147483647 h 358"/>
              <a:gd name="T82" fmla="*/ 2147483647 w 342"/>
              <a:gd name="T83" fmla="*/ 2147483647 h 358"/>
              <a:gd name="T84" fmla="*/ 2147483647 w 342"/>
              <a:gd name="T85" fmla="*/ 2147483647 h 358"/>
              <a:gd name="T86" fmla="*/ 2147483647 w 342"/>
              <a:gd name="T87" fmla="*/ 2147483647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2"/>
              <a:gd name="T133" fmla="*/ 0 h 358"/>
              <a:gd name="T134" fmla="*/ 342 w 342"/>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2" h="358">
                <a:moveTo>
                  <a:pt x="106" y="40"/>
                </a:moveTo>
                <a:lnTo>
                  <a:pt x="118" y="38"/>
                </a:lnTo>
                <a:lnTo>
                  <a:pt x="126" y="34"/>
                </a:lnTo>
                <a:lnTo>
                  <a:pt x="134" y="28"/>
                </a:lnTo>
                <a:lnTo>
                  <a:pt x="142" y="22"/>
                </a:lnTo>
                <a:lnTo>
                  <a:pt x="158" y="16"/>
                </a:lnTo>
                <a:lnTo>
                  <a:pt x="178" y="10"/>
                </a:lnTo>
                <a:lnTo>
                  <a:pt x="200" y="6"/>
                </a:lnTo>
                <a:lnTo>
                  <a:pt x="214" y="6"/>
                </a:lnTo>
                <a:lnTo>
                  <a:pt x="218" y="6"/>
                </a:lnTo>
                <a:lnTo>
                  <a:pt x="222" y="8"/>
                </a:lnTo>
                <a:lnTo>
                  <a:pt x="226" y="10"/>
                </a:lnTo>
                <a:lnTo>
                  <a:pt x="230" y="10"/>
                </a:lnTo>
                <a:lnTo>
                  <a:pt x="236" y="8"/>
                </a:lnTo>
                <a:lnTo>
                  <a:pt x="240" y="6"/>
                </a:lnTo>
                <a:lnTo>
                  <a:pt x="242" y="4"/>
                </a:lnTo>
                <a:lnTo>
                  <a:pt x="248" y="2"/>
                </a:lnTo>
                <a:lnTo>
                  <a:pt x="268" y="2"/>
                </a:lnTo>
                <a:lnTo>
                  <a:pt x="280" y="0"/>
                </a:lnTo>
                <a:lnTo>
                  <a:pt x="278" y="12"/>
                </a:lnTo>
                <a:lnTo>
                  <a:pt x="276" y="24"/>
                </a:lnTo>
                <a:lnTo>
                  <a:pt x="276" y="38"/>
                </a:lnTo>
                <a:lnTo>
                  <a:pt x="276" y="44"/>
                </a:lnTo>
                <a:lnTo>
                  <a:pt x="274" y="52"/>
                </a:lnTo>
                <a:lnTo>
                  <a:pt x="272" y="56"/>
                </a:lnTo>
                <a:lnTo>
                  <a:pt x="268" y="58"/>
                </a:lnTo>
                <a:lnTo>
                  <a:pt x="264" y="62"/>
                </a:lnTo>
                <a:lnTo>
                  <a:pt x="264" y="66"/>
                </a:lnTo>
                <a:lnTo>
                  <a:pt x="264" y="72"/>
                </a:lnTo>
                <a:lnTo>
                  <a:pt x="270" y="78"/>
                </a:lnTo>
                <a:lnTo>
                  <a:pt x="274" y="82"/>
                </a:lnTo>
                <a:lnTo>
                  <a:pt x="276" y="86"/>
                </a:lnTo>
                <a:lnTo>
                  <a:pt x="280" y="92"/>
                </a:lnTo>
                <a:lnTo>
                  <a:pt x="284" y="98"/>
                </a:lnTo>
                <a:lnTo>
                  <a:pt x="288" y="104"/>
                </a:lnTo>
                <a:lnTo>
                  <a:pt x="292" y="110"/>
                </a:lnTo>
                <a:lnTo>
                  <a:pt x="298" y="138"/>
                </a:lnTo>
                <a:lnTo>
                  <a:pt x="298" y="136"/>
                </a:lnTo>
                <a:lnTo>
                  <a:pt x="300" y="142"/>
                </a:lnTo>
                <a:lnTo>
                  <a:pt x="300" y="150"/>
                </a:lnTo>
                <a:lnTo>
                  <a:pt x="302" y="156"/>
                </a:lnTo>
                <a:lnTo>
                  <a:pt x="304" y="162"/>
                </a:lnTo>
                <a:lnTo>
                  <a:pt x="304" y="170"/>
                </a:lnTo>
                <a:lnTo>
                  <a:pt x="306" y="204"/>
                </a:lnTo>
                <a:lnTo>
                  <a:pt x="302" y="210"/>
                </a:lnTo>
                <a:lnTo>
                  <a:pt x="300" y="218"/>
                </a:lnTo>
                <a:lnTo>
                  <a:pt x="302" y="222"/>
                </a:lnTo>
                <a:lnTo>
                  <a:pt x="304" y="226"/>
                </a:lnTo>
                <a:lnTo>
                  <a:pt x="310" y="240"/>
                </a:lnTo>
                <a:lnTo>
                  <a:pt x="312" y="246"/>
                </a:lnTo>
                <a:lnTo>
                  <a:pt x="318" y="250"/>
                </a:lnTo>
                <a:lnTo>
                  <a:pt x="330" y="254"/>
                </a:lnTo>
                <a:lnTo>
                  <a:pt x="334" y="256"/>
                </a:lnTo>
                <a:lnTo>
                  <a:pt x="338" y="262"/>
                </a:lnTo>
                <a:lnTo>
                  <a:pt x="342" y="272"/>
                </a:lnTo>
                <a:lnTo>
                  <a:pt x="266" y="322"/>
                </a:lnTo>
                <a:lnTo>
                  <a:pt x="238" y="352"/>
                </a:lnTo>
                <a:lnTo>
                  <a:pt x="196" y="358"/>
                </a:lnTo>
                <a:lnTo>
                  <a:pt x="196" y="342"/>
                </a:lnTo>
                <a:lnTo>
                  <a:pt x="184" y="338"/>
                </a:lnTo>
                <a:lnTo>
                  <a:pt x="172" y="334"/>
                </a:lnTo>
                <a:lnTo>
                  <a:pt x="164" y="326"/>
                </a:lnTo>
                <a:lnTo>
                  <a:pt x="160" y="320"/>
                </a:lnTo>
                <a:lnTo>
                  <a:pt x="160" y="316"/>
                </a:lnTo>
                <a:lnTo>
                  <a:pt x="0" y="196"/>
                </a:lnTo>
                <a:lnTo>
                  <a:pt x="0" y="172"/>
                </a:lnTo>
                <a:lnTo>
                  <a:pt x="10" y="160"/>
                </a:lnTo>
                <a:lnTo>
                  <a:pt x="20" y="156"/>
                </a:lnTo>
                <a:lnTo>
                  <a:pt x="36" y="150"/>
                </a:lnTo>
                <a:lnTo>
                  <a:pt x="52" y="142"/>
                </a:lnTo>
                <a:lnTo>
                  <a:pt x="58" y="138"/>
                </a:lnTo>
                <a:lnTo>
                  <a:pt x="60" y="134"/>
                </a:lnTo>
                <a:lnTo>
                  <a:pt x="66" y="128"/>
                </a:lnTo>
                <a:lnTo>
                  <a:pt x="72" y="126"/>
                </a:lnTo>
                <a:lnTo>
                  <a:pt x="76" y="124"/>
                </a:lnTo>
                <a:lnTo>
                  <a:pt x="78" y="122"/>
                </a:lnTo>
                <a:lnTo>
                  <a:pt x="78" y="120"/>
                </a:lnTo>
                <a:lnTo>
                  <a:pt x="78" y="110"/>
                </a:lnTo>
                <a:lnTo>
                  <a:pt x="86" y="108"/>
                </a:lnTo>
                <a:lnTo>
                  <a:pt x="92" y="104"/>
                </a:lnTo>
                <a:lnTo>
                  <a:pt x="98" y="100"/>
                </a:lnTo>
                <a:lnTo>
                  <a:pt x="104" y="100"/>
                </a:lnTo>
                <a:lnTo>
                  <a:pt x="114" y="100"/>
                </a:lnTo>
                <a:lnTo>
                  <a:pt x="118" y="100"/>
                </a:lnTo>
                <a:lnTo>
                  <a:pt x="120" y="98"/>
                </a:lnTo>
                <a:lnTo>
                  <a:pt x="122" y="94"/>
                </a:lnTo>
                <a:lnTo>
                  <a:pt x="112" y="66"/>
                </a:lnTo>
                <a:lnTo>
                  <a:pt x="104" y="40"/>
                </a:lnTo>
                <a:lnTo>
                  <a:pt x="106" y="4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8" name="Freeform 347"/>
          <p:cNvSpPr>
            <a:spLocks/>
          </p:cNvSpPr>
          <p:nvPr/>
        </p:nvSpPr>
        <p:spPr bwMode="auto">
          <a:xfrm>
            <a:off x="3791476" y="2633486"/>
            <a:ext cx="301826" cy="258279"/>
          </a:xfrm>
          <a:custGeom>
            <a:avLst/>
            <a:gdLst>
              <a:gd name="T0" fmla="*/ 2147483647 w 194"/>
              <a:gd name="T1" fmla="*/ 2147483647 h 166"/>
              <a:gd name="T2" fmla="*/ 2147483647 w 194"/>
              <a:gd name="T3" fmla="*/ 2147483647 h 166"/>
              <a:gd name="T4" fmla="*/ 2147483647 w 194"/>
              <a:gd name="T5" fmla="*/ 2147483647 h 166"/>
              <a:gd name="T6" fmla="*/ 2147483647 w 194"/>
              <a:gd name="T7" fmla="*/ 2147483647 h 166"/>
              <a:gd name="T8" fmla="*/ 2147483647 w 194"/>
              <a:gd name="T9" fmla="*/ 2147483647 h 166"/>
              <a:gd name="T10" fmla="*/ 2147483647 w 194"/>
              <a:gd name="T11" fmla="*/ 2147483647 h 166"/>
              <a:gd name="T12" fmla="*/ 2147483647 w 194"/>
              <a:gd name="T13" fmla="*/ 2147483647 h 166"/>
              <a:gd name="T14" fmla="*/ 2147483647 w 194"/>
              <a:gd name="T15" fmla="*/ 2147483647 h 166"/>
              <a:gd name="T16" fmla="*/ 2147483647 w 194"/>
              <a:gd name="T17" fmla="*/ 2147483647 h 166"/>
              <a:gd name="T18" fmla="*/ 2147483647 w 194"/>
              <a:gd name="T19" fmla="*/ 2147483647 h 166"/>
              <a:gd name="T20" fmla="*/ 2147483647 w 194"/>
              <a:gd name="T21" fmla="*/ 2147483647 h 166"/>
              <a:gd name="T22" fmla="*/ 2147483647 w 194"/>
              <a:gd name="T23" fmla="*/ 2147483647 h 166"/>
              <a:gd name="T24" fmla="*/ 2147483647 w 194"/>
              <a:gd name="T25" fmla="*/ 2147483647 h 166"/>
              <a:gd name="T26" fmla="*/ 2147483647 w 194"/>
              <a:gd name="T27" fmla="*/ 2147483647 h 166"/>
              <a:gd name="T28" fmla="*/ 2147483647 w 194"/>
              <a:gd name="T29" fmla="*/ 2147483647 h 166"/>
              <a:gd name="T30" fmla="*/ 2147483647 w 194"/>
              <a:gd name="T31" fmla="*/ 2147483647 h 166"/>
              <a:gd name="T32" fmla="*/ 2147483647 w 194"/>
              <a:gd name="T33" fmla="*/ 2147483647 h 166"/>
              <a:gd name="T34" fmla="*/ 2147483647 w 194"/>
              <a:gd name="T35" fmla="*/ 2147483647 h 166"/>
              <a:gd name="T36" fmla="*/ 2147483647 w 194"/>
              <a:gd name="T37" fmla="*/ 2147483647 h 166"/>
              <a:gd name="T38" fmla="*/ 2147483647 w 194"/>
              <a:gd name="T39" fmla="*/ 2147483647 h 166"/>
              <a:gd name="T40" fmla="*/ 2147483647 w 194"/>
              <a:gd name="T41" fmla="*/ 2147483647 h 166"/>
              <a:gd name="T42" fmla="*/ 2147483647 w 194"/>
              <a:gd name="T43" fmla="*/ 2147483647 h 166"/>
              <a:gd name="T44" fmla="*/ 2147483647 w 194"/>
              <a:gd name="T45" fmla="*/ 2147483647 h 166"/>
              <a:gd name="T46" fmla="*/ 2147483647 w 194"/>
              <a:gd name="T47" fmla="*/ 2147483647 h 166"/>
              <a:gd name="T48" fmla="*/ 2147483647 w 194"/>
              <a:gd name="T49" fmla="*/ 2147483647 h 166"/>
              <a:gd name="T50" fmla="*/ 2147483647 w 194"/>
              <a:gd name="T51" fmla="*/ 2147483647 h 166"/>
              <a:gd name="T52" fmla="*/ 2147483647 w 194"/>
              <a:gd name="T53" fmla="*/ 2147483647 h 166"/>
              <a:gd name="T54" fmla="*/ 2147483647 w 194"/>
              <a:gd name="T55" fmla="*/ 2147483647 h 166"/>
              <a:gd name="T56" fmla="*/ 2147483647 w 194"/>
              <a:gd name="T57" fmla="*/ 2147483647 h 166"/>
              <a:gd name="T58" fmla="*/ 2147483647 w 194"/>
              <a:gd name="T59" fmla="*/ 2147483647 h 166"/>
              <a:gd name="T60" fmla="*/ 2147483647 w 194"/>
              <a:gd name="T61" fmla="*/ 2147483647 h 166"/>
              <a:gd name="T62" fmla="*/ 2147483647 w 194"/>
              <a:gd name="T63" fmla="*/ 0 h 166"/>
              <a:gd name="T64" fmla="*/ 2147483647 w 194"/>
              <a:gd name="T65" fmla="*/ 2147483647 h 166"/>
              <a:gd name="T66" fmla="*/ 2147483647 w 194"/>
              <a:gd name="T67" fmla="*/ 2147483647 h 166"/>
              <a:gd name="T68" fmla="*/ 2147483647 w 194"/>
              <a:gd name="T69" fmla="*/ 2147483647 h 166"/>
              <a:gd name="T70" fmla="*/ 2147483647 w 194"/>
              <a:gd name="T71" fmla="*/ 2147483647 h 166"/>
              <a:gd name="T72" fmla="*/ 2147483647 w 194"/>
              <a:gd name="T73" fmla="*/ 2147483647 h 166"/>
              <a:gd name="T74" fmla="*/ 2147483647 w 194"/>
              <a:gd name="T75" fmla="*/ 2147483647 h 166"/>
              <a:gd name="T76" fmla="*/ 2147483647 w 194"/>
              <a:gd name="T77" fmla="*/ 2147483647 h 166"/>
              <a:gd name="T78" fmla="*/ 2147483647 w 194"/>
              <a:gd name="T79" fmla="*/ 2147483647 h 166"/>
              <a:gd name="T80" fmla="*/ 2147483647 w 194"/>
              <a:gd name="T81" fmla="*/ 2147483647 h 166"/>
              <a:gd name="T82" fmla="*/ 2147483647 w 194"/>
              <a:gd name="T83" fmla="*/ 2147483647 h 166"/>
              <a:gd name="T84" fmla="*/ 2147483647 w 194"/>
              <a:gd name="T85" fmla="*/ 2147483647 h 166"/>
              <a:gd name="T86" fmla="*/ 2147483647 w 194"/>
              <a:gd name="T87" fmla="*/ 2147483647 h 166"/>
              <a:gd name="T88" fmla="*/ 2147483647 w 194"/>
              <a:gd name="T89" fmla="*/ 2147483647 h 166"/>
              <a:gd name="T90" fmla="*/ 2147483647 w 194"/>
              <a:gd name="T91" fmla="*/ 2147483647 h 166"/>
              <a:gd name="T92" fmla="*/ 2147483647 w 194"/>
              <a:gd name="T93" fmla="*/ 2147483647 h 166"/>
              <a:gd name="T94" fmla="*/ 2147483647 w 194"/>
              <a:gd name="T95" fmla="*/ 2147483647 h 166"/>
              <a:gd name="T96" fmla="*/ 2147483647 w 194"/>
              <a:gd name="T97" fmla="*/ 2147483647 h 166"/>
              <a:gd name="T98" fmla="*/ 2147483647 w 194"/>
              <a:gd name="T99" fmla="*/ 2147483647 h 166"/>
              <a:gd name="T100" fmla="*/ 2147483647 w 194"/>
              <a:gd name="T101" fmla="*/ 2147483647 h 166"/>
              <a:gd name="T102" fmla="*/ 2147483647 w 194"/>
              <a:gd name="T103" fmla="*/ 2147483647 h 166"/>
              <a:gd name="T104" fmla="*/ 2147483647 w 194"/>
              <a:gd name="T105" fmla="*/ 2147483647 h 166"/>
              <a:gd name="T106" fmla="*/ 0 w 194"/>
              <a:gd name="T107" fmla="*/ 2147483647 h 166"/>
              <a:gd name="T108" fmla="*/ 2147483647 w 194"/>
              <a:gd name="T109" fmla="*/ 2147483647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66"/>
              <a:gd name="T167" fmla="*/ 194 w 194"/>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66">
                <a:moveTo>
                  <a:pt x="72" y="164"/>
                </a:moveTo>
                <a:lnTo>
                  <a:pt x="72" y="146"/>
                </a:lnTo>
                <a:lnTo>
                  <a:pt x="82" y="134"/>
                </a:lnTo>
                <a:lnTo>
                  <a:pt x="92" y="130"/>
                </a:lnTo>
                <a:lnTo>
                  <a:pt x="108" y="124"/>
                </a:lnTo>
                <a:lnTo>
                  <a:pt x="124" y="116"/>
                </a:lnTo>
                <a:lnTo>
                  <a:pt x="130" y="112"/>
                </a:lnTo>
                <a:lnTo>
                  <a:pt x="132" y="108"/>
                </a:lnTo>
                <a:lnTo>
                  <a:pt x="138" y="102"/>
                </a:lnTo>
                <a:lnTo>
                  <a:pt x="144" y="100"/>
                </a:lnTo>
                <a:lnTo>
                  <a:pt x="148" y="98"/>
                </a:lnTo>
                <a:lnTo>
                  <a:pt x="150" y="96"/>
                </a:lnTo>
                <a:lnTo>
                  <a:pt x="150" y="94"/>
                </a:lnTo>
                <a:lnTo>
                  <a:pt x="150" y="84"/>
                </a:lnTo>
                <a:lnTo>
                  <a:pt x="158" y="82"/>
                </a:lnTo>
                <a:lnTo>
                  <a:pt x="164" y="78"/>
                </a:lnTo>
                <a:lnTo>
                  <a:pt x="170" y="74"/>
                </a:lnTo>
                <a:lnTo>
                  <a:pt x="176" y="74"/>
                </a:lnTo>
                <a:lnTo>
                  <a:pt x="186" y="74"/>
                </a:lnTo>
                <a:lnTo>
                  <a:pt x="190" y="74"/>
                </a:lnTo>
                <a:lnTo>
                  <a:pt x="192" y="72"/>
                </a:lnTo>
                <a:lnTo>
                  <a:pt x="194" y="68"/>
                </a:lnTo>
                <a:lnTo>
                  <a:pt x="184" y="40"/>
                </a:lnTo>
                <a:lnTo>
                  <a:pt x="176" y="14"/>
                </a:lnTo>
                <a:lnTo>
                  <a:pt x="178" y="14"/>
                </a:lnTo>
                <a:lnTo>
                  <a:pt x="158" y="16"/>
                </a:lnTo>
                <a:lnTo>
                  <a:pt x="146" y="14"/>
                </a:lnTo>
                <a:lnTo>
                  <a:pt x="136" y="12"/>
                </a:lnTo>
                <a:lnTo>
                  <a:pt x="134" y="10"/>
                </a:lnTo>
                <a:lnTo>
                  <a:pt x="132" y="6"/>
                </a:lnTo>
                <a:lnTo>
                  <a:pt x="130" y="2"/>
                </a:lnTo>
                <a:lnTo>
                  <a:pt x="126" y="0"/>
                </a:lnTo>
                <a:lnTo>
                  <a:pt x="122" y="2"/>
                </a:lnTo>
                <a:lnTo>
                  <a:pt x="118" y="4"/>
                </a:lnTo>
                <a:lnTo>
                  <a:pt x="114" y="16"/>
                </a:lnTo>
                <a:lnTo>
                  <a:pt x="110" y="28"/>
                </a:lnTo>
                <a:lnTo>
                  <a:pt x="106" y="36"/>
                </a:lnTo>
                <a:lnTo>
                  <a:pt x="98" y="44"/>
                </a:lnTo>
                <a:lnTo>
                  <a:pt x="88" y="48"/>
                </a:lnTo>
                <a:lnTo>
                  <a:pt x="80" y="56"/>
                </a:lnTo>
                <a:lnTo>
                  <a:pt x="70" y="64"/>
                </a:lnTo>
                <a:lnTo>
                  <a:pt x="66" y="70"/>
                </a:lnTo>
                <a:lnTo>
                  <a:pt x="64" y="76"/>
                </a:lnTo>
                <a:lnTo>
                  <a:pt x="64" y="88"/>
                </a:lnTo>
                <a:lnTo>
                  <a:pt x="62" y="102"/>
                </a:lnTo>
                <a:lnTo>
                  <a:pt x="58" y="116"/>
                </a:lnTo>
                <a:lnTo>
                  <a:pt x="54" y="122"/>
                </a:lnTo>
                <a:lnTo>
                  <a:pt x="48" y="128"/>
                </a:lnTo>
                <a:lnTo>
                  <a:pt x="34" y="140"/>
                </a:lnTo>
                <a:lnTo>
                  <a:pt x="26" y="146"/>
                </a:lnTo>
                <a:lnTo>
                  <a:pt x="20" y="150"/>
                </a:lnTo>
                <a:lnTo>
                  <a:pt x="12" y="154"/>
                </a:lnTo>
                <a:lnTo>
                  <a:pt x="4" y="158"/>
                </a:lnTo>
                <a:lnTo>
                  <a:pt x="0" y="166"/>
                </a:lnTo>
                <a:lnTo>
                  <a:pt x="72" y="16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39" name="Freeform 348"/>
          <p:cNvSpPr>
            <a:spLocks/>
          </p:cNvSpPr>
          <p:nvPr/>
        </p:nvSpPr>
        <p:spPr bwMode="auto">
          <a:xfrm>
            <a:off x="3738578" y="3349198"/>
            <a:ext cx="183585" cy="161813"/>
          </a:xfrm>
          <a:custGeom>
            <a:avLst/>
            <a:gdLst>
              <a:gd name="T0" fmla="*/ 2147483647 w 118"/>
              <a:gd name="T1" fmla="*/ 2147483647 h 104"/>
              <a:gd name="T2" fmla="*/ 2147483647 w 118"/>
              <a:gd name="T3" fmla="*/ 2147483647 h 104"/>
              <a:gd name="T4" fmla="*/ 2147483647 w 118"/>
              <a:gd name="T5" fmla="*/ 2147483647 h 104"/>
              <a:gd name="T6" fmla="*/ 2147483647 w 118"/>
              <a:gd name="T7" fmla="*/ 2147483647 h 104"/>
              <a:gd name="T8" fmla="*/ 2147483647 w 118"/>
              <a:gd name="T9" fmla="*/ 2147483647 h 104"/>
              <a:gd name="T10" fmla="*/ 2147483647 w 118"/>
              <a:gd name="T11" fmla="*/ 2147483647 h 104"/>
              <a:gd name="T12" fmla="*/ 2147483647 w 118"/>
              <a:gd name="T13" fmla="*/ 2147483647 h 104"/>
              <a:gd name="T14" fmla="*/ 2147483647 w 118"/>
              <a:gd name="T15" fmla="*/ 2147483647 h 104"/>
              <a:gd name="T16" fmla="*/ 2147483647 w 118"/>
              <a:gd name="T17" fmla="*/ 2147483647 h 104"/>
              <a:gd name="T18" fmla="*/ 2147483647 w 118"/>
              <a:gd name="T19" fmla="*/ 2147483647 h 104"/>
              <a:gd name="T20" fmla="*/ 2147483647 w 118"/>
              <a:gd name="T21" fmla="*/ 2147483647 h 104"/>
              <a:gd name="T22" fmla="*/ 2147483647 w 118"/>
              <a:gd name="T23" fmla="*/ 2147483647 h 104"/>
              <a:gd name="T24" fmla="*/ 2147483647 w 118"/>
              <a:gd name="T25" fmla="*/ 2147483647 h 104"/>
              <a:gd name="T26" fmla="*/ 2147483647 w 118"/>
              <a:gd name="T27" fmla="*/ 2147483647 h 104"/>
              <a:gd name="T28" fmla="*/ 2147483647 w 118"/>
              <a:gd name="T29" fmla="*/ 2147483647 h 104"/>
              <a:gd name="T30" fmla="*/ 2147483647 w 118"/>
              <a:gd name="T31" fmla="*/ 2147483647 h 104"/>
              <a:gd name="T32" fmla="*/ 2147483647 w 118"/>
              <a:gd name="T33" fmla="*/ 2147483647 h 104"/>
              <a:gd name="T34" fmla="*/ 2147483647 w 118"/>
              <a:gd name="T35" fmla="*/ 2147483647 h 104"/>
              <a:gd name="T36" fmla="*/ 2147483647 w 118"/>
              <a:gd name="T37" fmla="*/ 2147483647 h 104"/>
              <a:gd name="T38" fmla="*/ 2147483647 w 118"/>
              <a:gd name="T39" fmla="*/ 2147483647 h 104"/>
              <a:gd name="T40" fmla="*/ 2147483647 w 118"/>
              <a:gd name="T41" fmla="*/ 2147483647 h 104"/>
              <a:gd name="T42" fmla="*/ 2147483647 w 118"/>
              <a:gd name="T43" fmla="*/ 2147483647 h 104"/>
              <a:gd name="T44" fmla="*/ 2147483647 w 118"/>
              <a:gd name="T45" fmla="*/ 2147483647 h 104"/>
              <a:gd name="T46" fmla="*/ 2147483647 w 118"/>
              <a:gd name="T47" fmla="*/ 2147483647 h 104"/>
              <a:gd name="T48" fmla="*/ 2147483647 w 118"/>
              <a:gd name="T49" fmla="*/ 2147483647 h 104"/>
              <a:gd name="T50" fmla="*/ 2147483647 w 118"/>
              <a:gd name="T51" fmla="*/ 0 h 104"/>
              <a:gd name="T52" fmla="*/ 2147483647 w 118"/>
              <a:gd name="T53" fmla="*/ 2147483647 h 104"/>
              <a:gd name="T54" fmla="*/ 2147483647 w 118"/>
              <a:gd name="T55" fmla="*/ 2147483647 h 104"/>
              <a:gd name="T56" fmla="*/ 2147483647 w 118"/>
              <a:gd name="T57" fmla="*/ 2147483647 h 104"/>
              <a:gd name="T58" fmla="*/ 2147483647 w 118"/>
              <a:gd name="T59" fmla="*/ 2147483647 h 104"/>
              <a:gd name="T60" fmla="*/ 0 w 118"/>
              <a:gd name="T61" fmla="*/ 2147483647 h 104"/>
              <a:gd name="T62" fmla="*/ 2147483647 w 118"/>
              <a:gd name="T63" fmla="*/ 2147483647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104"/>
              <a:gd name="T98" fmla="*/ 118 w 118"/>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104">
                <a:moveTo>
                  <a:pt x="30" y="70"/>
                </a:moveTo>
                <a:lnTo>
                  <a:pt x="34" y="64"/>
                </a:lnTo>
                <a:lnTo>
                  <a:pt x="40" y="58"/>
                </a:lnTo>
                <a:lnTo>
                  <a:pt x="46" y="52"/>
                </a:lnTo>
                <a:lnTo>
                  <a:pt x="54" y="50"/>
                </a:lnTo>
                <a:lnTo>
                  <a:pt x="60" y="52"/>
                </a:lnTo>
                <a:lnTo>
                  <a:pt x="64" y="54"/>
                </a:lnTo>
                <a:lnTo>
                  <a:pt x="66" y="58"/>
                </a:lnTo>
                <a:lnTo>
                  <a:pt x="68" y="64"/>
                </a:lnTo>
                <a:lnTo>
                  <a:pt x="70" y="74"/>
                </a:lnTo>
                <a:lnTo>
                  <a:pt x="74" y="84"/>
                </a:lnTo>
                <a:lnTo>
                  <a:pt x="78" y="82"/>
                </a:lnTo>
                <a:lnTo>
                  <a:pt x="82" y="80"/>
                </a:lnTo>
                <a:lnTo>
                  <a:pt x="90" y="84"/>
                </a:lnTo>
                <a:lnTo>
                  <a:pt x="90" y="96"/>
                </a:lnTo>
                <a:lnTo>
                  <a:pt x="92" y="102"/>
                </a:lnTo>
                <a:lnTo>
                  <a:pt x="96" y="104"/>
                </a:lnTo>
                <a:lnTo>
                  <a:pt x="102" y="104"/>
                </a:lnTo>
                <a:lnTo>
                  <a:pt x="102" y="102"/>
                </a:lnTo>
                <a:lnTo>
                  <a:pt x="106" y="102"/>
                </a:lnTo>
                <a:lnTo>
                  <a:pt x="108" y="102"/>
                </a:lnTo>
                <a:lnTo>
                  <a:pt x="112" y="98"/>
                </a:lnTo>
                <a:lnTo>
                  <a:pt x="114" y="90"/>
                </a:lnTo>
                <a:lnTo>
                  <a:pt x="114" y="88"/>
                </a:lnTo>
                <a:lnTo>
                  <a:pt x="112" y="86"/>
                </a:lnTo>
                <a:lnTo>
                  <a:pt x="110" y="84"/>
                </a:lnTo>
                <a:lnTo>
                  <a:pt x="110" y="82"/>
                </a:lnTo>
                <a:lnTo>
                  <a:pt x="114" y="80"/>
                </a:lnTo>
                <a:lnTo>
                  <a:pt x="118" y="78"/>
                </a:lnTo>
                <a:lnTo>
                  <a:pt x="116" y="74"/>
                </a:lnTo>
                <a:lnTo>
                  <a:pt x="114" y="68"/>
                </a:lnTo>
                <a:lnTo>
                  <a:pt x="112" y="56"/>
                </a:lnTo>
                <a:lnTo>
                  <a:pt x="114" y="50"/>
                </a:lnTo>
                <a:lnTo>
                  <a:pt x="114" y="48"/>
                </a:lnTo>
                <a:lnTo>
                  <a:pt x="118" y="48"/>
                </a:lnTo>
                <a:lnTo>
                  <a:pt x="112" y="46"/>
                </a:lnTo>
                <a:lnTo>
                  <a:pt x="108" y="42"/>
                </a:lnTo>
                <a:lnTo>
                  <a:pt x="104" y="28"/>
                </a:lnTo>
                <a:lnTo>
                  <a:pt x="100" y="14"/>
                </a:lnTo>
                <a:lnTo>
                  <a:pt x="96" y="8"/>
                </a:lnTo>
                <a:lnTo>
                  <a:pt x="90" y="6"/>
                </a:lnTo>
                <a:lnTo>
                  <a:pt x="88" y="8"/>
                </a:lnTo>
                <a:lnTo>
                  <a:pt x="86" y="10"/>
                </a:lnTo>
                <a:lnTo>
                  <a:pt x="78" y="10"/>
                </a:lnTo>
                <a:lnTo>
                  <a:pt x="64" y="8"/>
                </a:lnTo>
                <a:lnTo>
                  <a:pt x="54" y="6"/>
                </a:lnTo>
                <a:lnTo>
                  <a:pt x="50" y="6"/>
                </a:lnTo>
                <a:lnTo>
                  <a:pt x="44" y="8"/>
                </a:lnTo>
                <a:lnTo>
                  <a:pt x="38" y="6"/>
                </a:lnTo>
                <a:lnTo>
                  <a:pt x="32" y="4"/>
                </a:lnTo>
                <a:lnTo>
                  <a:pt x="26" y="2"/>
                </a:lnTo>
                <a:lnTo>
                  <a:pt x="18" y="0"/>
                </a:lnTo>
                <a:lnTo>
                  <a:pt x="18" y="4"/>
                </a:lnTo>
                <a:lnTo>
                  <a:pt x="18" y="8"/>
                </a:lnTo>
                <a:lnTo>
                  <a:pt x="14" y="8"/>
                </a:lnTo>
                <a:lnTo>
                  <a:pt x="16" y="12"/>
                </a:lnTo>
                <a:lnTo>
                  <a:pt x="18" y="12"/>
                </a:lnTo>
                <a:lnTo>
                  <a:pt x="18" y="18"/>
                </a:lnTo>
                <a:lnTo>
                  <a:pt x="12" y="20"/>
                </a:lnTo>
                <a:lnTo>
                  <a:pt x="8" y="22"/>
                </a:lnTo>
                <a:lnTo>
                  <a:pt x="4" y="24"/>
                </a:lnTo>
                <a:lnTo>
                  <a:pt x="0" y="24"/>
                </a:lnTo>
                <a:lnTo>
                  <a:pt x="16" y="46"/>
                </a:lnTo>
                <a:lnTo>
                  <a:pt x="24" y="56"/>
                </a:lnTo>
                <a:lnTo>
                  <a:pt x="30" y="7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0" name="Freeform 349"/>
          <p:cNvSpPr>
            <a:spLocks/>
          </p:cNvSpPr>
          <p:nvPr/>
        </p:nvSpPr>
        <p:spPr bwMode="auto">
          <a:xfrm>
            <a:off x="3822592" y="3473670"/>
            <a:ext cx="108906" cy="118248"/>
          </a:xfrm>
          <a:custGeom>
            <a:avLst/>
            <a:gdLst>
              <a:gd name="T0" fmla="*/ 2147483647 w 70"/>
              <a:gd name="T1" fmla="*/ 2147483647 h 76"/>
              <a:gd name="T2" fmla="*/ 2147483647 w 70"/>
              <a:gd name="T3" fmla="*/ 2147483647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0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0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2147483647 w 70"/>
              <a:gd name="T41" fmla="*/ 2147483647 h 76"/>
              <a:gd name="T42" fmla="*/ 2147483647 w 70"/>
              <a:gd name="T43" fmla="*/ 2147483647 h 76"/>
              <a:gd name="T44" fmla="*/ 2147483647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2147483647 h 76"/>
              <a:gd name="T56" fmla="*/ 2147483647 w 70"/>
              <a:gd name="T57" fmla="*/ 2147483647 h 76"/>
              <a:gd name="T58" fmla="*/ 2147483647 w 70"/>
              <a:gd name="T59" fmla="*/ 2147483647 h 76"/>
              <a:gd name="T60" fmla="*/ 2147483647 w 70"/>
              <a:gd name="T61" fmla="*/ 2147483647 h 76"/>
              <a:gd name="T62" fmla="*/ 2147483647 w 7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76"/>
              <a:gd name="T98" fmla="*/ 70 w 70"/>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76">
                <a:moveTo>
                  <a:pt x="68" y="76"/>
                </a:moveTo>
                <a:lnTo>
                  <a:pt x="60" y="74"/>
                </a:lnTo>
                <a:lnTo>
                  <a:pt x="54" y="70"/>
                </a:lnTo>
                <a:lnTo>
                  <a:pt x="44" y="60"/>
                </a:lnTo>
                <a:lnTo>
                  <a:pt x="24" y="46"/>
                </a:lnTo>
                <a:lnTo>
                  <a:pt x="2" y="32"/>
                </a:lnTo>
                <a:lnTo>
                  <a:pt x="0" y="30"/>
                </a:lnTo>
                <a:lnTo>
                  <a:pt x="6" y="26"/>
                </a:lnTo>
                <a:lnTo>
                  <a:pt x="12" y="20"/>
                </a:lnTo>
                <a:lnTo>
                  <a:pt x="16" y="14"/>
                </a:lnTo>
                <a:lnTo>
                  <a:pt x="18" y="8"/>
                </a:lnTo>
                <a:lnTo>
                  <a:pt x="20" y="4"/>
                </a:lnTo>
                <a:lnTo>
                  <a:pt x="24" y="2"/>
                </a:lnTo>
                <a:lnTo>
                  <a:pt x="28" y="0"/>
                </a:lnTo>
                <a:lnTo>
                  <a:pt x="36" y="4"/>
                </a:lnTo>
                <a:lnTo>
                  <a:pt x="36" y="16"/>
                </a:lnTo>
                <a:lnTo>
                  <a:pt x="38" y="22"/>
                </a:lnTo>
                <a:lnTo>
                  <a:pt x="42" y="24"/>
                </a:lnTo>
                <a:lnTo>
                  <a:pt x="48" y="24"/>
                </a:lnTo>
                <a:lnTo>
                  <a:pt x="48" y="22"/>
                </a:lnTo>
                <a:lnTo>
                  <a:pt x="52" y="22"/>
                </a:lnTo>
                <a:lnTo>
                  <a:pt x="54" y="26"/>
                </a:lnTo>
                <a:lnTo>
                  <a:pt x="56" y="30"/>
                </a:lnTo>
                <a:lnTo>
                  <a:pt x="54" y="36"/>
                </a:lnTo>
                <a:lnTo>
                  <a:pt x="54" y="40"/>
                </a:lnTo>
                <a:lnTo>
                  <a:pt x="56" y="44"/>
                </a:lnTo>
                <a:lnTo>
                  <a:pt x="62" y="48"/>
                </a:lnTo>
                <a:lnTo>
                  <a:pt x="68" y="52"/>
                </a:lnTo>
                <a:lnTo>
                  <a:pt x="70" y="56"/>
                </a:lnTo>
                <a:lnTo>
                  <a:pt x="70" y="58"/>
                </a:lnTo>
                <a:lnTo>
                  <a:pt x="66" y="76"/>
                </a:lnTo>
                <a:lnTo>
                  <a:pt x="68" y="7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1" name="Freeform 350"/>
          <p:cNvSpPr>
            <a:spLocks/>
          </p:cNvSpPr>
          <p:nvPr/>
        </p:nvSpPr>
        <p:spPr bwMode="auto">
          <a:xfrm>
            <a:off x="3978172" y="3274515"/>
            <a:ext cx="205366" cy="164925"/>
          </a:xfrm>
          <a:custGeom>
            <a:avLst/>
            <a:gdLst>
              <a:gd name="T0" fmla="*/ 2147483647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2147483647 h 106"/>
              <a:gd name="T20" fmla="*/ 2147483647 w 132"/>
              <a:gd name="T21" fmla="*/ 2147483647 h 106"/>
              <a:gd name="T22" fmla="*/ 2147483647 w 132"/>
              <a:gd name="T23" fmla="*/ 2147483647 h 106"/>
              <a:gd name="T24" fmla="*/ 2147483647 w 132"/>
              <a:gd name="T25" fmla="*/ 0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2147483647 w 132"/>
              <a:gd name="T37" fmla="*/ 2147483647 h 106"/>
              <a:gd name="T38" fmla="*/ 2147483647 w 132"/>
              <a:gd name="T39" fmla="*/ 2147483647 h 106"/>
              <a:gd name="T40" fmla="*/ 2147483647 w 132"/>
              <a:gd name="T41" fmla="*/ 2147483647 h 106"/>
              <a:gd name="T42" fmla="*/ 2147483647 w 132"/>
              <a:gd name="T43" fmla="*/ 2147483647 h 106"/>
              <a:gd name="T44" fmla="*/ 2147483647 w 132"/>
              <a:gd name="T45" fmla="*/ 2147483647 h 106"/>
              <a:gd name="T46" fmla="*/ 2147483647 w 132"/>
              <a:gd name="T47" fmla="*/ 2147483647 h 106"/>
              <a:gd name="T48" fmla="*/ 2147483647 w 132"/>
              <a:gd name="T49" fmla="*/ 2147483647 h 106"/>
              <a:gd name="T50" fmla="*/ 2147483647 w 132"/>
              <a:gd name="T51" fmla="*/ 2147483647 h 106"/>
              <a:gd name="T52" fmla="*/ 2147483647 w 132"/>
              <a:gd name="T53" fmla="*/ 2147483647 h 106"/>
              <a:gd name="T54" fmla="*/ 2147483647 w 132"/>
              <a:gd name="T55" fmla="*/ 2147483647 h 106"/>
              <a:gd name="T56" fmla="*/ 2147483647 w 132"/>
              <a:gd name="T57" fmla="*/ 2147483647 h 106"/>
              <a:gd name="T58" fmla="*/ 2147483647 w 132"/>
              <a:gd name="T59" fmla="*/ 2147483647 h 106"/>
              <a:gd name="T60" fmla="*/ 0 w 132"/>
              <a:gd name="T61" fmla="*/ 2147483647 h 106"/>
              <a:gd name="T62" fmla="*/ 2147483647 w 132"/>
              <a:gd name="T63" fmla="*/ 2147483647 h 106"/>
              <a:gd name="T64" fmla="*/ 2147483647 w 132"/>
              <a:gd name="T65" fmla="*/ 2147483647 h 106"/>
              <a:gd name="T66" fmla="*/ 2147483647 w 132"/>
              <a:gd name="T67" fmla="*/ 2147483647 h 106"/>
              <a:gd name="T68" fmla="*/ 2147483647 w 132"/>
              <a:gd name="T69" fmla="*/ 2147483647 h 106"/>
              <a:gd name="T70" fmla="*/ 2147483647 w 132"/>
              <a:gd name="T71" fmla="*/ 2147483647 h 106"/>
              <a:gd name="T72" fmla="*/ 2147483647 w 132"/>
              <a:gd name="T73" fmla="*/ 2147483647 h 106"/>
              <a:gd name="T74" fmla="*/ 2147483647 w 132"/>
              <a:gd name="T75" fmla="*/ 2147483647 h 106"/>
              <a:gd name="T76" fmla="*/ 2147483647 w 132"/>
              <a:gd name="T77" fmla="*/ 2147483647 h 106"/>
              <a:gd name="T78" fmla="*/ 2147483647 w 132"/>
              <a:gd name="T79" fmla="*/ 2147483647 h 106"/>
              <a:gd name="T80" fmla="*/ 2147483647 w 132"/>
              <a:gd name="T81" fmla="*/ 2147483647 h 106"/>
              <a:gd name="T82" fmla="*/ 2147483647 w 132"/>
              <a:gd name="T83" fmla="*/ 2147483647 h 106"/>
              <a:gd name="T84" fmla="*/ 2147483647 w 132"/>
              <a:gd name="T85" fmla="*/ 2147483647 h 106"/>
              <a:gd name="T86" fmla="*/ 2147483647 w 132"/>
              <a:gd name="T87" fmla="*/ 2147483647 h 106"/>
              <a:gd name="T88" fmla="*/ 2147483647 w 132"/>
              <a:gd name="T89" fmla="*/ 2147483647 h 106"/>
              <a:gd name="T90" fmla="*/ 2147483647 w 132"/>
              <a:gd name="T91" fmla="*/ 2147483647 h 106"/>
              <a:gd name="T92" fmla="*/ 2147483647 w 132"/>
              <a:gd name="T93" fmla="*/ 2147483647 h 106"/>
              <a:gd name="T94" fmla="*/ 2147483647 w 132"/>
              <a:gd name="T95" fmla="*/ 2147483647 h 106"/>
              <a:gd name="T96" fmla="*/ 2147483647 w 132"/>
              <a:gd name="T97" fmla="*/ 2147483647 h 106"/>
              <a:gd name="T98" fmla="*/ 2147483647 w 132"/>
              <a:gd name="T99" fmla="*/ 2147483647 h 106"/>
              <a:gd name="T100" fmla="*/ 2147483647 w 132"/>
              <a:gd name="T101" fmla="*/ 2147483647 h 106"/>
              <a:gd name="T102" fmla="*/ 2147483647 w 132"/>
              <a:gd name="T103" fmla="*/ 2147483647 h 106"/>
              <a:gd name="T104" fmla="*/ 2147483647 w 132"/>
              <a:gd name="T105" fmla="*/ 2147483647 h 106"/>
              <a:gd name="T106" fmla="*/ 2147483647 w 132"/>
              <a:gd name="T107" fmla="*/ 2147483647 h 106"/>
              <a:gd name="T108" fmla="*/ 2147483647 w 132"/>
              <a:gd name="T109" fmla="*/ 2147483647 h 106"/>
              <a:gd name="T110" fmla="*/ 2147483647 w 132"/>
              <a:gd name="T111" fmla="*/ 2147483647 h 106"/>
              <a:gd name="T112" fmla="*/ 2147483647 w 132"/>
              <a:gd name="T113" fmla="*/ 2147483647 h 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
              <a:gd name="T172" fmla="*/ 0 h 106"/>
              <a:gd name="T173" fmla="*/ 132 w 132"/>
              <a:gd name="T174" fmla="*/ 106 h 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 h="106">
                <a:moveTo>
                  <a:pt x="132" y="52"/>
                </a:moveTo>
                <a:lnTo>
                  <a:pt x="128" y="48"/>
                </a:lnTo>
                <a:lnTo>
                  <a:pt x="122" y="46"/>
                </a:lnTo>
                <a:lnTo>
                  <a:pt x="116" y="46"/>
                </a:lnTo>
                <a:lnTo>
                  <a:pt x="112" y="42"/>
                </a:lnTo>
                <a:lnTo>
                  <a:pt x="112" y="38"/>
                </a:lnTo>
                <a:lnTo>
                  <a:pt x="112" y="34"/>
                </a:lnTo>
                <a:lnTo>
                  <a:pt x="112" y="28"/>
                </a:lnTo>
                <a:lnTo>
                  <a:pt x="110" y="24"/>
                </a:lnTo>
                <a:lnTo>
                  <a:pt x="106" y="20"/>
                </a:lnTo>
                <a:lnTo>
                  <a:pt x="100" y="18"/>
                </a:lnTo>
                <a:lnTo>
                  <a:pt x="96" y="12"/>
                </a:lnTo>
                <a:lnTo>
                  <a:pt x="96" y="0"/>
                </a:lnTo>
                <a:lnTo>
                  <a:pt x="72" y="8"/>
                </a:lnTo>
                <a:lnTo>
                  <a:pt x="50" y="16"/>
                </a:lnTo>
                <a:lnTo>
                  <a:pt x="46" y="18"/>
                </a:lnTo>
                <a:lnTo>
                  <a:pt x="44" y="20"/>
                </a:lnTo>
                <a:lnTo>
                  <a:pt x="40" y="26"/>
                </a:lnTo>
                <a:lnTo>
                  <a:pt x="36" y="32"/>
                </a:lnTo>
                <a:lnTo>
                  <a:pt x="34" y="34"/>
                </a:lnTo>
                <a:lnTo>
                  <a:pt x="30" y="34"/>
                </a:lnTo>
                <a:lnTo>
                  <a:pt x="22" y="32"/>
                </a:lnTo>
                <a:lnTo>
                  <a:pt x="22" y="44"/>
                </a:lnTo>
                <a:lnTo>
                  <a:pt x="22" y="50"/>
                </a:lnTo>
                <a:lnTo>
                  <a:pt x="20" y="54"/>
                </a:lnTo>
                <a:lnTo>
                  <a:pt x="12" y="58"/>
                </a:lnTo>
                <a:lnTo>
                  <a:pt x="6" y="64"/>
                </a:lnTo>
                <a:lnTo>
                  <a:pt x="4" y="68"/>
                </a:lnTo>
                <a:lnTo>
                  <a:pt x="4" y="72"/>
                </a:lnTo>
                <a:lnTo>
                  <a:pt x="2" y="80"/>
                </a:lnTo>
                <a:lnTo>
                  <a:pt x="0" y="86"/>
                </a:lnTo>
                <a:lnTo>
                  <a:pt x="4" y="92"/>
                </a:lnTo>
                <a:lnTo>
                  <a:pt x="8" y="98"/>
                </a:lnTo>
                <a:lnTo>
                  <a:pt x="14" y="102"/>
                </a:lnTo>
                <a:lnTo>
                  <a:pt x="20" y="104"/>
                </a:lnTo>
                <a:lnTo>
                  <a:pt x="24" y="104"/>
                </a:lnTo>
                <a:lnTo>
                  <a:pt x="26" y="102"/>
                </a:lnTo>
                <a:lnTo>
                  <a:pt x="30" y="100"/>
                </a:lnTo>
                <a:lnTo>
                  <a:pt x="34" y="100"/>
                </a:lnTo>
                <a:lnTo>
                  <a:pt x="38" y="100"/>
                </a:lnTo>
                <a:lnTo>
                  <a:pt x="40" y="102"/>
                </a:lnTo>
                <a:lnTo>
                  <a:pt x="42" y="106"/>
                </a:lnTo>
                <a:lnTo>
                  <a:pt x="46" y="106"/>
                </a:lnTo>
                <a:lnTo>
                  <a:pt x="46" y="94"/>
                </a:lnTo>
                <a:lnTo>
                  <a:pt x="46" y="78"/>
                </a:lnTo>
                <a:lnTo>
                  <a:pt x="54" y="78"/>
                </a:lnTo>
                <a:lnTo>
                  <a:pt x="62" y="78"/>
                </a:lnTo>
                <a:lnTo>
                  <a:pt x="82" y="78"/>
                </a:lnTo>
                <a:lnTo>
                  <a:pt x="114" y="78"/>
                </a:lnTo>
                <a:lnTo>
                  <a:pt x="114" y="74"/>
                </a:lnTo>
                <a:lnTo>
                  <a:pt x="116" y="72"/>
                </a:lnTo>
                <a:lnTo>
                  <a:pt x="122" y="70"/>
                </a:lnTo>
                <a:lnTo>
                  <a:pt x="130" y="66"/>
                </a:lnTo>
                <a:lnTo>
                  <a:pt x="132" y="64"/>
                </a:lnTo>
                <a:lnTo>
                  <a:pt x="132" y="60"/>
                </a:lnTo>
                <a:lnTo>
                  <a:pt x="132" y="54"/>
                </a:lnTo>
                <a:lnTo>
                  <a:pt x="132" y="5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2" name="Freeform 351"/>
          <p:cNvSpPr>
            <a:spLocks/>
          </p:cNvSpPr>
          <p:nvPr/>
        </p:nvSpPr>
        <p:spPr bwMode="auto">
          <a:xfrm>
            <a:off x="3897270" y="3408322"/>
            <a:ext cx="161804" cy="183596"/>
          </a:xfrm>
          <a:custGeom>
            <a:avLst/>
            <a:gdLst>
              <a:gd name="T0" fmla="*/ 2147483647 w 104"/>
              <a:gd name="T1" fmla="*/ 2147483647 h 118"/>
              <a:gd name="T2" fmla="*/ 2147483647 w 104"/>
              <a:gd name="T3" fmla="*/ 2147483647 h 118"/>
              <a:gd name="T4" fmla="*/ 2147483647 w 104"/>
              <a:gd name="T5" fmla="*/ 2147483647 h 118"/>
              <a:gd name="T6" fmla="*/ 2147483647 w 104"/>
              <a:gd name="T7" fmla="*/ 2147483647 h 118"/>
              <a:gd name="T8" fmla="*/ 2147483647 w 104"/>
              <a:gd name="T9" fmla="*/ 2147483647 h 118"/>
              <a:gd name="T10" fmla="*/ 2147483647 w 104"/>
              <a:gd name="T11" fmla="*/ 2147483647 h 118"/>
              <a:gd name="T12" fmla="*/ 2147483647 w 104"/>
              <a:gd name="T13" fmla="*/ 2147483647 h 118"/>
              <a:gd name="T14" fmla="*/ 2147483647 w 104"/>
              <a:gd name="T15" fmla="*/ 2147483647 h 118"/>
              <a:gd name="T16" fmla="*/ 2147483647 w 104"/>
              <a:gd name="T17" fmla="*/ 2147483647 h 118"/>
              <a:gd name="T18" fmla="*/ 2147483647 w 104"/>
              <a:gd name="T19" fmla="*/ 2147483647 h 118"/>
              <a:gd name="T20" fmla="*/ 2147483647 w 104"/>
              <a:gd name="T21" fmla="*/ 0 h 118"/>
              <a:gd name="T22" fmla="*/ 2147483647 w 104"/>
              <a:gd name="T23" fmla="*/ 2147483647 h 118"/>
              <a:gd name="T24" fmla="*/ 2147483647 w 104"/>
              <a:gd name="T25" fmla="*/ 2147483647 h 118"/>
              <a:gd name="T26" fmla="*/ 2147483647 w 104"/>
              <a:gd name="T27" fmla="*/ 2147483647 h 118"/>
              <a:gd name="T28" fmla="*/ 2147483647 w 104"/>
              <a:gd name="T29" fmla="*/ 2147483647 h 118"/>
              <a:gd name="T30" fmla="*/ 2147483647 w 104"/>
              <a:gd name="T31" fmla="*/ 2147483647 h 118"/>
              <a:gd name="T32" fmla="*/ 2147483647 w 104"/>
              <a:gd name="T33" fmla="*/ 2147483647 h 118"/>
              <a:gd name="T34" fmla="*/ 2147483647 w 104"/>
              <a:gd name="T35" fmla="*/ 2147483647 h 118"/>
              <a:gd name="T36" fmla="*/ 2147483647 w 104"/>
              <a:gd name="T37" fmla="*/ 2147483647 h 118"/>
              <a:gd name="T38" fmla="*/ 2147483647 w 104"/>
              <a:gd name="T39" fmla="*/ 2147483647 h 118"/>
              <a:gd name="T40" fmla="*/ 2147483647 w 104"/>
              <a:gd name="T41" fmla="*/ 2147483647 h 118"/>
              <a:gd name="T42" fmla="*/ 2147483647 w 104"/>
              <a:gd name="T43" fmla="*/ 2147483647 h 118"/>
              <a:gd name="T44" fmla="*/ 2147483647 w 104"/>
              <a:gd name="T45" fmla="*/ 2147483647 h 118"/>
              <a:gd name="T46" fmla="*/ 2147483647 w 104"/>
              <a:gd name="T47" fmla="*/ 2147483647 h 118"/>
              <a:gd name="T48" fmla="*/ 2147483647 w 104"/>
              <a:gd name="T49" fmla="*/ 2147483647 h 118"/>
              <a:gd name="T50" fmla="*/ 2147483647 w 104"/>
              <a:gd name="T51" fmla="*/ 2147483647 h 118"/>
              <a:gd name="T52" fmla="*/ 2147483647 w 104"/>
              <a:gd name="T53" fmla="*/ 2147483647 h 118"/>
              <a:gd name="T54" fmla="*/ 2147483647 w 104"/>
              <a:gd name="T55" fmla="*/ 2147483647 h 118"/>
              <a:gd name="T56" fmla="*/ 2147483647 w 104"/>
              <a:gd name="T57" fmla="*/ 2147483647 h 118"/>
              <a:gd name="T58" fmla="*/ 2147483647 w 104"/>
              <a:gd name="T59" fmla="*/ 2147483647 h 118"/>
              <a:gd name="T60" fmla="*/ 2147483647 w 104"/>
              <a:gd name="T61" fmla="*/ 2147483647 h 118"/>
              <a:gd name="T62" fmla="*/ 2147483647 w 104"/>
              <a:gd name="T63" fmla="*/ 2147483647 h 118"/>
              <a:gd name="T64" fmla="*/ 0 w 104"/>
              <a:gd name="T65" fmla="*/ 2147483647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18"/>
              <a:gd name="T101" fmla="*/ 104 w 10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18">
                <a:moveTo>
                  <a:pt x="4" y="64"/>
                </a:moveTo>
                <a:lnTo>
                  <a:pt x="6" y="64"/>
                </a:lnTo>
                <a:lnTo>
                  <a:pt x="10" y="60"/>
                </a:lnTo>
                <a:lnTo>
                  <a:pt x="12" y="52"/>
                </a:lnTo>
                <a:lnTo>
                  <a:pt x="12" y="50"/>
                </a:lnTo>
                <a:lnTo>
                  <a:pt x="10" y="48"/>
                </a:lnTo>
                <a:lnTo>
                  <a:pt x="8" y="46"/>
                </a:lnTo>
                <a:lnTo>
                  <a:pt x="8" y="44"/>
                </a:lnTo>
                <a:lnTo>
                  <a:pt x="12" y="42"/>
                </a:lnTo>
                <a:lnTo>
                  <a:pt x="16" y="40"/>
                </a:lnTo>
                <a:lnTo>
                  <a:pt x="14" y="36"/>
                </a:lnTo>
                <a:lnTo>
                  <a:pt x="12" y="30"/>
                </a:lnTo>
                <a:lnTo>
                  <a:pt x="10" y="18"/>
                </a:lnTo>
                <a:lnTo>
                  <a:pt x="12" y="12"/>
                </a:lnTo>
                <a:lnTo>
                  <a:pt x="12" y="10"/>
                </a:lnTo>
                <a:lnTo>
                  <a:pt x="16" y="10"/>
                </a:lnTo>
                <a:lnTo>
                  <a:pt x="22" y="8"/>
                </a:lnTo>
                <a:lnTo>
                  <a:pt x="28" y="6"/>
                </a:lnTo>
                <a:lnTo>
                  <a:pt x="38" y="2"/>
                </a:lnTo>
                <a:lnTo>
                  <a:pt x="42" y="10"/>
                </a:lnTo>
                <a:lnTo>
                  <a:pt x="48" y="6"/>
                </a:lnTo>
                <a:lnTo>
                  <a:pt x="52" y="0"/>
                </a:lnTo>
                <a:lnTo>
                  <a:pt x="56" y="6"/>
                </a:lnTo>
                <a:lnTo>
                  <a:pt x="60" y="12"/>
                </a:lnTo>
                <a:lnTo>
                  <a:pt x="66" y="16"/>
                </a:lnTo>
                <a:lnTo>
                  <a:pt x="72" y="18"/>
                </a:lnTo>
                <a:lnTo>
                  <a:pt x="76" y="18"/>
                </a:lnTo>
                <a:lnTo>
                  <a:pt x="78" y="16"/>
                </a:lnTo>
                <a:lnTo>
                  <a:pt x="82" y="14"/>
                </a:lnTo>
                <a:lnTo>
                  <a:pt x="86" y="14"/>
                </a:lnTo>
                <a:lnTo>
                  <a:pt x="90" y="14"/>
                </a:lnTo>
                <a:lnTo>
                  <a:pt x="92" y="16"/>
                </a:lnTo>
                <a:lnTo>
                  <a:pt x="94" y="20"/>
                </a:lnTo>
                <a:lnTo>
                  <a:pt x="98" y="20"/>
                </a:lnTo>
                <a:lnTo>
                  <a:pt x="102" y="30"/>
                </a:lnTo>
                <a:lnTo>
                  <a:pt x="104" y="34"/>
                </a:lnTo>
                <a:lnTo>
                  <a:pt x="104" y="40"/>
                </a:lnTo>
                <a:lnTo>
                  <a:pt x="102" y="50"/>
                </a:lnTo>
                <a:lnTo>
                  <a:pt x="98" y="58"/>
                </a:lnTo>
                <a:lnTo>
                  <a:pt x="94" y="66"/>
                </a:lnTo>
                <a:lnTo>
                  <a:pt x="92" y="76"/>
                </a:lnTo>
                <a:lnTo>
                  <a:pt x="96" y="92"/>
                </a:lnTo>
                <a:lnTo>
                  <a:pt x="98" y="100"/>
                </a:lnTo>
                <a:lnTo>
                  <a:pt x="102" y="106"/>
                </a:lnTo>
                <a:lnTo>
                  <a:pt x="102" y="112"/>
                </a:lnTo>
                <a:lnTo>
                  <a:pt x="90" y="106"/>
                </a:lnTo>
                <a:lnTo>
                  <a:pt x="82" y="104"/>
                </a:lnTo>
                <a:lnTo>
                  <a:pt x="74" y="104"/>
                </a:lnTo>
                <a:lnTo>
                  <a:pt x="64" y="104"/>
                </a:lnTo>
                <a:lnTo>
                  <a:pt x="58" y="106"/>
                </a:lnTo>
                <a:lnTo>
                  <a:pt x="46" y="110"/>
                </a:lnTo>
                <a:lnTo>
                  <a:pt x="34" y="116"/>
                </a:lnTo>
                <a:lnTo>
                  <a:pt x="28" y="118"/>
                </a:lnTo>
                <a:lnTo>
                  <a:pt x="20" y="118"/>
                </a:lnTo>
                <a:lnTo>
                  <a:pt x="22" y="100"/>
                </a:lnTo>
                <a:lnTo>
                  <a:pt x="22" y="98"/>
                </a:lnTo>
                <a:lnTo>
                  <a:pt x="20" y="94"/>
                </a:lnTo>
                <a:lnTo>
                  <a:pt x="14" y="90"/>
                </a:lnTo>
                <a:lnTo>
                  <a:pt x="8" y="86"/>
                </a:lnTo>
                <a:lnTo>
                  <a:pt x="6" y="82"/>
                </a:lnTo>
                <a:lnTo>
                  <a:pt x="6" y="78"/>
                </a:lnTo>
                <a:lnTo>
                  <a:pt x="8" y="72"/>
                </a:lnTo>
                <a:lnTo>
                  <a:pt x="6" y="68"/>
                </a:lnTo>
                <a:lnTo>
                  <a:pt x="4" y="64"/>
                </a:lnTo>
                <a:lnTo>
                  <a:pt x="0" y="64"/>
                </a:lnTo>
                <a:lnTo>
                  <a:pt x="0" y="66"/>
                </a:lnTo>
                <a:lnTo>
                  <a:pt x="4" y="6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3" name="Freeform 352"/>
          <p:cNvSpPr>
            <a:spLocks/>
          </p:cNvSpPr>
          <p:nvPr/>
        </p:nvSpPr>
        <p:spPr bwMode="auto">
          <a:xfrm>
            <a:off x="4682953" y="1457228"/>
            <a:ext cx="3288972" cy="1011333"/>
          </a:xfrm>
          <a:custGeom>
            <a:avLst/>
            <a:gdLst>
              <a:gd name="T0" fmla="*/ 2147483647 w 2114"/>
              <a:gd name="T1" fmla="*/ 2147483647 h 650"/>
              <a:gd name="T2" fmla="*/ 2147483647 w 2114"/>
              <a:gd name="T3" fmla="*/ 2147483647 h 650"/>
              <a:gd name="T4" fmla="*/ 2147483647 w 2114"/>
              <a:gd name="T5" fmla="*/ 2147483647 h 650"/>
              <a:gd name="T6" fmla="*/ 2147483647 w 2114"/>
              <a:gd name="T7" fmla="*/ 2147483647 h 650"/>
              <a:gd name="T8" fmla="*/ 2147483647 w 2114"/>
              <a:gd name="T9" fmla="*/ 2147483647 h 650"/>
              <a:gd name="T10" fmla="*/ 2147483647 w 2114"/>
              <a:gd name="T11" fmla="*/ 2147483647 h 650"/>
              <a:gd name="T12" fmla="*/ 2147483647 w 2114"/>
              <a:gd name="T13" fmla="*/ 2147483647 h 650"/>
              <a:gd name="T14" fmla="*/ 2147483647 w 2114"/>
              <a:gd name="T15" fmla="*/ 2147483647 h 650"/>
              <a:gd name="T16" fmla="*/ 2147483647 w 2114"/>
              <a:gd name="T17" fmla="*/ 2147483647 h 650"/>
              <a:gd name="T18" fmla="*/ 2147483647 w 2114"/>
              <a:gd name="T19" fmla="*/ 2147483647 h 650"/>
              <a:gd name="T20" fmla="*/ 2147483647 w 2114"/>
              <a:gd name="T21" fmla="*/ 2147483647 h 650"/>
              <a:gd name="T22" fmla="*/ 2147483647 w 2114"/>
              <a:gd name="T23" fmla="*/ 2147483647 h 650"/>
              <a:gd name="T24" fmla="*/ 2147483647 w 2114"/>
              <a:gd name="T25" fmla="*/ 2147483647 h 650"/>
              <a:gd name="T26" fmla="*/ 2147483647 w 2114"/>
              <a:gd name="T27" fmla="*/ 2147483647 h 650"/>
              <a:gd name="T28" fmla="*/ 2147483647 w 2114"/>
              <a:gd name="T29" fmla="*/ 2147483647 h 650"/>
              <a:gd name="T30" fmla="*/ 2147483647 w 2114"/>
              <a:gd name="T31" fmla="*/ 2147483647 h 650"/>
              <a:gd name="T32" fmla="*/ 2147483647 w 2114"/>
              <a:gd name="T33" fmla="*/ 2147483647 h 650"/>
              <a:gd name="T34" fmla="*/ 2147483647 w 2114"/>
              <a:gd name="T35" fmla="*/ 2147483647 h 650"/>
              <a:gd name="T36" fmla="*/ 2147483647 w 2114"/>
              <a:gd name="T37" fmla="*/ 2147483647 h 650"/>
              <a:gd name="T38" fmla="*/ 2147483647 w 2114"/>
              <a:gd name="T39" fmla="*/ 2147483647 h 650"/>
              <a:gd name="T40" fmla="*/ 2147483647 w 2114"/>
              <a:gd name="T41" fmla="*/ 2147483647 h 650"/>
              <a:gd name="T42" fmla="*/ 2147483647 w 2114"/>
              <a:gd name="T43" fmla="*/ 2147483647 h 650"/>
              <a:gd name="T44" fmla="*/ 2147483647 w 2114"/>
              <a:gd name="T45" fmla="*/ 2147483647 h 650"/>
              <a:gd name="T46" fmla="*/ 2147483647 w 2114"/>
              <a:gd name="T47" fmla="*/ 2147483647 h 650"/>
              <a:gd name="T48" fmla="*/ 2147483647 w 2114"/>
              <a:gd name="T49" fmla="*/ 2147483647 h 650"/>
              <a:gd name="T50" fmla="*/ 2147483647 w 2114"/>
              <a:gd name="T51" fmla="*/ 2147483647 h 650"/>
              <a:gd name="T52" fmla="*/ 2147483647 w 2114"/>
              <a:gd name="T53" fmla="*/ 2147483647 h 650"/>
              <a:gd name="T54" fmla="*/ 2147483647 w 2114"/>
              <a:gd name="T55" fmla="*/ 2147483647 h 650"/>
              <a:gd name="T56" fmla="*/ 2147483647 w 2114"/>
              <a:gd name="T57" fmla="*/ 2147483647 h 650"/>
              <a:gd name="T58" fmla="*/ 2147483647 w 2114"/>
              <a:gd name="T59" fmla="*/ 2147483647 h 650"/>
              <a:gd name="T60" fmla="*/ 2147483647 w 2114"/>
              <a:gd name="T61" fmla="*/ 0 h 650"/>
              <a:gd name="T62" fmla="*/ 2147483647 w 2114"/>
              <a:gd name="T63" fmla="*/ 2147483647 h 650"/>
              <a:gd name="T64" fmla="*/ 2147483647 w 2114"/>
              <a:gd name="T65" fmla="*/ 2147483647 h 650"/>
              <a:gd name="T66" fmla="*/ 2147483647 w 2114"/>
              <a:gd name="T67" fmla="*/ 2147483647 h 650"/>
              <a:gd name="T68" fmla="*/ 2147483647 w 2114"/>
              <a:gd name="T69" fmla="*/ 2147483647 h 650"/>
              <a:gd name="T70" fmla="*/ 2147483647 w 2114"/>
              <a:gd name="T71" fmla="*/ 2147483647 h 650"/>
              <a:gd name="T72" fmla="*/ 2147483647 w 2114"/>
              <a:gd name="T73" fmla="*/ 2147483647 h 650"/>
              <a:gd name="T74" fmla="*/ 2147483647 w 2114"/>
              <a:gd name="T75" fmla="*/ 2147483647 h 650"/>
              <a:gd name="T76" fmla="*/ 2147483647 w 2114"/>
              <a:gd name="T77" fmla="*/ 2147483647 h 650"/>
              <a:gd name="T78" fmla="*/ 2147483647 w 2114"/>
              <a:gd name="T79" fmla="*/ 2147483647 h 650"/>
              <a:gd name="T80" fmla="*/ 2147483647 w 2114"/>
              <a:gd name="T81" fmla="*/ 2147483647 h 650"/>
              <a:gd name="T82" fmla="*/ 2147483647 w 2114"/>
              <a:gd name="T83" fmla="*/ 2147483647 h 650"/>
              <a:gd name="T84" fmla="*/ 2147483647 w 2114"/>
              <a:gd name="T85" fmla="*/ 2147483647 h 650"/>
              <a:gd name="T86" fmla="*/ 2147483647 w 2114"/>
              <a:gd name="T87" fmla="*/ 2147483647 h 650"/>
              <a:gd name="T88" fmla="*/ 2147483647 w 2114"/>
              <a:gd name="T89" fmla="*/ 2147483647 h 650"/>
              <a:gd name="T90" fmla="*/ 2147483647 w 2114"/>
              <a:gd name="T91" fmla="*/ 2147483647 h 650"/>
              <a:gd name="T92" fmla="*/ 2147483647 w 2114"/>
              <a:gd name="T93" fmla="*/ 2147483647 h 650"/>
              <a:gd name="T94" fmla="*/ 2147483647 w 2114"/>
              <a:gd name="T95" fmla="*/ 2147483647 h 650"/>
              <a:gd name="T96" fmla="*/ 2147483647 w 2114"/>
              <a:gd name="T97" fmla="*/ 2147483647 h 650"/>
              <a:gd name="T98" fmla="*/ 2147483647 w 2114"/>
              <a:gd name="T99" fmla="*/ 2147483647 h 650"/>
              <a:gd name="T100" fmla="*/ 2147483647 w 2114"/>
              <a:gd name="T101" fmla="*/ 2147483647 h 650"/>
              <a:gd name="T102" fmla="*/ 2147483647 w 2114"/>
              <a:gd name="T103" fmla="*/ 2147483647 h 650"/>
              <a:gd name="T104" fmla="*/ 2147483647 w 2114"/>
              <a:gd name="T105" fmla="*/ 2147483647 h 650"/>
              <a:gd name="T106" fmla="*/ 2147483647 w 2114"/>
              <a:gd name="T107" fmla="*/ 2147483647 h 650"/>
              <a:gd name="T108" fmla="*/ 2147483647 w 2114"/>
              <a:gd name="T109" fmla="*/ 2147483647 h 650"/>
              <a:gd name="T110" fmla="*/ 2147483647 w 2114"/>
              <a:gd name="T111" fmla="*/ 2147483647 h 650"/>
              <a:gd name="T112" fmla="*/ 2147483647 w 2114"/>
              <a:gd name="T113" fmla="*/ 2147483647 h 650"/>
              <a:gd name="T114" fmla="*/ 2147483647 w 2114"/>
              <a:gd name="T115" fmla="*/ 2147483647 h 650"/>
              <a:gd name="T116" fmla="*/ 2147483647 w 2114"/>
              <a:gd name="T117" fmla="*/ 2147483647 h 650"/>
              <a:gd name="T118" fmla="*/ 2147483647 w 2114"/>
              <a:gd name="T119" fmla="*/ 2147483647 h 6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4"/>
              <a:gd name="T181" fmla="*/ 0 h 650"/>
              <a:gd name="T182" fmla="*/ 2114 w 2114"/>
              <a:gd name="T183" fmla="*/ 650 h 6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4" h="650">
                <a:moveTo>
                  <a:pt x="970" y="490"/>
                </a:moveTo>
                <a:lnTo>
                  <a:pt x="980" y="480"/>
                </a:lnTo>
                <a:lnTo>
                  <a:pt x="992" y="472"/>
                </a:lnTo>
                <a:lnTo>
                  <a:pt x="1006" y="466"/>
                </a:lnTo>
                <a:lnTo>
                  <a:pt x="1020" y="464"/>
                </a:lnTo>
                <a:lnTo>
                  <a:pt x="1028" y="466"/>
                </a:lnTo>
                <a:lnTo>
                  <a:pt x="1036" y="468"/>
                </a:lnTo>
                <a:lnTo>
                  <a:pt x="1054" y="474"/>
                </a:lnTo>
                <a:lnTo>
                  <a:pt x="1074" y="480"/>
                </a:lnTo>
                <a:lnTo>
                  <a:pt x="1084" y="482"/>
                </a:lnTo>
                <a:lnTo>
                  <a:pt x="1096" y="482"/>
                </a:lnTo>
                <a:lnTo>
                  <a:pt x="1102" y="482"/>
                </a:lnTo>
                <a:lnTo>
                  <a:pt x="1106" y="480"/>
                </a:lnTo>
                <a:lnTo>
                  <a:pt x="1110" y="478"/>
                </a:lnTo>
                <a:lnTo>
                  <a:pt x="1112" y="474"/>
                </a:lnTo>
                <a:lnTo>
                  <a:pt x="1112" y="470"/>
                </a:lnTo>
                <a:lnTo>
                  <a:pt x="1110" y="466"/>
                </a:lnTo>
                <a:lnTo>
                  <a:pt x="1104" y="460"/>
                </a:lnTo>
                <a:lnTo>
                  <a:pt x="1100" y="454"/>
                </a:lnTo>
                <a:lnTo>
                  <a:pt x="1098" y="450"/>
                </a:lnTo>
                <a:lnTo>
                  <a:pt x="1096" y="446"/>
                </a:lnTo>
                <a:lnTo>
                  <a:pt x="1098" y="444"/>
                </a:lnTo>
                <a:lnTo>
                  <a:pt x="1100" y="444"/>
                </a:lnTo>
                <a:lnTo>
                  <a:pt x="1106" y="442"/>
                </a:lnTo>
                <a:lnTo>
                  <a:pt x="1126" y="442"/>
                </a:lnTo>
                <a:lnTo>
                  <a:pt x="1146" y="446"/>
                </a:lnTo>
                <a:lnTo>
                  <a:pt x="1156" y="450"/>
                </a:lnTo>
                <a:lnTo>
                  <a:pt x="1162" y="456"/>
                </a:lnTo>
                <a:lnTo>
                  <a:pt x="1168" y="464"/>
                </a:lnTo>
                <a:lnTo>
                  <a:pt x="1172" y="468"/>
                </a:lnTo>
                <a:lnTo>
                  <a:pt x="1176" y="470"/>
                </a:lnTo>
                <a:lnTo>
                  <a:pt x="1182" y="472"/>
                </a:lnTo>
                <a:lnTo>
                  <a:pt x="1190" y="470"/>
                </a:lnTo>
                <a:lnTo>
                  <a:pt x="1206" y="468"/>
                </a:lnTo>
                <a:lnTo>
                  <a:pt x="1220" y="470"/>
                </a:lnTo>
                <a:lnTo>
                  <a:pt x="1234" y="472"/>
                </a:lnTo>
                <a:lnTo>
                  <a:pt x="1246" y="478"/>
                </a:lnTo>
                <a:lnTo>
                  <a:pt x="1274" y="490"/>
                </a:lnTo>
                <a:lnTo>
                  <a:pt x="1288" y="492"/>
                </a:lnTo>
                <a:lnTo>
                  <a:pt x="1304" y="494"/>
                </a:lnTo>
                <a:lnTo>
                  <a:pt x="1312" y="494"/>
                </a:lnTo>
                <a:lnTo>
                  <a:pt x="1320" y="492"/>
                </a:lnTo>
                <a:lnTo>
                  <a:pt x="1332" y="484"/>
                </a:lnTo>
                <a:lnTo>
                  <a:pt x="1344" y="476"/>
                </a:lnTo>
                <a:lnTo>
                  <a:pt x="1350" y="474"/>
                </a:lnTo>
                <a:lnTo>
                  <a:pt x="1358" y="474"/>
                </a:lnTo>
                <a:lnTo>
                  <a:pt x="1366" y="474"/>
                </a:lnTo>
                <a:lnTo>
                  <a:pt x="1378" y="478"/>
                </a:lnTo>
                <a:lnTo>
                  <a:pt x="1402" y="486"/>
                </a:lnTo>
                <a:lnTo>
                  <a:pt x="1412" y="486"/>
                </a:lnTo>
                <a:lnTo>
                  <a:pt x="1422" y="484"/>
                </a:lnTo>
                <a:lnTo>
                  <a:pt x="1424" y="482"/>
                </a:lnTo>
                <a:lnTo>
                  <a:pt x="1426" y="478"/>
                </a:lnTo>
                <a:lnTo>
                  <a:pt x="1426" y="474"/>
                </a:lnTo>
                <a:lnTo>
                  <a:pt x="1426" y="468"/>
                </a:lnTo>
                <a:lnTo>
                  <a:pt x="1424" y="456"/>
                </a:lnTo>
                <a:lnTo>
                  <a:pt x="1422" y="446"/>
                </a:lnTo>
                <a:lnTo>
                  <a:pt x="1416" y="438"/>
                </a:lnTo>
                <a:lnTo>
                  <a:pt x="1412" y="434"/>
                </a:lnTo>
                <a:lnTo>
                  <a:pt x="1408" y="432"/>
                </a:lnTo>
                <a:lnTo>
                  <a:pt x="1410" y="426"/>
                </a:lnTo>
                <a:lnTo>
                  <a:pt x="1412" y="422"/>
                </a:lnTo>
                <a:lnTo>
                  <a:pt x="1416" y="418"/>
                </a:lnTo>
                <a:lnTo>
                  <a:pt x="1422" y="416"/>
                </a:lnTo>
                <a:lnTo>
                  <a:pt x="1432" y="414"/>
                </a:lnTo>
                <a:lnTo>
                  <a:pt x="1446" y="414"/>
                </a:lnTo>
                <a:lnTo>
                  <a:pt x="1468" y="416"/>
                </a:lnTo>
                <a:lnTo>
                  <a:pt x="1486" y="422"/>
                </a:lnTo>
                <a:lnTo>
                  <a:pt x="1500" y="430"/>
                </a:lnTo>
                <a:lnTo>
                  <a:pt x="1512" y="440"/>
                </a:lnTo>
                <a:lnTo>
                  <a:pt x="1536" y="462"/>
                </a:lnTo>
                <a:lnTo>
                  <a:pt x="1548" y="472"/>
                </a:lnTo>
                <a:lnTo>
                  <a:pt x="1560" y="480"/>
                </a:lnTo>
                <a:lnTo>
                  <a:pt x="1574" y="486"/>
                </a:lnTo>
                <a:lnTo>
                  <a:pt x="1590" y="490"/>
                </a:lnTo>
                <a:lnTo>
                  <a:pt x="1604" y="494"/>
                </a:lnTo>
                <a:lnTo>
                  <a:pt x="1618" y="500"/>
                </a:lnTo>
                <a:lnTo>
                  <a:pt x="1624" y="508"/>
                </a:lnTo>
                <a:lnTo>
                  <a:pt x="1630" y="516"/>
                </a:lnTo>
                <a:lnTo>
                  <a:pt x="1638" y="522"/>
                </a:lnTo>
                <a:lnTo>
                  <a:pt x="1644" y="524"/>
                </a:lnTo>
                <a:lnTo>
                  <a:pt x="1650" y="524"/>
                </a:lnTo>
                <a:lnTo>
                  <a:pt x="1662" y="522"/>
                </a:lnTo>
                <a:lnTo>
                  <a:pt x="1668" y="518"/>
                </a:lnTo>
                <a:lnTo>
                  <a:pt x="1676" y="512"/>
                </a:lnTo>
                <a:lnTo>
                  <a:pt x="1684" y="506"/>
                </a:lnTo>
                <a:lnTo>
                  <a:pt x="1692" y="520"/>
                </a:lnTo>
                <a:lnTo>
                  <a:pt x="1696" y="532"/>
                </a:lnTo>
                <a:lnTo>
                  <a:pt x="1698" y="546"/>
                </a:lnTo>
                <a:lnTo>
                  <a:pt x="1698" y="560"/>
                </a:lnTo>
                <a:lnTo>
                  <a:pt x="1698" y="566"/>
                </a:lnTo>
                <a:lnTo>
                  <a:pt x="1698" y="576"/>
                </a:lnTo>
                <a:lnTo>
                  <a:pt x="1690" y="570"/>
                </a:lnTo>
                <a:lnTo>
                  <a:pt x="1678" y="566"/>
                </a:lnTo>
                <a:lnTo>
                  <a:pt x="1678" y="582"/>
                </a:lnTo>
                <a:lnTo>
                  <a:pt x="1686" y="590"/>
                </a:lnTo>
                <a:lnTo>
                  <a:pt x="1692" y="598"/>
                </a:lnTo>
                <a:lnTo>
                  <a:pt x="1700" y="622"/>
                </a:lnTo>
                <a:lnTo>
                  <a:pt x="1708" y="618"/>
                </a:lnTo>
                <a:lnTo>
                  <a:pt x="1718" y="616"/>
                </a:lnTo>
                <a:lnTo>
                  <a:pt x="1732" y="618"/>
                </a:lnTo>
                <a:lnTo>
                  <a:pt x="1738" y="618"/>
                </a:lnTo>
                <a:lnTo>
                  <a:pt x="1744" y="616"/>
                </a:lnTo>
                <a:lnTo>
                  <a:pt x="1750" y="614"/>
                </a:lnTo>
                <a:lnTo>
                  <a:pt x="1754" y="610"/>
                </a:lnTo>
                <a:lnTo>
                  <a:pt x="1760" y="598"/>
                </a:lnTo>
                <a:lnTo>
                  <a:pt x="1762" y="586"/>
                </a:lnTo>
                <a:lnTo>
                  <a:pt x="1764" y="570"/>
                </a:lnTo>
                <a:lnTo>
                  <a:pt x="1764" y="556"/>
                </a:lnTo>
                <a:lnTo>
                  <a:pt x="1764" y="530"/>
                </a:lnTo>
                <a:lnTo>
                  <a:pt x="1762" y="510"/>
                </a:lnTo>
                <a:lnTo>
                  <a:pt x="1756" y="490"/>
                </a:lnTo>
                <a:lnTo>
                  <a:pt x="1748" y="468"/>
                </a:lnTo>
                <a:lnTo>
                  <a:pt x="1736" y="448"/>
                </a:lnTo>
                <a:lnTo>
                  <a:pt x="1722" y="430"/>
                </a:lnTo>
                <a:lnTo>
                  <a:pt x="1706" y="414"/>
                </a:lnTo>
                <a:lnTo>
                  <a:pt x="1696" y="410"/>
                </a:lnTo>
                <a:lnTo>
                  <a:pt x="1688" y="406"/>
                </a:lnTo>
                <a:lnTo>
                  <a:pt x="1678" y="402"/>
                </a:lnTo>
                <a:lnTo>
                  <a:pt x="1668" y="402"/>
                </a:lnTo>
                <a:lnTo>
                  <a:pt x="1664" y="402"/>
                </a:lnTo>
                <a:lnTo>
                  <a:pt x="1662" y="402"/>
                </a:lnTo>
                <a:lnTo>
                  <a:pt x="1658" y="410"/>
                </a:lnTo>
                <a:lnTo>
                  <a:pt x="1648" y="404"/>
                </a:lnTo>
                <a:lnTo>
                  <a:pt x="1642" y="396"/>
                </a:lnTo>
                <a:lnTo>
                  <a:pt x="1636" y="388"/>
                </a:lnTo>
                <a:lnTo>
                  <a:pt x="1628" y="380"/>
                </a:lnTo>
                <a:lnTo>
                  <a:pt x="1622" y="384"/>
                </a:lnTo>
                <a:lnTo>
                  <a:pt x="1612" y="388"/>
                </a:lnTo>
                <a:lnTo>
                  <a:pt x="1602" y="392"/>
                </a:lnTo>
                <a:lnTo>
                  <a:pt x="1602" y="380"/>
                </a:lnTo>
                <a:lnTo>
                  <a:pt x="1604" y="378"/>
                </a:lnTo>
                <a:lnTo>
                  <a:pt x="1606" y="374"/>
                </a:lnTo>
                <a:lnTo>
                  <a:pt x="1612" y="368"/>
                </a:lnTo>
                <a:lnTo>
                  <a:pt x="1614" y="364"/>
                </a:lnTo>
                <a:lnTo>
                  <a:pt x="1616" y="358"/>
                </a:lnTo>
                <a:lnTo>
                  <a:pt x="1616" y="346"/>
                </a:lnTo>
                <a:lnTo>
                  <a:pt x="1618" y="334"/>
                </a:lnTo>
                <a:lnTo>
                  <a:pt x="1618" y="330"/>
                </a:lnTo>
                <a:lnTo>
                  <a:pt x="1620" y="324"/>
                </a:lnTo>
                <a:lnTo>
                  <a:pt x="1628" y="316"/>
                </a:lnTo>
                <a:lnTo>
                  <a:pt x="1636" y="310"/>
                </a:lnTo>
                <a:lnTo>
                  <a:pt x="1648" y="306"/>
                </a:lnTo>
                <a:lnTo>
                  <a:pt x="1660" y="304"/>
                </a:lnTo>
                <a:lnTo>
                  <a:pt x="1686" y="306"/>
                </a:lnTo>
                <a:lnTo>
                  <a:pt x="1710" y="306"/>
                </a:lnTo>
                <a:lnTo>
                  <a:pt x="1728" y="308"/>
                </a:lnTo>
                <a:lnTo>
                  <a:pt x="1744" y="312"/>
                </a:lnTo>
                <a:lnTo>
                  <a:pt x="1756" y="316"/>
                </a:lnTo>
                <a:lnTo>
                  <a:pt x="1770" y="318"/>
                </a:lnTo>
                <a:lnTo>
                  <a:pt x="1778" y="316"/>
                </a:lnTo>
                <a:lnTo>
                  <a:pt x="1784" y="314"/>
                </a:lnTo>
                <a:lnTo>
                  <a:pt x="1790" y="310"/>
                </a:lnTo>
                <a:lnTo>
                  <a:pt x="1794" y="306"/>
                </a:lnTo>
                <a:lnTo>
                  <a:pt x="1788" y="304"/>
                </a:lnTo>
                <a:lnTo>
                  <a:pt x="1782" y="298"/>
                </a:lnTo>
                <a:lnTo>
                  <a:pt x="1778" y="290"/>
                </a:lnTo>
                <a:lnTo>
                  <a:pt x="1776" y="280"/>
                </a:lnTo>
                <a:lnTo>
                  <a:pt x="1776" y="272"/>
                </a:lnTo>
                <a:lnTo>
                  <a:pt x="1778" y="270"/>
                </a:lnTo>
                <a:lnTo>
                  <a:pt x="1780" y="266"/>
                </a:lnTo>
                <a:lnTo>
                  <a:pt x="1784" y="264"/>
                </a:lnTo>
                <a:lnTo>
                  <a:pt x="1790" y="264"/>
                </a:lnTo>
                <a:lnTo>
                  <a:pt x="1806" y="264"/>
                </a:lnTo>
                <a:lnTo>
                  <a:pt x="1820" y="268"/>
                </a:lnTo>
                <a:lnTo>
                  <a:pt x="1830" y="274"/>
                </a:lnTo>
                <a:lnTo>
                  <a:pt x="1840" y="280"/>
                </a:lnTo>
                <a:lnTo>
                  <a:pt x="1850" y="282"/>
                </a:lnTo>
                <a:lnTo>
                  <a:pt x="1850" y="274"/>
                </a:lnTo>
                <a:lnTo>
                  <a:pt x="1850" y="268"/>
                </a:lnTo>
                <a:lnTo>
                  <a:pt x="1852" y="260"/>
                </a:lnTo>
                <a:lnTo>
                  <a:pt x="1850" y="246"/>
                </a:lnTo>
                <a:lnTo>
                  <a:pt x="1866" y="246"/>
                </a:lnTo>
                <a:lnTo>
                  <a:pt x="1868" y="256"/>
                </a:lnTo>
                <a:lnTo>
                  <a:pt x="1872" y="264"/>
                </a:lnTo>
                <a:lnTo>
                  <a:pt x="1878" y="272"/>
                </a:lnTo>
                <a:lnTo>
                  <a:pt x="1884" y="278"/>
                </a:lnTo>
                <a:lnTo>
                  <a:pt x="1876" y="288"/>
                </a:lnTo>
                <a:lnTo>
                  <a:pt x="1868" y="304"/>
                </a:lnTo>
                <a:lnTo>
                  <a:pt x="1862" y="320"/>
                </a:lnTo>
                <a:lnTo>
                  <a:pt x="1860" y="336"/>
                </a:lnTo>
                <a:lnTo>
                  <a:pt x="1860" y="344"/>
                </a:lnTo>
                <a:lnTo>
                  <a:pt x="1864" y="354"/>
                </a:lnTo>
                <a:lnTo>
                  <a:pt x="1868" y="362"/>
                </a:lnTo>
                <a:lnTo>
                  <a:pt x="1874" y="370"/>
                </a:lnTo>
                <a:lnTo>
                  <a:pt x="1890" y="388"/>
                </a:lnTo>
                <a:lnTo>
                  <a:pt x="1908" y="404"/>
                </a:lnTo>
                <a:lnTo>
                  <a:pt x="1948" y="434"/>
                </a:lnTo>
                <a:lnTo>
                  <a:pt x="1964" y="450"/>
                </a:lnTo>
                <a:lnTo>
                  <a:pt x="1976" y="464"/>
                </a:lnTo>
                <a:lnTo>
                  <a:pt x="1982" y="454"/>
                </a:lnTo>
                <a:lnTo>
                  <a:pt x="1984" y="446"/>
                </a:lnTo>
                <a:lnTo>
                  <a:pt x="1982" y="440"/>
                </a:lnTo>
                <a:lnTo>
                  <a:pt x="1976" y="432"/>
                </a:lnTo>
                <a:lnTo>
                  <a:pt x="1974" y="428"/>
                </a:lnTo>
                <a:lnTo>
                  <a:pt x="1976" y="426"/>
                </a:lnTo>
                <a:lnTo>
                  <a:pt x="1980" y="422"/>
                </a:lnTo>
                <a:lnTo>
                  <a:pt x="1986" y="418"/>
                </a:lnTo>
                <a:lnTo>
                  <a:pt x="1978" y="412"/>
                </a:lnTo>
                <a:lnTo>
                  <a:pt x="1974" y="408"/>
                </a:lnTo>
                <a:lnTo>
                  <a:pt x="1974" y="402"/>
                </a:lnTo>
                <a:lnTo>
                  <a:pt x="1974" y="398"/>
                </a:lnTo>
                <a:lnTo>
                  <a:pt x="1976" y="394"/>
                </a:lnTo>
                <a:lnTo>
                  <a:pt x="1986" y="392"/>
                </a:lnTo>
                <a:lnTo>
                  <a:pt x="1986" y="390"/>
                </a:lnTo>
                <a:lnTo>
                  <a:pt x="1988" y="388"/>
                </a:lnTo>
                <a:lnTo>
                  <a:pt x="1988" y="384"/>
                </a:lnTo>
                <a:lnTo>
                  <a:pt x="1986" y="382"/>
                </a:lnTo>
                <a:lnTo>
                  <a:pt x="1982" y="378"/>
                </a:lnTo>
                <a:lnTo>
                  <a:pt x="1974" y="378"/>
                </a:lnTo>
                <a:lnTo>
                  <a:pt x="1962" y="378"/>
                </a:lnTo>
                <a:lnTo>
                  <a:pt x="1976" y="362"/>
                </a:lnTo>
                <a:lnTo>
                  <a:pt x="1962" y="350"/>
                </a:lnTo>
                <a:lnTo>
                  <a:pt x="1940" y="338"/>
                </a:lnTo>
                <a:lnTo>
                  <a:pt x="1930" y="330"/>
                </a:lnTo>
                <a:lnTo>
                  <a:pt x="1922" y="324"/>
                </a:lnTo>
                <a:lnTo>
                  <a:pt x="1916" y="316"/>
                </a:lnTo>
                <a:lnTo>
                  <a:pt x="1914" y="310"/>
                </a:lnTo>
                <a:lnTo>
                  <a:pt x="1916" y="302"/>
                </a:lnTo>
                <a:lnTo>
                  <a:pt x="1918" y="294"/>
                </a:lnTo>
                <a:lnTo>
                  <a:pt x="1924" y="288"/>
                </a:lnTo>
                <a:lnTo>
                  <a:pt x="1928" y="286"/>
                </a:lnTo>
                <a:lnTo>
                  <a:pt x="1962" y="286"/>
                </a:lnTo>
                <a:lnTo>
                  <a:pt x="1974" y="284"/>
                </a:lnTo>
                <a:lnTo>
                  <a:pt x="1986" y="280"/>
                </a:lnTo>
                <a:lnTo>
                  <a:pt x="1996" y="276"/>
                </a:lnTo>
                <a:lnTo>
                  <a:pt x="2006" y="270"/>
                </a:lnTo>
                <a:lnTo>
                  <a:pt x="2028" y="256"/>
                </a:lnTo>
                <a:lnTo>
                  <a:pt x="2038" y="250"/>
                </a:lnTo>
                <a:lnTo>
                  <a:pt x="2052" y="244"/>
                </a:lnTo>
                <a:lnTo>
                  <a:pt x="2046" y="234"/>
                </a:lnTo>
                <a:lnTo>
                  <a:pt x="2040" y="228"/>
                </a:lnTo>
                <a:lnTo>
                  <a:pt x="2032" y="224"/>
                </a:lnTo>
                <a:lnTo>
                  <a:pt x="2022" y="222"/>
                </a:lnTo>
                <a:lnTo>
                  <a:pt x="2002" y="220"/>
                </a:lnTo>
                <a:lnTo>
                  <a:pt x="1992" y="218"/>
                </a:lnTo>
                <a:lnTo>
                  <a:pt x="1982" y="212"/>
                </a:lnTo>
                <a:lnTo>
                  <a:pt x="1996" y="208"/>
                </a:lnTo>
                <a:lnTo>
                  <a:pt x="2006" y="202"/>
                </a:lnTo>
                <a:lnTo>
                  <a:pt x="2000" y="196"/>
                </a:lnTo>
                <a:lnTo>
                  <a:pt x="1994" y="190"/>
                </a:lnTo>
                <a:lnTo>
                  <a:pt x="2006" y="188"/>
                </a:lnTo>
                <a:lnTo>
                  <a:pt x="2020" y="192"/>
                </a:lnTo>
                <a:lnTo>
                  <a:pt x="2052" y="200"/>
                </a:lnTo>
                <a:lnTo>
                  <a:pt x="2082" y="208"/>
                </a:lnTo>
                <a:lnTo>
                  <a:pt x="2094" y="212"/>
                </a:lnTo>
                <a:lnTo>
                  <a:pt x="2106" y="212"/>
                </a:lnTo>
                <a:lnTo>
                  <a:pt x="2110" y="212"/>
                </a:lnTo>
                <a:lnTo>
                  <a:pt x="2114" y="210"/>
                </a:lnTo>
                <a:lnTo>
                  <a:pt x="2114" y="208"/>
                </a:lnTo>
                <a:lnTo>
                  <a:pt x="2114" y="204"/>
                </a:lnTo>
                <a:lnTo>
                  <a:pt x="2112" y="200"/>
                </a:lnTo>
                <a:lnTo>
                  <a:pt x="2106" y="194"/>
                </a:lnTo>
                <a:lnTo>
                  <a:pt x="2104" y="190"/>
                </a:lnTo>
                <a:lnTo>
                  <a:pt x="2100" y="186"/>
                </a:lnTo>
                <a:lnTo>
                  <a:pt x="2084" y="178"/>
                </a:lnTo>
                <a:lnTo>
                  <a:pt x="2066" y="174"/>
                </a:lnTo>
                <a:lnTo>
                  <a:pt x="2046" y="172"/>
                </a:lnTo>
                <a:lnTo>
                  <a:pt x="2036" y="172"/>
                </a:lnTo>
                <a:lnTo>
                  <a:pt x="2032" y="172"/>
                </a:lnTo>
                <a:lnTo>
                  <a:pt x="2028" y="174"/>
                </a:lnTo>
                <a:lnTo>
                  <a:pt x="2006" y="162"/>
                </a:lnTo>
                <a:lnTo>
                  <a:pt x="1980" y="152"/>
                </a:lnTo>
                <a:lnTo>
                  <a:pt x="1952" y="142"/>
                </a:lnTo>
                <a:lnTo>
                  <a:pt x="1920" y="134"/>
                </a:lnTo>
                <a:lnTo>
                  <a:pt x="1890" y="130"/>
                </a:lnTo>
                <a:lnTo>
                  <a:pt x="1858" y="126"/>
                </a:lnTo>
                <a:lnTo>
                  <a:pt x="1826" y="122"/>
                </a:lnTo>
                <a:lnTo>
                  <a:pt x="1798" y="122"/>
                </a:lnTo>
                <a:lnTo>
                  <a:pt x="1790" y="120"/>
                </a:lnTo>
                <a:lnTo>
                  <a:pt x="1778" y="118"/>
                </a:lnTo>
                <a:lnTo>
                  <a:pt x="1774" y="118"/>
                </a:lnTo>
                <a:lnTo>
                  <a:pt x="1772" y="122"/>
                </a:lnTo>
                <a:lnTo>
                  <a:pt x="1774" y="128"/>
                </a:lnTo>
                <a:lnTo>
                  <a:pt x="1782" y="138"/>
                </a:lnTo>
                <a:lnTo>
                  <a:pt x="1766" y="138"/>
                </a:lnTo>
                <a:lnTo>
                  <a:pt x="1756" y="132"/>
                </a:lnTo>
                <a:lnTo>
                  <a:pt x="1742" y="128"/>
                </a:lnTo>
                <a:lnTo>
                  <a:pt x="1728" y="126"/>
                </a:lnTo>
                <a:lnTo>
                  <a:pt x="1712" y="126"/>
                </a:lnTo>
                <a:lnTo>
                  <a:pt x="1678" y="128"/>
                </a:lnTo>
                <a:lnTo>
                  <a:pt x="1662" y="128"/>
                </a:lnTo>
                <a:lnTo>
                  <a:pt x="1648" y="126"/>
                </a:lnTo>
                <a:lnTo>
                  <a:pt x="1638" y="124"/>
                </a:lnTo>
                <a:lnTo>
                  <a:pt x="1632" y="120"/>
                </a:lnTo>
                <a:lnTo>
                  <a:pt x="1626" y="114"/>
                </a:lnTo>
                <a:lnTo>
                  <a:pt x="1620" y="108"/>
                </a:lnTo>
                <a:lnTo>
                  <a:pt x="1610" y="104"/>
                </a:lnTo>
                <a:lnTo>
                  <a:pt x="1590" y="102"/>
                </a:lnTo>
                <a:lnTo>
                  <a:pt x="1562" y="102"/>
                </a:lnTo>
                <a:lnTo>
                  <a:pt x="1522" y="106"/>
                </a:lnTo>
                <a:lnTo>
                  <a:pt x="1510" y="106"/>
                </a:lnTo>
                <a:lnTo>
                  <a:pt x="1498" y="102"/>
                </a:lnTo>
                <a:lnTo>
                  <a:pt x="1490" y="96"/>
                </a:lnTo>
                <a:lnTo>
                  <a:pt x="1480" y="90"/>
                </a:lnTo>
                <a:lnTo>
                  <a:pt x="1464" y="76"/>
                </a:lnTo>
                <a:lnTo>
                  <a:pt x="1454" y="72"/>
                </a:lnTo>
                <a:lnTo>
                  <a:pt x="1444" y="70"/>
                </a:lnTo>
                <a:lnTo>
                  <a:pt x="1438" y="72"/>
                </a:lnTo>
                <a:lnTo>
                  <a:pt x="1434" y="74"/>
                </a:lnTo>
                <a:lnTo>
                  <a:pt x="1432" y="82"/>
                </a:lnTo>
                <a:lnTo>
                  <a:pt x="1426" y="82"/>
                </a:lnTo>
                <a:lnTo>
                  <a:pt x="1410" y="84"/>
                </a:lnTo>
                <a:lnTo>
                  <a:pt x="1400" y="82"/>
                </a:lnTo>
                <a:lnTo>
                  <a:pt x="1388" y="80"/>
                </a:lnTo>
                <a:lnTo>
                  <a:pt x="1374" y="76"/>
                </a:lnTo>
                <a:lnTo>
                  <a:pt x="1360" y="70"/>
                </a:lnTo>
                <a:lnTo>
                  <a:pt x="1354" y="68"/>
                </a:lnTo>
                <a:lnTo>
                  <a:pt x="1348" y="68"/>
                </a:lnTo>
                <a:lnTo>
                  <a:pt x="1342" y="72"/>
                </a:lnTo>
                <a:lnTo>
                  <a:pt x="1338" y="78"/>
                </a:lnTo>
                <a:lnTo>
                  <a:pt x="1332" y="88"/>
                </a:lnTo>
                <a:lnTo>
                  <a:pt x="1328" y="94"/>
                </a:lnTo>
                <a:lnTo>
                  <a:pt x="1324" y="96"/>
                </a:lnTo>
                <a:lnTo>
                  <a:pt x="1314" y="100"/>
                </a:lnTo>
                <a:lnTo>
                  <a:pt x="1302" y="102"/>
                </a:lnTo>
                <a:lnTo>
                  <a:pt x="1278" y="104"/>
                </a:lnTo>
                <a:lnTo>
                  <a:pt x="1234" y="102"/>
                </a:lnTo>
                <a:lnTo>
                  <a:pt x="1220" y="100"/>
                </a:lnTo>
                <a:lnTo>
                  <a:pt x="1208" y="96"/>
                </a:lnTo>
                <a:lnTo>
                  <a:pt x="1196" y="90"/>
                </a:lnTo>
                <a:lnTo>
                  <a:pt x="1186" y="84"/>
                </a:lnTo>
                <a:lnTo>
                  <a:pt x="1174" y="76"/>
                </a:lnTo>
                <a:lnTo>
                  <a:pt x="1162" y="70"/>
                </a:lnTo>
                <a:lnTo>
                  <a:pt x="1146" y="66"/>
                </a:lnTo>
                <a:lnTo>
                  <a:pt x="1126" y="64"/>
                </a:lnTo>
                <a:lnTo>
                  <a:pt x="1114" y="62"/>
                </a:lnTo>
                <a:lnTo>
                  <a:pt x="1094" y="60"/>
                </a:lnTo>
                <a:lnTo>
                  <a:pt x="1052" y="58"/>
                </a:lnTo>
                <a:lnTo>
                  <a:pt x="992" y="60"/>
                </a:lnTo>
                <a:lnTo>
                  <a:pt x="964" y="58"/>
                </a:lnTo>
                <a:lnTo>
                  <a:pt x="932" y="56"/>
                </a:lnTo>
                <a:lnTo>
                  <a:pt x="946" y="48"/>
                </a:lnTo>
                <a:lnTo>
                  <a:pt x="952" y="42"/>
                </a:lnTo>
                <a:lnTo>
                  <a:pt x="956" y="36"/>
                </a:lnTo>
                <a:lnTo>
                  <a:pt x="940" y="28"/>
                </a:lnTo>
                <a:lnTo>
                  <a:pt x="916" y="20"/>
                </a:lnTo>
                <a:lnTo>
                  <a:pt x="890" y="12"/>
                </a:lnTo>
                <a:lnTo>
                  <a:pt x="860" y="4"/>
                </a:lnTo>
                <a:lnTo>
                  <a:pt x="832" y="2"/>
                </a:lnTo>
                <a:lnTo>
                  <a:pt x="820" y="0"/>
                </a:lnTo>
                <a:lnTo>
                  <a:pt x="808" y="2"/>
                </a:lnTo>
                <a:lnTo>
                  <a:pt x="798" y="4"/>
                </a:lnTo>
                <a:lnTo>
                  <a:pt x="790" y="8"/>
                </a:lnTo>
                <a:lnTo>
                  <a:pt x="786" y="14"/>
                </a:lnTo>
                <a:lnTo>
                  <a:pt x="782" y="22"/>
                </a:lnTo>
                <a:lnTo>
                  <a:pt x="764" y="20"/>
                </a:lnTo>
                <a:lnTo>
                  <a:pt x="744" y="18"/>
                </a:lnTo>
                <a:lnTo>
                  <a:pt x="718" y="20"/>
                </a:lnTo>
                <a:lnTo>
                  <a:pt x="690" y="26"/>
                </a:lnTo>
                <a:lnTo>
                  <a:pt x="676" y="30"/>
                </a:lnTo>
                <a:lnTo>
                  <a:pt x="664" y="34"/>
                </a:lnTo>
                <a:lnTo>
                  <a:pt x="654" y="40"/>
                </a:lnTo>
                <a:lnTo>
                  <a:pt x="648" y="48"/>
                </a:lnTo>
                <a:lnTo>
                  <a:pt x="654" y="48"/>
                </a:lnTo>
                <a:lnTo>
                  <a:pt x="664" y="54"/>
                </a:lnTo>
                <a:lnTo>
                  <a:pt x="652" y="56"/>
                </a:lnTo>
                <a:lnTo>
                  <a:pt x="640" y="58"/>
                </a:lnTo>
                <a:lnTo>
                  <a:pt x="622" y="58"/>
                </a:lnTo>
                <a:lnTo>
                  <a:pt x="606" y="60"/>
                </a:lnTo>
                <a:lnTo>
                  <a:pt x="618" y="78"/>
                </a:lnTo>
                <a:lnTo>
                  <a:pt x="604" y="78"/>
                </a:lnTo>
                <a:lnTo>
                  <a:pt x="594" y="80"/>
                </a:lnTo>
                <a:lnTo>
                  <a:pt x="590" y="84"/>
                </a:lnTo>
                <a:lnTo>
                  <a:pt x="588" y="88"/>
                </a:lnTo>
                <a:lnTo>
                  <a:pt x="586" y="92"/>
                </a:lnTo>
                <a:lnTo>
                  <a:pt x="588" y="96"/>
                </a:lnTo>
                <a:lnTo>
                  <a:pt x="590" y="102"/>
                </a:lnTo>
                <a:lnTo>
                  <a:pt x="582" y="100"/>
                </a:lnTo>
                <a:lnTo>
                  <a:pt x="576" y="96"/>
                </a:lnTo>
                <a:lnTo>
                  <a:pt x="564" y="88"/>
                </a:lnTo>
                <a:lnTo>
                  <a:pt x="554" y="78"/>
                </a:lnTo>
                <a:lnTo>
                  <a:pt x="548" y="76"/>
                </a:lnTo>
                <a:lnTo>
                  <a:pt x="540" y="72"/>
                </a:lnTo>
                <a:lnTo>
                  <a:pt x="540" y="76"/>
                </a:lnTo>
                <a:lnTo>
                  <a:pt x="538" y="84"/>
                </a:lnTo>
                <a:lnTo>
                  <a:pt x="540" y="90"/>
                </a:lnTo>
                <a:lnTo>
                  <a:pt x="544" y="96"/>
                </a:lnTo>
                <a:lnTo>
                  <a:pt x="552" y="102"/>
                </a:lnTo>
                <a:lnTo>
                  <a:pt x="562" y="108"/>
                </a:lnTo>
                <a:lnTo>
                  <a:pt x="562" y="132"/>
                </a:lnTo>
                <a:lnTo>
                  <a:pt x="550" y="124"/>
                </a:lnTo>
                <a:lnTo>
                  <a:pt x="542" y="116"/>
                </a:lnTo>
                <a:lnTo>
                  <a:pt x="530" y="94"/>
                </a:lnTo>
                <a:lnTo>
                  <a:pt x="522" y="86"/>
                </a:lnTo>
                <a:lnTo>
                  <a:pt x="514" y="78"/>
                </a:lnTo>
                <a:lnTo>
                  <a:pt x="500" y="72"/>
                </a:lnTo>
                <a:lnTo>
                  <a:pt x="484" y="70"/>
                </a:lnTo>
                <a:lnTo>
                  <a:pt x="476" y="72"/>
                </a:lnTo>
                <a:lnTo>
                  <a:pt x="470" y="76"/>
                </a:lnTo>
                <a:lnTo>
                  <a:pt x="466" y="84"/>
                </a:lnTo>
                <a:lnTo>
                  <a:pt x="466" y="94"/>
                </a:lnTo>
                <a:lnTo>
                  <a:pt x="466" y="100"/>
                </a:lnTo>
                <a:lnTo>
                  <a:pt x="470" y="108"/>
                </a:lnTo>
                <a:lnTo>
                  <a:pt x="474" y="116"/>
                </a:lnTo>
                <a:lnTo>
                  <a:pt x="480" y="122"/>
                </a:lnTo>
                <a:lnTo>
                  <a:pt x="488" y="128"/>
                </a:lnTo>
                <a:lnTo>
                  <a:pt x="496" y="134"/>
                </a:lnTo>
                <a:lnTo>
                  <a:pt x="504" y="136"/>
                </a:lnTo>
                <a:lnTo>
                  <a:pt x="514" y="138"/>
                </a:lnTo>
                <a:lnTo>
                  <a:pt x="504" y="144"/>
                </a:lnTo>
                <a:lnTo>
                  <a:pt x="494" y="144"/>
                </a:lnTo>
                <a:lnTo>
                  <a:pt x="484" y="142"/>
                </a:lnTo>
                <a:lnTo>
                  <a:pt x="474" y="140"/>
                </a:lnTo>
                <a:lnTo>
                  <a:pt x="452" y="130"/>
                </a:lnTo>
                <a:lnTo>
                  <a:pt x="442" y="126"/>
                </a:lnTo>
                <a:lnTo>
                  <a:pt x="430" y="124"/>
                </a:lnTo>
                <a:lnTo>
                  <a:pt x="394" y="124"/>
                </a:lnTo>
                <a:lnTo>
                  <a:pt x="396" y="128"/>
                </a:lnTo>
                <a:lnTo>
                  <a:pt x="398" y="138"/>
                </a:lnTo>
                <a:lnTo>
                  <a:pt x="398" y="142"/>
                </a:lnTo>
                <a:lnTo>
                  <a:pt x="396" y="142"/>
                </a:lnTo>
                <a:lnTo>
                  <a:pt x="390" y="140"/>
                </a:lnTo>
                <a:lnTo>
                  <a:pt x="382" y="132"/>
                </a:lnTo>
                <a:lnTo>
                  <a:pt x="376" y="130"/>
                </a:lnTo>
                <a:lnTo>
                  <a:pt x="372" y="130"/>
                </a:lnTo>
                <a:lnTo>
                  <a:pt x="366" y="132"/>
                </a:lnTo>
                <a:lnTo>
                  <a:pt x="360" y="136"/>
                </a:lnTo>
                <a:lnTo>
                  <a:pt x="346" y="144"/>
                </a:lnTo>
                <a:lnTo>
                  <a:pt x="338" y="146"/>
                </a:lnTo>
                <a:lnTo>
                  <a:pt x="330" y="148"/>
                </a:lnTo>
                <a:lnTo>
                  <a:pt x="326" y="146"/>
                </a:lnTo>
                <a:lnTo>
                  <a:pt x="324" y="142"/>
                </a:lnTo>
                <a:lnTo>
                  <a:pt x="320" y="140"/>
                </a:lnTo>
                <a:lnTo>
                  <a:pt x="312" y="138"/>
                </a:lnTo>
                <a:lnTo>
                  <a:pt x="302" y="140"/>
                </a:lnTo>
                <a:lnTo>
                  <a:pt x="290" y="142"/>
                </a:lnTo>
                <a:lnTo>
                  <a:pt x="280" y="146"/>
                </a:lnTo>
                <a:lnTo>
                  <a:pt x="270" y="152"/>
                </a:lnTo>
                <a:lnTo>
                  <a:pt x="254" y="162"/>
                </a:lnTo>
                <a:lnTo>
                  <a:pt x="240" y="174"/>
                </a:lnTo>
                <a:lnTo>
                  <a:pt x="234" y="168"/>
                </a:lnTo>
                <a:lnTo>
                  <a:pt x="232" y="162"/>
                </a:lnTo>
                <a:lnTo>
                  <a:pt x="230" y="154"/>
                </a:lnTo>
                <a:lnTo>
                  <a:pt x="230" y="144"/>
                </a:lnTo>
                <a:lnTo>
                  <a:pt x="206" y="144"/>
                </a:lnTo>
                <a:lnTo>
                  <a:pt x="208" y="154"/>
                </a:lnTo>
                <a:lnTo>
                  <a:pt x="210" y="160"/>
                </a:lnTo>
                <a:lnTo>
                  <a:pt x="212" y="168"/>
                </a:lnTo>
                <a:lnTo>
                  <a:pt x="214" y="178"/>
                </a:lnTo>
                <a:lnTo>
                  <a:pt x="204" y="178"/>
                </a:lnTo>
                <a:lnTo>
                  <a:pt x="194" y="180"/>
                </a:lnTo>
                <a:lnTo>
                  <a:pt x="186" y="184"/>
                </a:lnTo>
                <a:lnTo>
                  <a:pt x="180" y="188"/>
                </a:lnTo>
                <a:lnTo>
                  <a:pt x="170" y="198"/>
                </a:lnTo>
                <a:lnTo>
                  <a:pt x="160" y="210"/>
                </a:lnTo>
                <a:lnTo>
                  <a:pt x="142" y="204"/>
                </a:lnTo>
                <a:lnTo>
                  <a:pt x="128" y="202"/>
                </a:lnTo>
                <a:lnTo>
                  <a:pt x="136" y="212"/>
                </a:lnTo>
                <a:lnTo>
                  <a:pt x="140" y="220"/>
                </a:lnTo>
                <a:lnTo>
                  <a:pt x="142" y="224"/>
                </a:lnTo>
                <a:lnTo>
                  <a:pt x="128" y="224"/>
                </a:lnTo>
                <a:lnTo>
                  <a:pt x="118" y="222"/>
                </a:lnTo>
                <a:lnTo>
                  <a:pt x="110" y="216"/>
                </a:lnTo>
                <a:lnTo>
                  <a:pt x="102" y="210"/>
                </a:lnTo>
                <a:lnTo>
                  <a:pt x="92" y="192"/>
                </a:lnTo>
                <a:lnTo>
                  <a:pt x="82" y="178"/>
                </a:lnTo>
                <a:lnTo>
                  <a:pt x="92" y="178"/>
                </a:lnTo>
                <a:lnTo>
                  <a:pt x="104" y="182"/>
                </a:lnTo>
                <a:lnTo>
                  <a:pt x="118" y="184"/>
                </a:lnTo>
                <a:lnTo>
                  <a:pt x="134" y="186"/>
                </a:lnTo>
                <a:lnTo>
                  <a:pt x="144" y="184"/>
                </a:lnTo>
                <a:lnTo>
                  <a:pt x="154" y="182"/>
                </a:lnTo>
                <a:lnTo>
                  <a:pt x="170" y="174"/>
                </a:lnTo>
                <a:lnTo>
                  <a:pt x="168" y="168"/>
                </a:lnTo>
                <a:lnTo>
                  <a:pt x="162" y="162"/>
                </a:lnTo>
                <a:lnTo>
                  <a:pt x="156" y="156"/>
                </a:lnTo>
                <a:lnTo>
                  <a:pt x="150" y="152"/>
                </a:lnTo>
                <a:lnTo>
                  <a:pt x="130" y="146"/>
                </a:lnTo>
                <a:lnTo>
                  <a:pt x="108" y="140"/>
                </a:lnTo>
                <a:lnTo>
                  <a:pt x="60" y="132"/>
                </a:lnTo>
                <a:lnTo>
                  <a:pt x="40" y="126"/>
                </a:lnTo>
                <a:lnTo>
                  <a:pt x="32" y="122"/>
                </a:lnTo>
                <a:lnTo>
                  <a:pt x="26" y="118"/>
                </a:lnTo>
                <a:lnTo>
                  <a:pt x="26" y="130"/>
                </a:lnTo>
                <a:lnTo>
                  <a:pt x="8" y="134"/>
                </a:lnTo>
                <a:lnTo>
                  <a:pt x="2" y="138"/>
                </a:lnTo>
                <a:lnTo>
                  <a:pt x="2" y="142"/>
                </a:lnTo>
                <a:lnTo>
                  <a:pt x="0" y="146"/>
                </a:lnTo>
                <a:lnTo>
                  <a:pt x="2" y="150"/>
                </a:lnTo>
                <a:lnTo>
                  <a:pt x="4" y="152"/>
                </a:lnTo>
                <a:lnTo>
                  <a:pt x="12" y="154"/>
                </a:lnTo>
                <a:lnTo>
                  <a:pt x="20" y="156"/>
                </a:lnTo>
                <a:lnTo>
                  <a:pt x="22" y="158"/>
                </a:lnTo>
                <a:lnTo>
                  <a:pt x="22" y="160"/>
                </a:lnTo>
                <a:lnTo>
                  <a:pt x="22" y="164"/>
                </a:lnTo>
                <a:lnTo>
                  <a:pt x="20" y="168"/>
                </a:lnTo>
                <a:lnTo>
                  <a:pt x="16" y="170"/>
                </a:lnTo>
                <a:lnTo>
                  <a:pt x="16" y="174"/>
                </a:lnTo>
                <a:lnTo>
                  <a:pt x="16" y="176"/>
                </a:lnTo>
                <a:lnTo>
                  <a:pt x="18" y="178"/>
                </a:lnTo>
                <a:lnTo>
                  <a:pt x="20" y="176"/>
                </a:lnTo>
                <a:lnTo>
                  <a:pt x="26" y="174"/>
                </a:lnTo>
                <a:lnTo>
                  <a:pt x="26" y="186"/>
                </a:lnTo>
                <a:lnTo>
                  <a:pt x="30" y="198"/>
                </a:lnTo>
                <a:lnTo>
                  <a:pt x="34" y="206"/>
                </a:lnTo>
                <a:lnTo>
                  <a:pt x="36" y="210"/>
                </a:lnTo>
                <a:lnTo>
                  <a:pt x="40" y="212"/>
                </a:lnTo>
                <a:lnTo>
                  <a:pt x="40" y="216"/>
                </a:lnTo>
                <a:lnTo>
                  <a:pt x="42" y="222"/>
                </a:lnTo>
                <a:lnTo>
                  <a:pt x="44" y="226"/>
                </a:lnTo>
                <a:lnTo>
                  <a:pt x="44" y="232"/>
                </a:lnTo>
                <a:lnTo>
                  <a:pt x="54" y="238"/>
                </a:lnTo>
                <a:lnTo>
                  <a:pt x="62" y="244"/>
                </a:lnTo>
                <a:lnTo>
                  <a:pt x="62" y="256"/>
                </a:lnTo>
                <a:lnTo>
                  <a:pt x="50" y="258"/>
                </a:lnTo>
                <a:lnTo>
                  <a:pt x="42" y="264"/>
                </a:lnTo>
                <a:lnTo>
                  <a:pt x="30" y="278"/>
                </a:lnTo>
                <a:lnTo>
                  <a:pt x="36" y="284"/>
                </a:lnTo>
                <a:lnTo>
                  <a:pt x="40" y="286"/>
                </a:lnTo>
                <a:lnTo>
                  <a:pt x="44" y="288"/>
                </a:lnTo>
                <a:lnTo>
                  <a:pt x="36" y="296"/>
                </a:lnTo>
                <a:lnTo>
                  <a:pt x="30" y="302"/>
                </a:lnTo>
                <a:lnTo>
                  <a:pt x="24" y="304"/>
                </a:lnTo>
                <a:lnTo>
                  <a:pt x="22" y="314"/>
                </a:lnTo>
                <a:lnTo>
                  <a:pt x="16" y="316"/>
                </a:lnTo>
                <a:lnTo>
                  <a:pt x="18" y="322"/>
                </a:lnTo>
                <a:lnTo>
                  <a:pt x="22" y="332"/>
                </a:lnTo>
                <a:lnTo>
                  <a:pt x="28" y="342"/>
                </a:lnTo>
                <a:lnTo>
                  <a:pt x="32" y="352"/>
                </a:lnTo>
                <a:lnTo>
                  <a:pt x="34" y="362"/>
                </a:lnTo>
                <a:lnTo>
                  <a:pt x="34" y="364"/>
                </a:lnTo>
                <a:lnTo>
                  <a:pt x="36" y="364"/>
                </a:lnTo>
                <a:lnTo>
                  <a:pt x="38" y="364"/>
                </a:lnTo>
                <a:lnTo>
                  <a:pt x="46" y="362"/>
                </a:lnTo>
                <a:lnTo>
                  <a:pt x="54" y="358"/>
                </a:lnTo>
                <a:lnTo>
                  <a:pt x="64" y="362"/>
                </a:lnTo>
                <a:lnTo>
                  <a:pt x="74" y="362"/>
                </a:lnTo>
                <a:lnTo>
                  <a:pt x="86" y="362"/>
                </a:lnTo>
                <a:lnTo>
                  <a:pt x="96" y="374"/>
                </a:lnTo>
                <a:lnTo>
                  <a:pt x="96" y="384"/>
                </a:lnTo>
                <a:lnTo>
                  <a:pt x="102" y="388"/>
                </a:lnTo>
                <a:lnTo>
                  <a:pt x="108" y="398"/>
                </a:lnTo>
                <a:lnTo>
                  <a:pt x="112" y="402"/>
                </a:lnTo>
                <a:lnTo>
                  <a:pt x="116" y="402"/>
                </a:lnTo>
                <a:lnTo>
                  <a:pt x="122" y="404"/>
                </a:lnTo>
                <a:lnTo>
                  <a:pt x="122" y="402"/>
                </a:lnTo>
                <a:lnTo>
                  <a:pt x="124" y="412"/>
                </a:lnTo>
                <a:lnTo>
                  <a:pt x="118" y="414"/>
                </a:lnTo>
                <a:lnTo>
                  <a:pt x="104" y="416"/>
                </a:lnTo>
                <a:lnTo>
                  <a:pt x="110" y="432"/>
                </a:lnTo>
                <a:lnTo>
                  <a:pt x="122" y="434"/>
                </a:lnTo>
                <a:lnTo>
                  <a:pt x="142" y="428"/>
                </a:lnTo>
                <a:lnTo>
                  <a:pt x="154" y="436"/>
                </a:lnTo>
                <a:lnTo>
                  <a:pt x="154" y="444"/>
                </a:lnTo>
                <a:lnTo>
                  <a:pt x="154" y="452"/>
                </a:lnTo>
                <a:lnTo>
                  <a:pt x="172" y="452"/>
                </a:lnTo>
                <a:lnTo>
                  <a:pt x="176" y="466"/>
                </a:lnTo>
                <a:lnTo>
                  <a:pt x="188" y="468"/>
                </a:lnTo>
                <a:lnTo>
                  <a:pt x="192" y="472"/>
                </a:lnTo>
                <a:lnTo>
                  <a:pt x="208" y="468"/>
                </a:lnTo>
                <a:lnTo>
                  <a:pt x="212" y="476"/>
                </a:lnTo>
                <a:lnTo>
                  <a:pt x="222" y="478"/>
                </a:lnTo>
                <a:lnTo>
                  <a:pt x="230" y="480"/>
                </a:lnTo>
                <a:lnTo>
                  <a:pt x="240" y="482"/>
                </a:lnTo>
                <a:lnTo>
                  <a:pt x="246" y="484"/>
                </a:lnTo>
                <a:lnTo>
                  <a:pt x="252" y="486"/>
                </a:lnTo>
                <a:lnTo>
                  <a:pt x="254" y="488"/>
                </a:lnTo>
                <a:lnTo>
                  <a:pt x="254" y="490"/>
                </a:lnTo>
                <a:lnTo>
                  <a:pt x="252" y="492"/>
                </a:lnTo>
                <a:lnTo>
                  <a:pt x="248" y="498"/>
                </a:lnTo>
                <a:lnTo>
                  <a:pt x="252" y="506"/>
                </a:lnTo>
                <a:lnTo>
                  <a:pt x="254" y="514"/>
                </a:lnTo>
                <a:lnTo>
                  <a:pt x="254" y="518"/>
                </a:lnTo>
                <a:lnTo>
                  <a:pt x="236" y="518"/>
                </a:lnTo>
                <a:lnTo>
                  <a:pt x="228" y="526"/>
                </a:lnTo>
                <a:lnTo>
                  <a:pt x="228" y="534"/>
                </a:lnTo>
                <a:lnTo>
                  <a:pt x="242" y="536"/>
                </a:lnTo>
                <a:lnTo>
                  <a:pt x="232" y="542"/>
                </a:lnTo>
                <a:lnTo>
                  <a:pt x="222" y="546"/>
                </a:lnTo>
                <a:lnTo>
                  <a:pt x="230" y="556"/>
                </a:lnTo>
                <a:lnTo>
                  <a:pt x="222" y="558"/>
                </a:lnTo>
                <a:lnTo>
                  <a:pt x="222" y="570"/>
                </a:lnTo>
                <a:lnTo>
                  <a:pt x="208" y="572"/>
                </a:lnTo>
                <a:lnTo>
                  <a:pt x="212" y="576"/>
                </a:lnTo>
                <a:lnTo>
                  <a:pt x="216" y="580"/>
                </a:lnTo>
                <a:lnTo>
                  <a:pt x="222" y="584"/>
                </a:lnTo>
                <a:lnTo>
                  <a:pt x="234" y="586"/>
                </a:lnTo>
                <a:lnTo>
                  <a:pt x="258" y="604"/>
                </a:lnTo>
                <a:lnTo>
                  <a:pt x="268" y="604"/>
                </a:lnTo>
                <a:lnTo>
                  <a:pt x="280" y="604"/>
                </a:lnTo>
                <a:lnTo>
                  <a:pt x="292" y="608"/>
                </a:lnTo>
                <a:lnTo>
                  <a:pt x="306" y="610"/>
                </a:lnTo>
                <a:lnTo>
                  <a:pt x="316" y="612"/>
                </a:lnTo>
                <a:lnTo>
                  <a:pt x="328" y="620"/>
                </a:lnTo>
                <a:lnTo>
                  <a:pt x="342" y="620"/>
                </a:lnTo>
                <a:lnTo>
                  <a:pt x="360" y="626"/>
                </a:lnTo>
                <a:lnTo>
                  <a:pt x="364" y="634"/>
                </a:lnTo>
                <a:lnTo>
                  <a:pt x="374" y="636"/>
                </a:lnTo>
                <a:lnTo>
                  <a:pt x="380" y="640"/>
                </a:lnTo>
                <a:lnTo>
                  <a:pt x="382" y="640"/>
                </a:lnTo>
                <a:lnTo>
                  <a:pt x="388" y="644"/>
                </a:lnTo>
                <a:lnTo>
                  <a:pt x="388" y="648"/>
                </a:lnTo>
                <a:lnTo>
                  <a:pt x="390" y="650"/>
                </a:lnTo>
                <a:lnTo>
                  <a:pt x="398" y="650"/>
                </a:lnTo>
                <a:lnTo>
                  <a:pt x="404" y="644"/>
                </a:lnTo>
                <a:lnTo>
                  <a:pt x="408" y="642"/>
                </a:lnTo>
                <a:lnTo>
                  <a:pt x="396" y="622"/>
                </a:lnTo>
                <a:lnTo>
                  <a:pt x="390" y="612"/>
                </a:lnTo>
                <a:lnTo>
                  <a:pt x="384" y="600"/>
                </a:lnTo>
                <a:lnTo>
                  <a:pt x="376" y="592"/>
                </a:lnTo>
                <a:lnTo>
                  <a:pt x="370" y="590"/>
                </a:lnTo>
                <a:lnTo>
                  <a:pt x="370" y="582"/>
                </a:lnTo>
                <a:lnTo>
                  <a:pt x="376" y="566"/>
                </a:lnTo>
                <a:lnTo>
                  <a:pt x="378" y="564"/>
                </a:lnTo>
                <a:lnTo>
                  <a:pt x="380" y="564"/>
                </a:lnTo>
                <a:lnTo>
                  <a:pt x="386" y="562"/>
                </a:lnTo>
                <a:lnTo>
                  <a:pt x="394" y="556"/>
                </a:lnTo>
                <a:lnTo>
                  <a:pt x="402" y="548"/>
                </a:lnTo>
                <a:lnTo>
                  <a:pt x="398" y="542"/>
                </a:lnTo>
                <a:lnTo>
                  <a:pt x="392" y="534"/>
                </a:lnTo>
                <a:lnTo>
                  <a:pt x="384" y="520"/>
                </a:lnTo>
                <a:lnTo>
                  <a:pt x="368" y="520"/>
                </a:lnTo>
                <a:lnTo>
                  <a:pt x="368" y="510"/>
                </a:lnTo>
                <a:lnTo>
                  <a:pt x="362" y="512"/>
                </a:lnTo>
                <a:lnTo>
                  <a:pt x="358" y="512"/>
                </a:lnTo>
                <a:lnTo>
                  <a:pt x="358" y="510"/>
                </a:lnTo>
                <a:lnTo>
                  <a:pt x="358" y="508"/>
                </a:lnTo>
                <a:lnTo>
                  <a:pt x="358" y="496"/>
                </a:lnTo>
                <a:lnTo>
                  <a:pt x="358" y="494"/>
                </a:lnTo>
                <a:lnTo>
                  <a:pt x="358" y="478"/>
                </a:lnTo>
                <a:lnTo>
                  <a:pt x="368" y="468"/>
                </a:lnTo>
                <a:lnTo>
                  <a:pt x="376" y="480"/>
                </a:lnTo>
                <a:lnTo>
                  <a:pt x="386" y="476"/>
                </a:lnTo>
                <a:lnTo>
                  <a:pt x="384" y="462"/>
                </a:lnTo>
                <a:lnTo>
                  <a:pt x="408" y="442"/>
                </a:lnTo>
                <a:lnTo>
                  <a:pt x="432" y="446"/>
                </a:lnTo>
                <a:lnTo>
                  <a:pt x="450" y="452"/>
                </a:lnTo>
                <a:lnTo>
                  <a:pt x="466" y="464"/>
                </a:lnTo>
                <a:lnTo>
                  <a:pt x="476" y="462"/>
                </a:lnTo>
                <a:lnTo>
                  <a:pt x="488" y="466"/>
                </a:lnTo>
                <a:lnTo>
                  <a:pt x="494" y="458"/>
                </a:lnTo>
                <a:lnTo>
                  <a:pt x="528" y="458"/>
                </a:lnTo>
                <a:lnTo>
                  <a:pt x="540" y="466"/>
                </a:lnTo>
                <a:lnTo>
                  <a:pt x="574" y="464"/>
                </a:lnTo>
                <a:lnTo>
                  <a:pt x="574" y="452"/>
                </a:lnTo>
                <a:lnTo>
                  <a:pt x="550" y="442"/>
                </a:lnTo>
                <a:lnTo>
                  <a:pt x="556" y="434"/>
                </a:lnTo>
                <a:lnTo>
                  <a:pt x="556" y="422"/>
                </a:lnTo>
                <a:lnTo>
                  <a:pt x="572" y="420"/>
                </a:lnTo>
                <a:lnTo>
                  <a:pt x="558" y="414"/>
                </a:lnTo>
                <a:lnTo>
                  <a:pt x="552" y="400"/>
                </a:lnTo>
                <a:lnTo>
                  <a:pt x="574" y="400"/>
                </a:lnTo>
                <a:lnTo>
                  <a:pt x="648" y="386"/>
                </a:lnTo>
                <a:lnTo>
                  <a:pt x="658" y="374"/>
                </a:lnTo>
                <a:lnTo>
                  <a:pt x="688" y="378"/>
                </a:lnTo>
                <a:lnTo>
                  <a:pt x="700" y="398"/>
                </a:lnTo>
                <a:lnTo>
                  <a:pt x="736" y="402"/>
                </a:lnTo>
                <a:lnTo>
                  <a:pt x="736" y="410"/>
                </a:lnTo>
                <a:lnTo>
                  <a:pt x="754" y="410"/>
                </a:lnTo>
                <a:lnTo>
                  <a:pt x="772" y="394"/>
                </a:lnTo>
                <a:lnTo>
                  <a:pt x="782" y="394"/>
                </a:lnTo>
                <a:lnTo>
                  <a:pt x="782" y="402"/>
                </a:lnTo>
                <a:lnTo>
                  <a:pt x="800" y="412"/>
                </a:lnTo>
                <a:lnTo>
                  <a:pt x="856" y="462"/>
                </a:lnTo>
                <a:lnTo>
                  <a:pt x="864" y="464"/>
                </a:lnTo>
                <a:lnTo>
                  <a:pt x="864" y="454"/>
                </a:lnTo>
                <a:lnTo>
                  <a:pt x="876" y="456"/>
                </a:lnTo>
                <a:lnTo>
                  <a:pt x="878" y="464"/>
                </a:lnTo>
                <a:lnTo>
                  <a:pt x="898" y="468"/>
                </a:lnTo>
                <a:lnTo>
                  <a:pt x="906" y="458"/>
                </a:lnTo>
                <a:lnTo>
                  <a:pt x="948" y="486"/>
                </a:lnTo>
                <a:lnTo>
                  <a:pt x="970" y="49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4" name="Freeform 353"/>
          <p:cNvSpPr>
            <a:spLocks/>
          </p:cNvSpPr>
          <p:nvPr/>
        </p:nvSpPr>
        <p:spPr bwMode="auto">
          <a:xfrm>
            <a:off x="7050888" y="4055576"/>
            <a:ext cx="1064171" cy="861967"/>
          </a:xfrm>
          <a:custGeom>
            <a:avLst/>
            <a:gdLst>
              <a:gd name="T0" fmla="*/ 2147483647 w 684"/>
              <a:gd name="T1" fmla="*/ 2147483647 h 554"/>
              <a:gd name="T2" fmla="*/ 2147483647 w 684"/>
              <a:gd name="T3" fmla="*/ 2147483647 h 554"/>
              <a:gd name="T4" fmla="*/ 2147483647 w 684"/>
              <a:gd name="T5" fmla="*/ 2147483647 h 554"/>
              <a:gd name="T6" fmla="*/ 2147483647 w 684"/>
              <a:gd name="T7" fmla="*/ 2147483647 h 554"/>
              <a:gd name="T8" fmla="*/ 2147483647 w 684"/>
              <a:gd name="T9" fmla="*/ 2147483647 h 554"/>
              <a:gd name="T10" fmla="*/ 2147483647 w 684"/>
              <a:gd name="T11" fmla="*/ 2147483647 h 554"/>
              <a:gd name="T12" fmla="*/ 2147483647 w 684"/>
              <a:gd name="T13" fmla="*/ 2147483647 h 554"/>
              <a:gd name="T14" fmla="*/ 2147483647 w 684"/>
              <a:gd name="T15" fmla="*/ 2147483647 h 554"/>
              <a:gd name="T16" fmla="*/ 2147483647 w 684"/>
              <a:gd name="T17" fmla="*/ 2147483647 h 554"/>
              <a:gd name="T18" fmla="*/ 2147483647 w 684"/>
              <a:gd name="T19" fmla="*/ 2147483647 h 554"/>
              <a:gd name="T20" fmla="*/ 2147483647 w 684"/>
              <a:gd name="T21" fmla="*/ 2147483647 h 554"/>
              <a:gd name="T22" fmla="*/ 2147483647 w 684"/>
              <a:gd name="T23" fmla="*/ 2147483647 h 554"/>
              <a:gd name="T24" fmla="*/ 2147483647 w 684"/>
              <a:gd name="T25" fmla="*/ 2147483647 h 554"/>
              <a:gd name="T26" fmla="*/ 2147483647 w 684"/>
              <a:gd name="T27" fmla="*/ 2147483647 h 554"/>
              <a:gd name="T28" fmla="*/ 2147483647 w 684"/>
              <a:gd name="T29" fmla="*/ 2147483647 h 554"/>
              <a:gd name="T30" fmla="*/ 2147483647 w 684"/>
              <a:gd name="T31" fmla="*/ 2147483647 h 554"/>
              <a:gd name="T32" fmla="*/ 2147483647 w 684"/>
              <a:gd name="T33" fmla="*/ 2147483647 h 554"/>
              <a:gd name="T34" fmla="*/ 2147483647 w 684"/>
              <a:gd name="T35" fmla="*/ 2147483647 h 554"/>
              <a:gd name="T36" fmla="*/ 2147483647 w 684"/>
              <a:gd name="T37" fmla="*/ 2147483647 h 554"/>
              <a:gd name="T38" fmla="*/ 2147483647 w 684"/>
              <a:gd name="T39" fmla="*/ 2147483647 h 554"/>
              <a:gd name="T40" fmla="*/ 2147483647 w 684"/>
              <a:gd name="T41" fmla="*/ 2147483647 h 554"/>
              <a:gd name="T42" fmla="*/ 2147483647 w 684"/>
              <a:gd name="T43" fmla="*/ 2147483647 h 554"/>
              <a:gd name="T44" fmla="*/ 2147483647 w 684"/>
              <a:gd name="T45" fmla="*/ 2147483647 h 554"/>
              <a:gd name="T46" fmla="*/ 2147483647 w 684"/>
              <a:gd name="T47" fmla="*/ 2147483647 h 554"/>
              <a:gd name="T48" fmla="*/ 2147483647 w 684"/>
              <a:gd name="T49" fmla="*/ 2147483647 h 554"/>
              <a:gd name="T50" fmla="*/ 2147483647 w 684"/>
              <a:gd name="T51" fmla="*/ 2147483647 h 554"/>
              <a:gd name="T52" fmla="*/ 2147483647 w 684"/>
              <a:gd name="T53" fmla="*/ 2147483647 h 554"/>
              <a:gd name="T54" fmla="*/ 2147483647 w 684"/>
              <a:gd name="T55" fmla="*/ 2147483647 h 554"/>
              <a:gd name="T56" fmla="*/ 2147483647 w 684"/>
              <a:gd name="T57" fmla="*/ 2147483647 h 554"/>
              <a:gd name="T58" fmla="*/ 2147483647 w 684"/>
              <a:gd name="T59" fmla="*/ 2147483647 h 554"/>
              <a:gd name="T60" fmla="*/ 2147483647 w 684"/>
              <a:gd name="T61" fmla="*/ 2147483647 h 554"/>
              <a:gd name="T62" fmla="*/ 2147483647 w 684"/>
              <a:gd name="T63" fmla="*/ 2147483647 h 554"/>
              <a:gd name="T64" fmla="*/ 2147483647 w 684"/>
              <a:gd name="T65" fmla="*/ 2147483647 h 554"/>
              <a:gd name="T66" fmla="*/ 2147483647 w 684"/>
              <a:gd name="T67" fmla="*/ 2147483647 h 554"/>
              <a:gd name="T68" fmla="*/ 2147483647 w 684"/>
              <a:gd name="T69" fmla="*/ 2147483647 h 554"/>
              <a:gd name="T70" fmla="*/ 2147483647 w 684"/>
              <a:gd name="T71" fmla="*/ 2147483647 h 554"/>
              <a:gd name="T72" fmla="*/ 2147483647 w 684"/>
              <a:gd name="T73" fmla="*/ 2147483647 h 554"/>
              <a:gd name="T74" fmla="*/ 2147483647 w 684"/>
              <a:gd name="T75" fmla="*/ 2147483647 h 554"/>
              <a:gd name="T76" fmla="*/ 2147483647 w 684"/>
              <a:gd name="T77" fmla="*/ 2147483647 h 554"/>
              <a:gd name="T78" fmla="*/ 2147483647 w 684"/>
              <a:gd name="T79" fmla="*/ 2147483647 h 554"/>
              <a:gd name="T80" fmla="*/ 2147483647 w 684"/>
              <a:gd name="T81" fmla="*/ 2147483647 h 554"/>
              <a:gd name="T82" fmla="*/ 2147483647 w 684"/>
              <a:gd name="T83" fmla="*/ 2147483647 h 554"/>
              <a:gd name="T84" fmla="*/ 2147483647 w 684"/>
              <a:gd name="T85" fmla="*/ 2147483647 h 554"/>
              <a:gd name="T86" fmla="*/ 2147483647 w 684"/>
              <a:gd name="T87" fmla="*/ 2147483647 h 554"/>
              <a:gd name="T88" fmla="*/ 2147483647 w 684"/>
              <a:gd name="T89" fmla="*/ 2147483647 h 554"/>
              <a:gd name="T90" fmla="*/ 2147483647 w 684"/>
              <a:gd name="T91" fmla="*/ 2147483647 h 554"/>
              <a:gd name="T92" fmla="*/ 2147483647 w 684"/>
              <a:gd name="T93" fmla="*/ 2147483647 h 554"/>
              <a:gd name="T94" fmla="*/ 2147483647 w 684"/>
              <a:gd name="T95" fmla="*/ 2147483647 h 554"/>
              <a:gd name="T96" fmla="*/ 2147483647 w 684"/>
              <a:gd name="T97" fmla="*/ 2147483647 h 554"/>
              <a:gd name="T98" fmla="*/ 2147483647 w 684"/>
              <a:gd name="T99" fmla="*/ 2147483647 h 554"/>
              <a:gd name="T100" fmla="*/ 0 w 684"/>
              <a:gd name="T101" fmla="*/ 2147483647 h 554"/>
              <a:gd name="T102" fmla="*/ 2147483647 w 684"/>
              <a:gd name="T103" fmla="*/ 2147483647 h 554"/>
              <a:gd name="T104" fmla="*/ 2147483647 w 684"/>
              <a:gd name="T105" fmla="*/ 2147483647 h 554"/>
              <a:gd name="T106" fmla="*/ 2147483647 w 684"/>
              <a:gd name="T107" fmla="*/ 2147483647 h 554"/>
              <a:gd name="T108" fmla="*/ 2147483647 w 684"/>
              <a:gd name="T109" fmla="*/ 2147483647 h 554"/>
              <a:gd name="T110" fmla="*/ 2147483647 w 684"/>
              <a:gd name="T111" fmla="*/ 2147483647 h 554"/>
              <a:gd name="T112" fmla="*/ 2147483647 w 684"/>
              <a:gd name="T113" fmla="*/ 2147483647 h 554"/>
              <a:gd name="T114" fmla="*/ 2147483647 w 684"/>
              <a:gd name="T115" fmla="*/ 2147483647 h 554"/>
              <a:gd name="T116" fmla="*/ 2147483647 w 684"/>
              <a:gd name="T117" fmla="*/ 2147483647 h 554"/>
              <a:gd name="T118" fmla="*/ 2147483647 w 684"/>
              <a:gd name="T119" fmla="*/ 2147483647 h 5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4"/>
              <a:gd name="T181" fmla="*/ 0 h 554"/>
              <a:gd name="T182" fmla="*/ 684 w 684"/>
              <a:gd name="T183" fmla="*/ 554 h 5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4" h="554">
                <a:moveTo>
                  <a:pt x="194" y="150"/>
                </a:moveTo>
                <a:lnTo>
                  <a:pt x="200" y="142"/>
                </a:lnTo>
                <a:lnTo>
                  <a:pt x="202" y="140"/>
                </a:lnTo>
                <a:lnTo>
                  <a:pt x="202" y="134"/>
                </a:lnTo>
                <a:lnTo>
                  <a:pt x="204" y="128"/>
                </a:lnTo>
                <a:lnTo>
                  <a:pt x="208" y="122"/>
                </a:lnTo>
                <a:lnTo>
                  <a:pt x="214" y="116"/>
                </a:lnTo>
                <a:lnTo>
                  <a:pt x="218" y="114"/>
                </a:lnTo>
                <a:lnTo>
                  <a:pt x="220" y="122"/>
                </a:lnTo>
                <a:lnTo>
                  <a:pt x="222" y="124"/>
                </a:lnTo>
                <a:lnTo>
                  <a:pt x="226" y="126"/>
                </a:lnTo>
                <a:lnTo>
                  <a:pt x="228" y="124"/>
                </a:lnTo>
                <a:lnTo>
                  <a:pt x="228" y="122"/>
                </a:lnTo>
                <a:lnTo>
                  <a:pt x="230" y="120"/>
                </a:lnTo>
                <a:lnTo>
                  <a:pt x="228" y="114"/>
                </a:lnTo>
                <a:lnTo>
                  <a:pt x="228" y="108"/>
                </a:lnTo>
                <a:lnTo>
                  <a:pt x="236" y="108"/>
                </a:lnTo>
                <a:lnTo>
                  <a:pt x="244" y="108"/>
                </a:lnTo>
                <a:lnTo>
                  <a:pt x="244" y="100"/>
                </a:lnTo>
                <a:lnTo>
                  <a:pt x="248" y="94"/>
                </a:lnTo>
                <a:lnTo>
                  <a:pt x="250" y="90"/>
                </a:lnTo>
                <a:lnTo>
                  <a:pt x="254" y="86"/>
                </a:lnTo>
                <a:lnTo>
                  <a:pt x="258" y="84"/>
                </a:lnTo>
                <a:lnTo>
                  <a:pt x="260" y="78"/>
                </a:lnTo>
                <a:lnTo>
                  <a:pt x="262" y="74"/>
                </a:lnTo>
                <a:lnTo>
                  <a:pt x="266" y="70"/>
                </a:lnTo>
                <a:lnTo>
                  <a:pt x="282" y="64"/>
                </a:lnTo>
                <a:lnTo>
                  <a:pt x="290" y="62"/>
                </a:lnTo>
                <a:lnTo>
                  <a:pt x="296" y="58"/>
                </a:lnTo>
                <a:lnTo>
                  <a:pt x="306" y="68"/>
                </a:lnTo>
                <a:lnTo>
                  <a:pt x="310" y="72"/>
                </a:lnTo>
                <a:lnTo>
                  <a:pt x="310" y="78"/>
                </a:lnTo>
                <a:lnTo>
                  <a:pt x="310" y="80"/>
                </a:lnTo>
                <a:lnTo>
                  <a:pt x="308" y="82"/>
                </a:lnTo>
                <a:lnTo>
                  <a:pt x="312" y="80"/>
                </a:lnTo>
                <a:lnTo>
                  <a:pt x="316" y="78"/>
                </a:lnTo>
                <a:lnTo>
                  <a:pt x="320" y="80"/>
                </a:lnTo>
                <a:lnTo>
                  <a:pt x="324" y="80"/>
                </a:lnTo>
                <a:lnTo>
                  <a:pt x="330" y="78"/>
                </a:lnTo>
                <a:lnTo>
                  <a:pt x="334" y="76"/>
                </a:lnTo>
                <a:lnTo>
                  <a:pt x="332" y="68"/>
                </a:lnTo>
                <a:lnTo>
                  <a:pt x="334" y="62"/>
                </a:lnTo>
                <a:lnTo>
                  <a:pt x="338" y="58"/>
                </a:lnTo>
                <a:lnTo>
                  <a:pt x="344" y="54"/>
                </a:lnTo>
                <a:lnTo>
                  <a:pt x="350" y="52"/>
                </a:lnTo>
                <a:lnTo>
                  <a:pt x="348" y="48"/>
                </a:lnTo>
                <a:lnTo>
                  <a:pt x="346" y="46"/>
                </a:lnTo>
                <a:lnTo>
                  <a:pt x="348" y="42"/>
                </a:lnTo>
                <a:lnTo>
                  <a:pt x="350" y="38"/>
                </a:lnTo>
                <a:lnTo>
                  <a:pt x="360" y="32"/>
                </a:lnTo>
                <a:lnTo>
                  <a:pt x="370" y="28"/>
                </a:lnTo>
                <a:lnTo>
                  <a:pt x="380" y="28"/>
                </a:lnTo>
                <a:lnTo>
                  <a:pt x="384" y="26"/>
                </a:lnTo>
                <a:lnTo>
                  <a:pt x="388" y="26"/>
                </a:lnTo>
                <a:lnTo>
                  <a:pt x="390" y="22"/>
                </a:lnTo>
                <a:lnTo>
                  <a:pt x="392" y="18"/>
                </a:lnTo>
                <a:lnTo>
                  <a:pt x="392" y="14"/>
                </a:lnTo>
                <a:lnTo>
                  <a:pt x="386" y="12"/>
                </a:lnTo>
                <a:lnTo>
                  <a:pt x="384" y="10"/>
                </a:lnTo>
                <a:lnTo>
                  <a:pt x="384" y="4"/>
                </a:lnTo>
                <a:lnTo>
                  <a:pt x="390" y="4"/>
                </a:lnTo>
                <a:lnTo>
                  <a:pt x="392" y="6"/>
                </a:lnTo>
                <a:lnTo>
                  <a:pt x="396" y="8"/>
                </a:lnTo>
                <a:lnTo>
                  <a:pt x="394" y="12"/>
                </a:lnTo>
                <a:lnTo>
                  <a:pt x="396" y="12"/>
                </a:lnTo>
                <a:lnTo>
                  <a:pt x="400" y="14"/>
                </a:lnTo>
                <a:lnTo>
                  <a:pt x="402" y="14"/>
                </a:lnTo>
                <a:lnTo>
                  <a:pt x="412" y="16"/>
                </a:lnTo>
                <a:lnTo>
                  <a:pt x="420" y="20"/>
                </a:lnTo>
                <a:lnTo>
                  <a:pt x="428" y="24"/>
                </a:lnTo>
                <a:lnTo>
                  <a:pt x="438" y="24"/>
                </a:lnTo>
                <a:lnTo>
                  <a:pt x="444" y="24"/>
                </a:lnTo>
                <a:lnTo>
                  <a:pt x="448" y="20"/>
                </a:lnTo>
                <a:lnTo>
                  <a:pt x="450" y="26"/>
                </a:lnTo>
                <a:lnTo>
                  <a:pt x="454" y="30"/>
                </a:lnTo>
                <a:lnTo>
                  <a:pt x="456" y="24"/>
                </a:lnTo>
                <a:lnTo>
                  <a:pt x="456" y="22"/>
                </a:lnTo>
                <a:lnTo>
                  <a:pt x="460" y="22"/>
                </a:lnTo>
                <a:lnTo>
                  <a:pt x="464" y="24"/>
                </a:lnTo>
                <a:lnTo>
                  <a:pt x="466" y="28"/>
                </a:lnTo>
                <a:lnTo>
                  <a:pt x="464" y="34"/>
                </a:lnTo>
                <a:lnTo>
                  <a:pt x="460" y="40"/>
                </a:lnTo>
                <a:lnTo>
                  <a:pt x="454" y="44"/>
                </a:lnTo>
                <a:lnTo>
                  <a:pt x="448" y="46"/>
                </a:lnTo>
                <a:lnTo>
                  <a:pt x="448" y="52"/>
                </a:lnTo>
                <a:lnTo>
                  <a:pt x="448" y="54"/>
                </a:lnTo>
                <a:lnTo>
                  <a:pt x="450" y="56"/>
                </a:lnTo>
                <a:lnTo>
                  <a:pt x="452" y="58"/>
                </a:lnTo>
                <a:lnTo>
                  <a:pt x="454" y="58"/>
                </a:lnTo>
                <a:lnTo>
                  <a:pt x="456" y="56"/>
                </a:lnTo>
                <a:lnTo>
                  <a:pt x="458" y="60"/>
                </a:lnTo>
                <a:lnTo>
                  <a:pt x="460" y="60"/>
                </a:lnTo>
                <a:lnTo>
                  <a:pt x="458" y="64"/>
                </a:lnTo>
                <a:lnTo>
                  <a:pt x="454" y="66"/>
                </a:lnTo>
                <a:lnTo>
                  <a:pt x="452" y="66"/>
                </a:lnTo>
                <a:lnTo>
                  <a:pt x="450" y="62"/>
                </a:lnTo>
                <a:lnTo>
                  <a:pt x="450" y="58"/>
                </a:lnTo>
                <a:lnTo>
                  <a:pt x="440" y="66"/>
                </a:lnTo>
                <a:lnTo>
                  <a:pt x="436" y="70"/>
                </a:lnTo>
                <a:lnTo>
                  <a:pt x="434" y="76"/>
                </a:lnTo>
                <a:lnTo>
                  <a:pt x="434" y="82"/>
                </a:lnTo>
                <a:lnTo>
                  <a:pt x="438" y="88"/>
                </a:lnTo>
                <a:lnTo>
                  <a:pt x="440" y="92"/>
                </a:lnTo>
                <a:lnTo>
                  <a:pt x="446" y="94"/>
                </a:lnTo>
                <a:lnTo>
                  <a:pt x="456" y="98"/>
                </a:lnTo>
                <a:lnTo>
                  <a:pt x="462" y="100"/>
                </a:lnTo>
                <a:lnTo>
                  <a:pt x="466" y="104"/>
                </a:lnTo>
                <a:lnTo>
                  <a:pt x="476" y="112"/>
                </a:lnTo>
                <a:lnTo>
                  <a:pt x="490" y="118"/>
                </a:lnTo>
                <a:lnTo>
                  <a:pt x="492" y="120"/>
                </a:lnTo>
                <a:lnTo>
                  <a:pt x="496" y="126"/>
                </a:lnTo>
                <a:lnTo>
                  <a:pt x="498" y="130"/>
                </a:lnTo>
                <a:lnTo>
                  <a:pt x="500" y="132"/>
                </a:lnTo>
                <a:lnTo>
                  <a:pt x="504" y="132"/>
                </a:lnTo>
                <a:lnTo>
                  <a:pt x="508" y="132"/>
                </a:lnTo>
                <a:lnTo>
                  <a:pt x="512" y="130"/>
                </a:lnTo>
                <a:lnTo>
                  <a:pt x="516" y="126"/>
                </a:lnTo>
                <a:lnTo>
                  <a:pt x="520" y="120"/>
                </a:lnTo>
                <a:lnTo>
                  <a:pt x="522" y="112"/>
                </a:lnTo>
                <a:lnTo>
                  <a:pt x="526" y="100"/>
                </a:lnTo>
                <a:lnTo>
                  <a:pt x="530" y="92"/>
                </a:lnTo>
                <a:lnTo>
                  <a:pt x="536" y="82"/>
                </a:lnTo>
                <a:lnTo>
                  <a:pt x="538" y="70"/>
                </a:lnTo>
                <a:lnTo>
                  <a:pt x="540" y="56"/>
                </a:lnTo>
                <a:lnTo>
                  <a:pt x="542" y="46"/>
                </a:lnTo>
                <a:lnTo>
                  <a:pt x="548" y="36"/>
                </a:lnTo>
                <a:lnTo>
                  <a:pt x="552" y="26"/>
                </a:lnTo>
                <a:lnTo>
                  <a:pt x="558" y="8"/>
                </a:lnTo>
                <a:lnTo>
                  <a:pt x="562" y="2"/>
                </a:lnTo>
                <a:lnTo>
                  <a:pt x="564" y="0"/>
                </a:lnTo>
                <a:lnTo>
                  <a:pt x="568" y="0"/>
                </a:lnTo>
                <a:lnTo>
                  <a:pt x="572" y="2"/>
                </a:lnTo>
                <a:lnTo>
                  <a:pt x="574" y="6"/>
                </a:lnTo>
                <a:lnTo>
                  <a:pt x="572" y="14"/>
                </a:lnTo>
                <a:lnTo>
                  <a:pt x="572" y="22"/>
                </a:lnTo>
                <a:lnTo>
                  <a:pt x="572" y="28"/>
                </a:lnTo>
                <a:lnTo>
                  <a:pt x="576" y="48"/>
                </a:lnTo>
                <a:lnTo>
                  <a:pt x="578" y="62"/>
                </a:lnTo>
                <a:lnTo>
                  <a:pt x="580" y="66"/>
                </a:lnTo>
                <a:lnTo>
                  <a:pt x="582" y="68"/>
                </a:lnTo>
                <a:lnTo>
                  <a:pt x="586" y="68"/>
                </a:lnTo>
                <a:lnTo>
                  <a:pt x="588" y="66"/>
                </a:lnTo>
                <a:lnTo>
                  <a:pt x="594" y="74"/>
                </a:lnTo>
                <a:lnTo>
                  <a:pt x="600" y="82"/>
                </a:lnTo>
                <a:lnTo>
                  <a:pt x="596" y="90"/>
                </a:lnTo>
                <a:lnTo>
                  <a:pt x="598" y="98"/>
                </a:lnTo>
                <a:lnTo>
                  <a:pt x="596" y="108"/>
                </a:lnTo>
                <a:lnTo>
                  <a:pt x="598" y="114"/>
                </a:lnTo>
                <a:lnTo>
                  <a:pt x="600" y="120"/>
                </a:lnTo>
                <a:lnTo>
                  <a:pt x="602" y="128"/>
                </a:lnTo>
                <a:lnTo>
                  <a:pt x="602" y="134"/>
                </a:lnTo>
                <a:lnTo>
                  <a:pt x="604" y="142"/>
                </a:lnTo>
                <a:lnTo>
                  <a:pt x="606" y="146"/>
                </a:lnTo>
                <a:lnTo>
                  <a:pt x="606" y="156"/>
                </a:lnTo>
                <a:lnTo>
                  <a:pt x="606" y="160"/>
                </a:lnTo>
                <a:lnTo>
                  <a:pt x="610" y="164"/>
                </a:lnTo>
                <a:lnTo>
                  <a:pt x="618" y="170"/>
                </a:lnTo>
                <a:lnTo>
                  <a:pt x="628" y="176"/>
                </a:lnTo>
                <a:lnTo>
                  <a:pt x="636" y="182"/>
                </a:lnTo>
                <a:lnTo>
                  <a:pt x="638" y="188"/>
                </a:lnTo>
                <a:lnTo>
                  <a:pt x="638" y="192"/>
                </a:lnTo>
                <a:lnTo>
                  <a:pt x="640" y="196"/>
                </a:lnTo>
                <a:lnTo>
                  <a:pt x="642" y="200"/>
                </a:lnTo>
                <a:lnTo>
                  <a:pt x="642" y="216"/>
                </a:lnTo>
                <a:lnTo>
                  <a:pt x="642" y="222"/>
                </a:lnTo>
                <a:lnTo>
                  <a:pt x="644" y="224"/>
                </a:lnTo>
                <a:lnTo>
                  <a:pt x="646" y="224"/>
                </a:lnTo>
                <a:lnTo>
                  <a:pt x="650" y="224"/>
                </a:lnTo>
                <a:lnTo>
                  <a:pt x="650" y="222"/>
                </a:lnTo>
                <a:lnTo>
                  <a:pt x="658" y="232"/>
                </a:lnTo>
                <a:lnTo>
                  <a:pt x="660" y="238"/>
                </a:lnTo>
                <a:lnTo>
                  <a:pt x="660" y="246"/>
                </a:lnTo>
                <a:lnTo>
                  <a:pt x="662" y="250"/>
                </a:lnTo>
                <a:lnTo>
                  <a:pt x="664" y="252"/>
                </a:lnTo>
                <a:lnTo>
                  <a:pt x="666" y="254"/>
                </a:lnTo>
                <a:lnTo>
                  <a:pt x="668" y="256"/>
                </a:lnTo>
                <a:lnTo>
                  <a:pt x="678" y="270"/>
                </a:lnTo>
                <a:lnTo>
                  <a:pt x="682" y="278"/>
                </a:lnTo>
                <a:lnTo>
                  <a:pt x="684" y="284"/>
                </a:lnTo>
                <a:lnTo>
                  <a:pt x="682" y="290"/>
                </a:lnTo>
                <a:lnTo>
                  <a:pt x="680" y="298"/>
                </a:lnTo>
                <a:lnTo>
                  <a:pt x="676" y="302"/>
                </a:lnTo>
                <a:lnTo>
                  <a:pt x="676" y="310"/>
                </a:lnTo>
                <a:lnTo>
                  <a:pt x="676" y="324"/>
                </a:lnTo>
                <a:lnTo>
                  <a:pt x="676" y="336"/>
                </a:lnTo>
                <a:lnTo>
                  <a:pt x="672" y="346"/>
                </a:lnTo>
                <a:lnTo>
                  <a:pt x="670" y="354"/>
                </a:lnTo>
                <a:lnTo>
                  <a:pt x="666" y="362"/>
                </a:lnTo>
                <a:lnTo>
                  <a:pt x="654" y="378"/>
                </a:lnTo>
                <a:lnTo>
                  <a:pt x="644" y="398"/>
                </a:lnTo>
                <a:lnTo>
                  <a:pt x="642" y="404"/>
                </a:lnTo>
                <a:lnTo>
                  <a:pt x="638" y="406"/>
                </a:lnTo>
                <a:lnTo>
                  <a:pt x="634" y="410"/>
                </a:lnTo>
                <a:lnTo>
                  <a:pt x="630" y="414"/>
                </a:lnTo>
                <a:lnTo>
                  <a:pt x="626" y="420"/>
                </a:lnTo>
                <a:lnTo>
                  <a:pt x="622" y="424"/>
                </a:lnTo>
                <a:lnTo>
                  <a:pt x="608" y="432"/>
                </a:lnTo>
                <a:lnTo>
                  <a:pt x="600" y="440"/>
                </a:lnTo>
                <a:lnTo>
                  <a:pt x="594" y="448"/>
                </a:lnTo>
                <a:lnTo>
                  <a:pt x="588" y="456"/>
                </a:lnTo>
                <a:lnTo>
                  <a:pt x="582" y="464"/>
                </a:lnTo>
                <a:lnTo>
                  <a:pt x="560" y="488"/>
                </a:lnTo>
                <a:lnTo>
                  <a:pt x="548" y="502"/>
                </a:lnTo>
                <a:lnTo>
                  <a:pt x="538" y="516"/>
                </a:lnTo>
                <a:lnTo>
                  <a:pt x="536" y="518"/>
                </a:lnTo>
                <a:lnTo>
                  <a:pt x="534" y="522"/>
                </a:lnTo>
                <a:lnTo>
                  <a:pt x="532" y="524"/>
                </a:lnTo>
                <a:lnTo>
                  <a:pt x="530" y="526"/>
                </a:lnTo>
                <a:lnTo>
                  <a:pt x="520" y="528"/>
                </a:lnTo>
                <a:lnTo>
                  <a:pt x="512" y="528"/>
                </a:lnTo>
                <a:lnTo>
                  <a:pt x="502" y="530"/>
                </a:lnTo>
                <a:lnTo>
                  <a:pt x="496" y="530"/>
                </a:lnTo>
                <a:lnTo>
                  <a:pt x="488" y="534"/>
                </a:lnTo>
                <a:lnTo>
                  <a:pt x="482" y="538"/>
                </a:lnTo>
                <a:lnTo>
                  <a:pt x="476" y="542"/>
                </a:lnTo>
                <a:lnTo>
                  <a:pt x="470" y="544"/>
                </a:lnTo>
                <a:lnTo>
                  <a:pt x="466" y="546"/>
                </a:lnTo>
                <a:lnTo>
                  <a:pt x="464" y="550"/>
                </a:lnTo>
                <a:lnTo>
                  <a:pt x="460" y="552"/>
                </a:lnTo>
                <a:lnTo>
                  <a:pt x="458" y="554"/>
                </a:lnTo>
                <a:lnTo>
                  <a:pt x="452" y="544"/>
                </a:lnTo>
                <a:lnTo>
                  <a:pt x="448" y="532"/>
                </a:lnTo>
                <a:lnTo>
                  <a:pt x="442" y="532"/>
                </a:lnTo>
                <a:lnTo>
                  <a:pt x="440" y="534"/>
                </a:lnTo>
                <a:lnTo>
                  <a:pt x="438" y="538"/>
                </a:lnTo>
                <a:lnTo>
                  <a:pt x="414" y="552"/>
                </a:lnTo>
                <a:lnTo>
                  <a:pt x="408" y="548"/>
                </a:lnTo>
                <a:lnTo>
                  <a:pt x="406" y="542"/>
                </a:lnTo>
                <a:lnTo>
                  <a:pt x="398" y="542"/>
                </a:lnTo>
                <a:lnTo>
                  <a:pt x="392" y="542"/>
                </a:lnTo>
                <a:lnTo>
                  <a:pt x="386" y="538"/>
                </a:lnTo>
                <a:lnTo>
                  <a:pt x="380" y="532"/>
                </a:lnTo>
                <a:lnTo>
                  <a:pt x="374" y="524"/>
                </a:lnTo>
                <a:lnTo>
                  <a:pt x="372" y="518"/>
                </a:lnTo>
                <a:lnTo>
                  <a:pt x="372" y="514"/>
                </a:lnTo>
                <a:lnTo>
                  <a:pt x="376" y="510"/>
                </a:lnTo>
                <a:lnTo>
                  <a:pt x="378" y="506"/>
                </a:lnTo>
                <a:lnTo>
                  <a:pt x="380" y="500"/>
                </a:lnTo>
                <a:lnTo>
                  <a:pt x="378" y="492"/>
                </a:lnTo>
                <a:lnTo>
                  <a:pt x="374" y="488"/>
                </a:lnTo>
                <a:lnTo>
                  <a:pt x="370" y="486"/>
                </a:lnTo>
                <a:lnTo>
                  <a:pt x="366" y="482"/>
                </a:lnTo>
                <a:lnTo>
                  <a:pt x="372" y="474"/>
                </a:lnTo>
                <a:lnTo>
                  <a:pt x="372" y="470"/>
                </a:lnTo>
                <a:lnTo>
                  <a:pt x="374" y="464"/>
                </a:lnTo>
                <a:lnTo>
                  <a:pt x="372" y="460"/>
                </a:lnTo>
                <a:lnTo>
                  <a:pt x="368" y="460"/>
                </a:lnTo>
                <a:lnTo>
                  <a:pt x="366" y="462"/>
                </a:lnTo>
                <a:lnTo>
                  <a:pt x="362" y="470"/>
                </a:lnTo>
                <a:lnTo>
                  <a:pt x="358" y="476"/>
                </a:lnTo>
                <a:lnTo>
                  <a:pt x="354" y="478"/>
                </a:lnTo>
                <a:lnTo>
                  <a:pt x="350" y="478"/>
                </a:lnTo>
                <a:lnTo>
                  <a:pt x="348" y="478"/>
                </a:lnTo>
                <a:lnTo>
                  <a:pt x="346" y="476"/>
                </a:lnTo>
                <a:lnTo>
                  <a:pt x="348" y="472"/>
                </a:lnTo>
                <a:lnTo>
                  <a:pt x="352" y="472"/>
                </a:lnTo>
                <a:lnTo>
                  <a:pt x="356" y="470"/>
                </a:lnTo>
                <a:lnTo>
                  <a:pt x="358" y="470"/>
                </a:lnTo>
                <a:lnTo>
                  <a:pt x="372" y="452"/>
                </a:lnTo>
                <a:lnTo>
                  <a:pt x="378" y="444"/>
                </a:lnTo>
                <a:lnTo>
                  <a:pt x="382" y="434"/>
                </a:lnTo>
                <a:lnTo>
                  <a:pt x="376" y="434"/>
                </a:lnTo>
                <a:lnTo>
                  <a:pt x="368" y="434"/>
                </a:lnTo>
                <a:lnTo>
                  <a:pt x="366" y="442"/>
                </a:lnTo>
                <a:lnTo>
                  <a:pt x="364" y="448"/>
                </a:lnTo>
                <a:lnTo>
                  <a:pt x="358" y="448"/>
                </a:lnTo>
                <a:lnTo>
                  <a:pt x="350" y="450"/>
                </a:lnTo>
                <a:lnTo>
                  <a:pt x="342" y="456"/>
                </a:lnTo>
                <a:lnTo>
                  <a:pt x="336" y="464"/>
                </a:lnTo>
                <a:lnTo>
                  <a:pt x="334" y="472"/>
                </a:lnTo>
                <a:lnTo>
                  <a:pt x="328" y="472"/>
                </a:lnTo>
                <a:lnTo>
                  <a:pt x="326" y="470"/>
                </a:lnTo>
                <a:lnTo>
                  <a:pt x="326" y="466"/>
                </a:lnTo>
                <a:lnTo>
                  <a:pt x="328" y="458"/>
                </a:lnTo>
                <a:lnTo>
                  <a:pt x="330" y="450"/>
                </a:lnTo>
                <a:lnTo>
                  <a:pt x="328" y="442"/>
                </a:lnTo>
                <a:lnTo>
                  <a:pt x="326" y="436"/>
                </a:lnTo>
                <a:lnTo>
                  <a:pt x="324" y="430"/>
                </a:lnTo>
                <a:lnTo>
                  <a:pt x="322" y="422"/>
                </a:lnTo>
                <a:lnTo>
                  <a:pt x="308" y="418"/>
                </a:lnTo>
                <a:lnTo>
                  <a:pt x="298" y="414"/>
                </a:lnTo>
                <a:lnTo>
                  <a:pt x="290" y="412"/>
                </a:lnTo>
                <a:lnTo>
                  <a:pt x="288" y="408"/>
                </a:lnTo>
                <a:lnTo>
                  <a:pt x="284" y="406"/>
                </a:lnTo>
                <a:lnTo>
                  <a:pt x="250" y="406"/>
                </a:lnTo>
                <a:lnTo>
                  <a:pt x="224" y="422"/>
                </a:lnTo>
                <a:lnTo>
                  <a:pt x="190" y="422"/>
                </a:lnTo>
                <a:lnTo>
                  <a:pt x="176" y="428"/>
                </a:lnTo>
                <a:lnTo>
                  <a:pt x="162" y="436"/>
                </a:lnTo>
                <a:lnTo>
                  <a:pt x="144" y="448"/>
                </a:lnTo>
                <a:lnTo>
                  <a:pt x="132" y="452"/>
                </a:lnTo>
                <a:lnTo>
                  <a:pt x="116" y="454"/>
                </a:lnTo>
                <a:lnTo>
                  <a:pt x="100" y="454"/>
                </a:lnTo>
                <a:lnTo>
                  <a:pt x="90" y="456"/>
                </a:lnTo>
                <a:lnTo>
                  <a:pt x="80" y="458"/>
                </a:lnTo>
                <a:lnTo>
                  <a:pt x="64" y="464"/>
                </a:lnTo>
                <a:lnTo>
                  <a:pt x="46" y="472"/>
                </a:lnTo>
                <a:lnTo>
                  <a:pt x="36" y="474"/>
                </a:lnTo>
                <a:lnTo>
                  <a:pt x="26" y="474"/>
                </a:lnTo>
                <a:lnTo>
                  <a:pt x="20" y="474"/>
                </a:lnTo>
                <a:lnTo>
                  <a:pt x="16" y="470"/>
                </a:lnTo>
                <a:lnTo>
                  <a:pt x="8" y="462"/>
                </a:lnTo>
                <a:lnTo>
                  <a:pt x="6" y="460"/>
                </a:lnTo>
                <a:lnTo>
                  <a:pt x="2" y="460"/>
                </a:lnTo>
                <a:lnTo>
                  <a:pt x="0" y="458"/>
                </a:lnTo>
                <a:lnTo>
                  <a:pt x="0" y="454"/>
                </a:lnTo>
                <a:lnTo>
                  <a:pt x="0" y="452"/>
                </a:lnTo>
                <a:lnTo>
                  <a:pt x="2" y="448"/>
                </a:lnTo>
                <a:lnTo>
                  <a:pt x="6" y="446"/>
                </a:lnTo>
                <a:lnTo>
                  <a:pt x="12" y="444"/>
                </a:lnTo>
                <a:lnTo>
                  <a:pt x="18" y="440"/>
                </a:lnTo>
                <a:lnTo>
                  <a:pt x="26" y="424"/>
                </a:lnTo>
                <a:lnTo>
                  <a:pt x="32" y="408"/>
                </a:lnTo>
                <a:lnTo>
                  <a:pt x="30" y="404"/>
                </a:lnTo>
                <a:lnTo>
                  <a:pt x="28" y="400"/>
                </a:lnTo>
                <a:lnTo>
                  <a:pt x="28" y="390"/>
                </a:lnTo>
                <a:lnTo>
                  <a:pt x="28" y="354"/>
                </a:lnTo>
                <a:lnTo>
                  <a:pt x="28" y="340"/>
                </a:lnTo>
                <a:lnTo>
                  <a:pt x="28" y="328"/>
                </a:lnTo>
                <a:lnTo>
                  <a:pt x="26" y="318"/>
                </a:lnTo>
                <a:lnTo>
                  <a:pt x="22" y="310"/>
                </a:lnTo>
                <a:lnTo>
                  <a:pt x="18" y="302"/>
                </a:lnTo>
                <a:lnTo>
                  <a:pt x="18" y="298"/>
                </a:lnTo>
                <a:lnTo>
                  <a:pt x="22" y="302"/>
                </a:lnTo>
                <a:lnTo>
                  <a:pt x="22" y="306"/>
                </a:lnTo>
                <a:lnTo>
                  <a:pt x="28" y="306"/>
                </a:lnTo>
                <a:lnTo>
                  <a:pt x="26" y="300"/>
                </a:lnTo>
                <a:lnTo>
                  <a:pt x="26" y="294"/>
                </a:lnTo>
                <a:lnTo>
                  <a:pt x="30" y="298"/>
                </a:lnTo>
                <a:lnTo>
                  <a:pt x="30" y="302"/>
                </a:lnTo>
                <a:lnTo>
                  <a:pt x="34" y="300"/>
                </a:lnTo>
                <a:lnTo>
                  <a:pt x="34" y="298"/>
                </a:lnTo>
                <a:lnTo>
                  <a:pt x="36" y="294"/>
                </a:lnTo>
                <a:lnTo>
                  <a:pt x="30" y="276"/>
                </a:lnTo>
                <a:lnTo>
                  <a:pt x="40" y="254"/>
                </a:lnTo>
                <a:lnTo>
                  <a:pt x="42" y="244"/>
                </a:lnTo>
                <a:lnTo>
                  <a:pt x="44" y="230"/>
                </a:lnTo>
                <a:lnTo>
                  <a:pt x="44" y="224"/>
                </a:lnTo>
                <a:lnTo>
                  <a:pt x="48" y="218"/>
                </a:lnTo>
                <a:lnTo>
                  <a:pt x="50" y="222"/>
                </a:lnTo>
                <a:lnTo>
                  <a:pt x="52" y="224"/>
                </a:lnTo>
                <a:lnTo>
                  <a:pt x="52" y="226"/>
                </a:lnTo>
                <a:lnTo>
                  <a:pt x="56" y="224"/>
                </a:lnTo>
                <a:lnTo>
                  <a:pt x="58" y="222"/>
                </a:lnTo>
                <a:lnTo>
                  <a:pt x="60" y="218"/>
                </a:lnTo>
                <a:lnTo>
                  <a:pt x="64" y="214"/>
                </a:lnTo>
                <a:lnTo>
                  <a:pt x="68" y="212"/>
                </a:lnTo>
                <a:lnTo>
                  <a:pt x="76" y="210"/>
                </a:lnTo>
                <a:lnTo>
                  <a:pt x="82" y="206"/>
                </a:lnTo>
                <a:lnTo>
                  <a:pt x="84" y="202"/>
                </a:lnTo>
                <a:lnTo>
                  <a:pt x="88" y="200"/>
                </a:lnTo>
                <a:lnTo>
                  <a:pt x="92" y="196"/>
                </a:lnTo>
                <a:lnTo>
                  <a:pt x="102" y="192"/>
                </a:lnTo>
                <a:lnTo>
                  <a:pt x="110" y="190"/>
                </a:lnTo>
                <a:lnTo>
                  <a:pt x="118" y="188"/>
                </a:lnTo>
                <a:lnTo>
                  <a:pt x="128" y="186"/>
                </a:lnTo>
                <a:lnTo>
                  <a:pt x="138" y="182"/>
                </a:lnTo>
                <a:lnTo>
                  <a:pt x="148" y="180"/>
                </a:lnTo>
                <a:lnTo>
                  <a:pt x="158" y="180"/>
                </a:lnTo>
                <a:lnTo>
                  <a:pt x="168" y="178"/>
                </a:lnTo>
                <a:lnTo>
                  <a:pt x="174" y="174"/>
                </a:lnTo>
                <a:lnTo>
                  <a:pt x="182" y="164"/>
                </a:lnTo>
                <a:lnTo>
                  <a:pt x="194" y="15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5" name="Freeform 354"/>
          <p:cNvSpPr>
            <a:spLocks/>
          </p:cNvSpPr>
          <p:nvPr/>
        </p:nvSpPr>
        <p:spPr bwMode="auto">
          <a:xfrm>
            <a:off x="8108836" y="4964219"/>
            <a:ext cx="306493" cy="192931"/>
          </a:xfrm>
          <a:custGeom>
            <a:avLst/>
            <a:gdLst>
              <a:gd name="T0" fmla="*/ 2147483647 w 196"/>
              <a:gd name="T1" fmla="*/ 2147483647 h 124"/>
              <a:gd name="T2" fmla="*/ 2147483647 w 196"/>
              <a:gd name="T3" fmla="*/ 2147483647 h 124"/>
              <a:gd name="T4" fmla="*/ 2147483647 w 196"/>
              <a:gd name="T5" fmla="*/ 2147483647 h 124"/>
              <a:gd name="T6" fmla="*/ 2147483647 w 196"/>
              <a:gd name="T7" fmla="*/ 2147483647 h 124"/>
              <a:gd name="T8" fmla="*/ 2147483647 w 196"/>
              <a:gd name="T9" fmla="*/ 2147483647 h 124"/>
              <a:gd name="T10" fmla="*/ 2147483647 w 196"/>
              <a:gd name="T11" fmla="*/ 2147483647 h 124"/>
              <a:gd name="T12" fmla="*/ 2147483647 w 196"/>
              <a:gd name="T13" fmla="*/ 2147483647 h 124"/>
              <a:gd name="T14" fmla="*/ 2147483647 w 196"/>
              <a:gd name="T15" fmla="*/ 0 h 124"/>
              <a:gd name="T16" fmla="*/ 2147483647 w 196"/>
              <a:gd name="T17" fmla="*/ 2147483647 h 124"/>
              <a:gd name="T18" fmla="*/ 2147483647 w 196"/>
              <a:gd name="T19" fmla="*/ 2147483647 h 124"/>
              <a:gd name="T20" fmla="*/ 2147483647 w 196"/>
              <a:gd name="T21" fmla="*/ 2147483647 h 124"/>
              <a:gd name="T22" fmla="*/ 2147483647 w 196"/>
              <a:gd name="T23" fmla="*/ 2147483647 h 124"/>
              <a:gd name="T24" fmla="*/ 2147483647 w 196"/>
              <a:gd name="T25" fmla="*/ 2147483647 h 124"/>
              <a:gd name="T26" fmla="*/ 2147483647 w 196"/>
              <a:gd name="T27" fmla="*/ 2147483647 h 124"/>
              <a:gd name="T28" fmla="*/ 2147483647 w 196"/>
              <a:gd name="T29" fmla="*/ 2147483647 h 124"/>
              <a:gd name="T30" fmla="*/ 2147483647 w 196"/>
              <a:gd name="T31" fmla="*/ 2147483647 h 124"/>
              <a:gd name="T32" fmla="*/ 2147483647 w 196"/>
              <a:gd name="T33" fmla="*/ 2147483647 h 124"/>
              <a:gd name="T34" fmla="*/ 2147483647 w 196"/>
              <a:gd name="T35" fmla="*/ 2147483647 h 124"/>
              <a:gd name="T36" fmla="*/ 2147483647 w 196"/>
              <a:gd name="T37" fmla="*/ 2147483647 h 124"/>
              <a:gd name="T38" fmla="*/ 2147483647 w 196"/>
              <a:gd name="T39" fmla="*/ 2147483647 h 124"/>
              <a:gd name="T40" fmla="*/ 2147483647 w 196"/>
              <a:gd name="T41" fmla="*/ 2147483647 h 124"/>
              <a:gd name="T42" fmla="*/ 2147483647 w 196"/>
              <a:gd name="T43" fmla="*/ 2147483647 h 124"/>
              <a:gd name="T44" fmla="*/ 2147483647 w 196"/>
              <a:gd name="T45" fmla="*/ 2147483647 h 124"/>
              <a:gd name="T46" fmla="*/ 2147483647 w 196"/>
              <a:gd name="T47" fmla="*/ 2147483647 h 124"/>
              <a:gd name="T48" fmla="*/ 2147483647 w 196"/>
              <a:gd name="T49" fmla="*/ 2147483647 h 124"/>
              <a:gd name="T50" fmla="*/ 2147483647 w 196"/>
              <a:gd name="T51" fmla="*/ 2147483647 h 124"/>
              <a:gd name="T52" fmla="*/ 2147483647 w 196"/>
              <a:gd name="T53" fmla="*/ 2147483647 h 124"/>
              <a:gd name="T54" fmla="*/ 2147483647 w 196"/>
              <a:gd name="T55" fmla="*/ 2147483647 h 124"/>
              <a:gd name="T56" fmla="*/ 2147483647 w 196"/>
              <a:gd name="T57" fmla="*/ 2147483647 h 124"/>
              <a:gd name="T58" fmla="*/ 2147483647 w 196"/>
              <a:gd name="T59" fmla="*/ 2147483647 h 124"/>
              <a:gd name="T60" fmla="*/ 2147483647 w 196"/>
              <a:gd name="T61" fmla="*/ 2147483647 h 124"/>
              <a:gd name="T62" fmla="*/ 2147483647 w 196"/>
              <a:gd name="T63" fmla="*/ 2147483647 h 124"/>
              <a:gd name="T64" fmla="*/ 2147483647 w 196"/>
              <a:gd name="T65" fmla="*/ 2147483647 h 124"/>
              <a:gd name="T66" fmla="*/ 2147483647 w 196"/>
              <a:gd name="T67" fmla="*/ 2147483647 h 124"/>
              <a:gd name="T68" fmla="*/ 2147483647 w 196"/>
              <a:gd name="T69" fmla="*/ 2147483647 h 124"/>
              <a:gd name="T70" fmla="*/ 2147483647 w 196"/>
              <a:gd name="T71" fmla="*/ 2147483647 h 124"/>
              <a:gd name="T72" fmla="*/ 2147483647 w 196"/>
              <a:gd name="T73" fmla="*/ 2147483647 h 124"/>
              <a:gd name="T74" fmla="*/ 2147483647 w 196"/>
              <a:gd name="T75" fmla="*/ 2147483647 h 124"/>
              <a:gd name="T76" fmla="*/ 2147483647 w 196"/>
              <a:gd name="T77" fmla="*/ 2147483647 h 124"/>
              <a:gd name="T78" fmla="*/ 2147483647 w 196"/>
              <a:gd name="T79" fmla="*/ 2147483647 h 124"/>
              <a:gd name="T80" fmla="*/ 2147483647 w 196"/>
              <a:gd name="T81" fmla="*/ 2147483647 h 124"/>
              <a:gd name="T82" fmla="*/ 2147483647 w 196"/>
              <a:gd name="T83" fmla="*/ 2147483647 h 124"/>
              <a:gd name="T84" fmla="*/ 0 w 196"/>
              <a:gd name="T85" fmla="*/ 2147483647 h 124"/>
              <a:gd name="T86" fmla="*/ 0 w 196"/>
              <a:gd name="T87" fmla="*/ 2147483647 h 124"/>
              <a:gd name="T88" fmla="*/ 2147483647 w 196"/>
              <a:gd name="T89" fmla="*/ 2147483647 h 124"/>
              <a:gd name="T90" fmla="*/ 2147483647 w 196"/>
              <a:gd name="T91" fmla="*/ 2147483647 h 124"/>
              <a:gd name="T92" fmla="*/ 2147483647 w 196"/>
              <a:gd name="T93" fmla="*/ 2147483647 h 124"/>
              <a:gd name="T94" fmla="*/ 2147483647 w 196"/>
              <a:gd name="T95" fmla="*/ 2147483647 h 124"/>
              <a:gd name="T96" fmla="*/ 2147483647 w 196"/>
              <a:gd name="T97" fmla="*/ 2147483647 h 124"/>
              <a:gd name="T98" fmla="*/ 2147483647 w 196"/>
              <a:gd name="T99" fmla="*/ 2147483647 h 124"/>
              <a:gd name="T100" fmla="*/ 2147483647 w 196"/>
              <a:gd name="T101" fmla="*/ 2147483647 h 124"/>
              <a:gd name="T102" fmla="*/ 2147483647 w 196"/>
              <a:gd name="T103" fmla="*/ 2147483647 h 124"/>
              <a:gd name="T104" fmla="*/ 2147483647 w 196"/>
              <a:gd name="T105" fmla="*/ 2147483647 h 124"/>
              <a:gd name="T106" fmla="*/ 2147483647 w 196"/>
              <a:gd name="T107" fmla="*/ 2147483647 h 124"/>
              <a:gd name="T108" fmla="*/ 2147483647 w 196"/>
              <a:gd name="T109" fmla="*/ 2147483647 h 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
              <a:gd name="T166" fmla="*/ 0 h 124"/>
              <a:gd name="T167" fmla="*/ 196 w 196"/>
              <a:gd name="T168" fmla="*/ 124 h 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 h="124">
                <a:moveTo>
                  <a:pt x="116" y="46"/>
                </a:moveTo>
                <a:lnTo>
                  <a:pt x="128" y="36"/>
                </a:lnTo>
                <a:lnTo>
                  <a:pt x="140" y="26"/>
                </a:lnTo>
                <a:lnTo>
                  <a:pt x="148" y="24"/>
                </a:lnTo>
                <a:lnTo>
                  <a:pt x="154" y="20"/>
                </a:lnTo>
                <a:lnTo>
                  <a:pt x="164" y="8"/>
                </a:lnTo>
                <a:lnTo>
                  <a:pt x="172" y="2"/>
                </a:lnTo>
                <a:lnTo>
                  <a:pt x="178" y="0"/>
                </a:lnTo>
                <a:lnTo>
                  <a:pt x="184" y="2"/>
                </a:lnTo>
                <a:lnTo>
                  <a:pt x="180" y="8"/>
                </a:lnTo>
                <a:lnTo>
                  <a:pt x="178" y="16"/>
                </a:lnTo>
                <a:lnTo>
                  <a:pt x="184" y="14"/>
                </a:lnTo>
                <a:lnTo>
                  <a:pt x="188" y="12"/>
                </a:lnTo>
                <a:lnTo>
                  <a:pt x="196" y="8"/>
                </a:lnTo>
                <a:lnTo>
                  <a:pt x="196" y="18"/>
                </a:lnTo>
                <a:lnTo>
                  <a:pt x="190" y="20"/>
                </a:lnTo>
                <a:lnTo>
                  <a:pt x="188" y="24"/>
                </a:lnTo>
                <a:lnTo>
                  <a:pt x="184" y="32"/>
                </a:lnTo>
                <a:lnTo>
                  <a:pt x="180" y="36"/>
                </a:lnTo>
                <a:lnTo>
                  <a:pt x="176" y="38"/>
                </a:lnTo>
                <a:lnTo>
                  <a:pt x="168" y="40"/>
                </a:lnTo>
                <a:lnTo>
                  <a:pt x="150" y="50"/>
                </a:lnTo>
                <a:lnTo>
                  <a:pt x="140" y="56"/>
                </a:lnTo>
                <a:lnTo>
                  <a:pt x="138" y="58"/>
                </a:lnTo>
                <a:lnTo>
                  <a:pt x="136" y="62"/>
                </a:lnTo>
                <a:lnTo>
                  <a:pt x="136" y="66"/>
                </a:lnTo>
                <a:lnTo>
                  <a:pt x="130" y="70"/>
                </a:lnTo>
                <a:lnTo>
                  <a:pt x="122" y="70"/>
                </a:lnTo>
                <a:lnTo>
                  <a:pt x="108" y="72"/>
                </a:lnTo>
                <a:lnTo>
                  <a:pt x="100" y="76"/>
                </a:lnTo>
                <a:lnTo>
                  <a:pt x="92" y="84"/>
                </a:lnTo>
                <a:lnTo>
                  <a:pt x="78" y="98"/>
                </a:lnTo>
                <a:lnTo>
                  <a:pt x="74" y="102"/>
                </a:lnTo>
                <a:lnTo>
                  <a:pt x="70" y="106"/>
                </a:lnTo>
                <a:lnTo>
                  <a:pt x="58" y="108"/>
                </a:lnTo>
                <a:lnTo>
                  <a:pt x="52" y="112"/>
                </a:lnTo>
                <a:lnTo>
                  <a:pt x="44" y="118"/>
                </a:lnTo>
                <a:lnTo>
                  <a:pt x="38" y="122"/>
                </a:lnTo>
                <a:lnTo>
                  <a:pt x="28" y="124"/>
                </a:lnTo>
                <a:lnTo>
                  <a:pt x="20" y="122"/>
                </a:lnTo>
                <a:lnTo>
                  <a:pt x="10" y="116"/>
                </a:lnTo>
                <a:lnTo>
                  <a:pt x="2" y="110"/>
                </a:lnTo>
                <a:lnTo>
                  <a:pt x="0" y="108"/>
                </a:lnTo>
                <a:lnTo>
                  <a:pt x="0" y="104"/>
                </a:lnTo>
                <a:lnTo>
                  <a:pt x="8" y="98"/>
                </a:lnTo>
                <a:lnTo>
                  <a:pt x="20" y="92"/>
                </a:lnTo>
                <a:lnTo>
                  <a:pt x="32" y="84"/>
                </a:lnTo>
                <a:lnTo>
                  <a:pt x="42" y="78"/>
                </a:lnTo>
                <a:lnTo>
                  <a:pt x="66" y="66"/>
                </a:lnTo>
                <a:lnTo>
                  <a:pt x="72" y="64"/>
                </a:lnTo>
                <a:lnTo>
                  <a:pt x="76" y="64"/>
                </a:lnTo>
                <a:lnTo>
                  <a:pt x="86" y="64"/>
                </a:lnTo>
                <a:lnTo>
                  <a:pt x="102" y="56"/>
                </a:lnTo>
                <a:lnTo>
                  <a:pt x="118" y="46"/>
                </a:lnTo>
                <a:lnTo>
                  <a:pt x="116" y="4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6" name="Freeform 355"/>
          <p:cNvSpPr>
            <a:spLocks/>
          </p:cNvSpPr>
          <p:nvPr/>
        </p:nvSpPr>
        <p:spPr bwMode="auto">
          <a:xfrm>
            <a:off x="8419997" y="4780624"/>
            <a:ext cx="177362" cy="220937"/>
          </a:xfrm>
          <a:custGeom>
            <a:avLst/>
            <a:gdLst>
              <a:gd name="T0" fmla="*/ 2147483647 w 114"/>
              <a:gd name="T1" fmla="*/ 2147483647 h 142"/>
              <a:gd name="T2" fmla="*/ 0 w 114"/>
              <a:gd name="T3" fmla="*/ 2147483647 h 142"/>
              <a:gd name="T4" fmla="*/ 2147483647 w 114"/>
              <a:gd name="T5" fmla="*/ 2147483647 h 142"/>
              <a:gd name="T6" fmla="*/ 2147483647 w 114"/>
              <a:gd name="T7" fmla="*/ 2147483647 h 142"/>
              <a:gd name="T8" fmla="*/ 2147483647 w 114"/>
              <a:gd name="T9" fmla="*/ 2147483647 h 142"/>
              <a:gd name="T10" fmla="*/ 2147483647 w 114"/>
              <a:gd name="T11" fmla="*/ 2147483647 h 142"/>
              <a:gd name="T12" fmla="*/ 2147483647 w 114"/>
              <a:gd name="T13" fmla="*/ 2147483647 h 142"/>
              <a:gd name="T14" fmla="*/ 2147483647 w 114"/>
              <a:gd name="T15" fmla="*/ 2147483647 h 142"/>
              <a:gd name="T16" fmla="*/ 2147483647 w 114"/>
              <a:gd name="T17" fmla="*/ 2147483647 h 142"/>
              <a:gd name="T18" fmla="*/ 2147483647 w 114"/>
              <a:gd name="T19" fmla="*/ 2147483647 h 142"/>
              <a:gd name="T20" fmla="*/ 2147483647 w 114"/>
              <a:gd name="T21" fmla="*/ 2147483647 h 142"/>
              <a:gd name="T22" fmla="*/ 2147483647 w 114"/>
              <a:gd name="T23" fmla="*/ 2147483647 h 142"/>
              <a:gd name="T24" fmla="*/ 2147483647 w 114"/>
              <a:gd name="T25" fmla="*/ 2147483647 h 142"/>
              <a:gd name="T26" fmla="*/ 2147483647 w 114"/>
              <a:gd name="T27" fmla="*/ 2147483647 h 142"/>
              <a:gd name="T28" fmla="*/ 2147483647 w 114"/>
              <a:gd name="T29" fmla="*/ 2147483647 h 142"/>
              <a:gd name="T30" fmla="*/ 2147483647 w 114"/>
              <a:gd name="T31" fmla="*/ 2147483647 h 142"/>
              <a:gd name="T32" fmla="*/ 2147483647 w 114"/>
              <a:gd name="T33" fmla="*/ 2147483647 h 142"/>
              <a:gd name="T34" fmla="*/ 2147483647 w 114"/>
              <a:gd name="T35" fmla="*/ 0 h 142"/>
              <a:gd name="T36" fmla="*/ 2147483647 w 114"/>
              <a:gd name="T37" fmla="*/ 2147483647 h 142"/>
              <a:gd name="T38" fmla="*/ 2147483647 w 114"/>
              <a:gd name="T39" fmla="*/ 2147483647 h 142"/>
              <a:gd name="T40" fmla="*/ 2147483647 w 114"/>
              <a:gd name="T41" fmla="*/ 2147483647 h 142"/>
              <a:gd name="T42" fmla="*/ 2147483647 w 114"/>
              <a:gd name="T43" fmla="*/ 2147483647 h 142"/>
              <a:gd name="T44" fmla="*/ 2147483647 w 114"/>
              <a:gd name="T45" fmla="*/ 2147483647 h 142"/>
              <a:gd name="T46" fmla="*/ 2147483647 w 114"/>
              <a:gd name="T47" fmla="*/ 2147483647 h 142"/>
              <a:gd name="T48" fmla="*/ 2147483647 w 114"/>
              <a:gd name="T49" fmla="*/ 2147483647 h 142"/>
              <a:gd name="T50" fmla="*/ 2147483647 w 114"/>
              <a:gd name="T51" fmla="*/ 2147483647 h 142"/>
              <a:gd name="T52" fmla="*/ 2147483647 w 114"/>
              <a:gd name="T53" fmla="*/ 2147483647 h 142"/>
              <a:gd name="T54" fmla="*/ 2147483647 w 114"/>
              <a:gd name="T55" fmla="*/ 2147483647 h 142"/>
              <a:gd name="T56" fmla="*/ 2147483647 w 114"/>
              <a:gd name="T57" fmla="*/ 2147483647 h 142"/>
              <a:gd name="T58" fmla="*/ 2147483647 w 114"/>
              <a:gd name="T59" fmla="*/ 2147483647 h 142"/>
              <a:gd name="T60" fmla="*/ 2147483647 w 114"/>
              <a:gd name="T61" fmla="*/ 2147483647 h 142"/>
              <a:gd name="T62" fmla="*/ 2147483647 w 114"/>
              <a:gd name="T63" fmla="*/ 2147483647 h 142"/>
              <a:gd name="T64" fmla="*/ 2147483647 w 114"/>
              <a:gd name="T65" fmla="*/ 2147483647 h 142"/>
              <a:gd name="T66" fmla="*/ 2147483647 w 114"/>
              <a:gd name="T67" fmla="*/ 2147483647 h 142"/>
              <a:gd name="T68" fmla="*/ 2147483647 w 114"/>
              <a:gd name="T69" fmla="*/ 2147483647 h 142"/>
              <a:gd name="T70" fmla="*/ 2147483647 w 114"/>
              <a:gd name="T71" fmla="*/ 2147483647 h 142"/>
              <a:gd name="T72" fmla="*/ 2147483647 w 114"/>
              <a:gd name="T73" fmla="*/ 2147483647 h 142"/>
              <a:gd name="T74" fmla="*/ 2147483647 w 114"/>
              <a:gd name="T75" fmla="*/ 2147483647 h 142"/>
              <a:gd name="T76" fmla="*/ 2147483647 w 114"/>
              <a:gd name="T77" fmla="*/ 2147483647 h 142"/>
              <a:gd name="T78" fmla="*/ 2147483647 w 114"/>
              <a:gd name="T79" fmla="*/ 2147483647 h 142"/>
              <a:gd name="T80" fmla="*/ 2147483647 w 114"/>
              <a:gd name="T81" fmla="*/ 2147483647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42"/>
              <a:gd name="T125" fmla="*/ 114 w 114"/>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42">
                <a:moveTo>
                  <a:pt x="8" y="142"/>
                </a:moveTo>
                <a:lnTo>
                  <a:pt x="2" y="140"/>
                </a:lnTo>
                <a:lnTo>
                  <a:pt x="0" y="136"/>
                </a:lnTo>
                <a:lnTo>
                  <a:pt x="0" y="132"/>
                </a:lnTo>
                <a:lnTo>
                  <a:pt x="2" y="130"/>
                </a:lnTo>
                <a:lnTo>
                  <a:pt x="8" y="130"/>
                </a:lnTo>
                <a:lnTo>
                  <a:pt x="14" y="126"/>
                </a:lnTo>
                <a:lnTo>
                  <a:pt x="20" y="124"/>
                </a:lnTo>
                <a:lnTo>
                  <a:pt x="24" y="118"/>
                </a:lnTo>
                <a:lnTo>
                  <a:pt x="26" y="112"/>
                </a:lnTo>
                <a:lnTo>
                  <a:pt x="18" y="106"/>
                </a:lnTo>
                <a:lnTo>
                  <a:pt x="14" y="102"/>
                </a:lnTo>
                <a:lnTo>
                  <a:pt x="14" y="98"/>
                </a:lnTo>
                <a:lnTo>
                  <a:pt x="16" y="94"/>
                </a:lnTo>
                <a:lnTo>
                  <a:pt x="18" y="92"/>
                </a:lnTo>
                <a:lnTo>
                  <a:pt x="20" y="90"/>
                </a:lnTo>
                <a:lnTo>
                  <a:pt x="22" y="90"/>
                </a:lnTo>
                <a:lnTo>
                  <a:pt x="28" y="90"/>
                </a:lnTo>
                <a:lnTo>
                  <a:pt x="34" y="88"/>
                </a:lnTo>
                <a:lnTo>
                  <a:pt x="38" y="84"/>
                </a:lnTo>
                <a:lnTo>
                  <a:pt x="44" y="76"/>
                </a:lnTo>
                <a:lnTo>
                  <a:pt x="48" y="74"/>
                </a:lnTo>
                <a:lnTo>
                  <a:pt x="52" y="68"/>
                </a:lnTo>
                <a:lnTo>
                  <a:pt x="56" y="58"/>
                </a:lnTo>
                <a:lnTo>
                  <a:pt x="58" y="48"/>
                </a:lnTo>
                <a:lnTo>
                  <a:pt x="62" y="38"/>
                </a:lnTo>
                <a:lnTo>
                  <a:pt x="58" y="36"/>
                </a:lnTo>
                <a:lnTo>
                  <a:pt x="56" y="32"/>
                </a:lnTo>
                <a:lnTo>
                  <a:pt x="56" y="26"/>
                </a:lnTo>
                <a:lnTo>
                  <a:pt x="56" y="24"/>
                </a:lnTo>
                <a:lnTo>
                  <a:pt x="58" y="22"/>
                </a:lnTo>
                <a:lnTo>
                  <a:pt x="56" y="18"/>
                </a:lnTo>
                <a:lnTo>
                  <a:pt x="56" y="16"/>
                </a:lnTo>
                <a:lnTo>
                  <a:pt x="58" y="6"/>
                </a:lnTo>
                <a:lnTo>
                  <a:pt x="60" y="2"/>
                </a:lnTo>
                <a:lnTo>
                  <a:pt x="62" y="0"/>
                </a:lnTo>
                <a:lnTo>
                  <a:pt x="66" y="6"/>
                </a:lnTo>
                <a:lnTo>
                  <a:pt x="70" y="10"/>
                </a:lnTo>
                <a:lnTo>
                  <a:pt x="74" y="16"/>
                </a:lnTo>
                <a:lnTo>
                  <a:pt x="76" y="22"/>
                </a:lnTo>
                <a:lnTo>
                  <a:pt x="76" y="26"/>
                </a:lnTo>
                <a:lnTo>
                  <a:pt x="74" y="28"/>
                </a:lnTo>
                <a:lnTo>
                  <a:pt x="70" y="30"/>
                </a:lnTo>
                <a:lnTo>
                  <a:pt x="68" y="34"/>
                </a:lnTo>
                <a:lnTo>
                  <a:pt x="68" y="38"/>
                </a:lnTo>
                <a:lnTo>
                  <a:pt x="66" y="42"/>
                </a:lnTo>
                <a:lnTo>
                  <a:pt x="64" y="48"/>
                </a:lnTo>
                <a:lnTo>
                  <a:pt x="66" y="50"/>
                </a:lnTo>
                <a:lnTo>
                  <a:pt x="68" y="52"/>
                </a:lnTo>
                <a:lnTo>
                  <a:pt x="72" y="50"/>
                </a:lnTo>
                <a:lnTo>
                  <a:pt x="74" y="48"/>
                </a:lnTo>
                <a:lnTo>
                  <a:pt x="80" y="42"/>
                </a:lnTo>
                <a:lnTo>
                  <a:pt x="80" y="44"/>
                </a:lnTo>
                <a:lnTo>
                  <a:pt x="80" y="48"/>
                </a:lnTo>
                <a:lnTo>
                  <a:pt x="78" y="52"/>
                </a:lnTo>
                <a:lnTo>
                  <a:pt x="76" y="56"/>
                </a:lnTo>
                <a:lnTo>
                  <a:pt x="76" y="60"/>
                </a:lnTo>
                <a:lnTo>
                  <a:pt x="78" y="66"/>
                </a:lnTo>
                <a:lnTo>
                  <a:pt x="82" y="68"/>
                </a:lnTo>
                <a:lnTo>
                  <a:pt x="84" y="70"/>
                </a:lnTo>
                <a:lnTo>
                  <a:pt x="90" y="68"/>
                </a:lnTo>
                <a:lnTo>
                  <a:pt x="96" y="66"/>
                </a:lnTo>
                <a:lnTo>
                  <a:pt x="100" y="64"/>
                </a:lnTo>
                <a:lnTo>
                  <a:pt x="104" y="62"/>
                </a:lnTo>
                <a:lnTo>
                  <a:pt x="110" y="64"/>
                </a:lnTo>
                <a:lnTo>
                  <a:pt x="112" y="66"/>
                </a:lnTo>
                <a:lnTo>
                  <a:pt x="114" y="68"/>
                </a:lnTo>
                <a:lnTo>
                  <a:pt x="112" y="70"/>
                </a:lnTo>
                <a:lnTo>
                  <a:pt x="110" y="74"/>
                </a:lnTo>
                <a:lnTo>
                  <a:pt x="104" y="76"/>
                </a:lnTo>
                <a:lnTo>
                  <a:pt x="86" y="94"/>
                </a:lnTo>
                <a:lnTo>
                  <a:pt x="82" y="96"/>
                </a:lnTo>
                <a:lnTo>
                  <a:pt x="78" y="94"/>
                </a:lnTo>
                <a:lnTo>
                  <a:pt x="74" y="94"/>
                </a:lnTo>
                <a:lnTo>
                  <a:pt x="70" y="94"/>
                </a:lnTo>
                <a:lnTo>
                  <a:pt x="62" y="100"/>
                </a:lnTo>
                <a:lnTo>
                  <a:pt x="58" y="106"/>
                </a:lnTo>
                <a:lnTo>
                  <a:pt x="48" y="116"/>
                </a:lnTo>
                <a:lnTo>
                  <a:pt x="34" y="128"/>
                </a:lnTo>
                <a:lnTo>
                  <a:pt x="20" y="138"/>
                </a:lnTo>
                <a:lnTo>
                  <a:pt x="14" y="140"/>
                </a:lnTo>
                <a:lnTo>
                  <a:pt x="8" y="14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7" name="Freeform 356"/>
          <p:cNvSpPr>
            <a:spLocks/>
          </p:cNvSpPr>
          <p:nvPr/>
        </p:nvSpPr>
        <p:spPr bwMode="auto">
          <a:xfrm>
            <a:off x="7054000" y="3604365"/>
            <a:ext cx="267598" cy="242720"/>
          </a:xfrm>
          <a:custGeom>
            <a:avLst/>
            <a:gdLst>
              <a:gd name="T0" fmla="*/ 2147483647 w 172"/>
              <a:gd name="T1" fmla="*/ 2147483647 h 156"/>
              <a:gd name="T2" fmla="*/ 2147483647 w 172"/>
              <a:gd name="T3" fmla="*/ 0 h 156"/>
              <a:gd name="T4" fmla="*/ 2147483647 w 172"/>
              <a:gd name="T5" fmla="*/ 2147483647 h 156"/>
              <a:gd name="T6" fmla="*/ 2147483647 w 172"/>
              <a:gd name="T7" fmla="*/ 2147483647 h 156"/>
              <a:gd name="T8" fmla="*/ 2147483647 w 172"/>
              <a:gd name="T9" fmla="*/ 2147483647 h 156"/>
              <a:gd name="T10" fmla="*/ 2147483647 w 172"/>
              <a:gd name="T11" fmla="*/ 2147483647 h 156"/>
              <a:gd name="T12" fmla="*/ 2147483647 w 172"/>
              <a:gd name="T13" fmla="*/ 2147483647 h 156"/>
              <a:gd name="T14" fmla="*/ 2147483647 w 172"/>
              <a:gd name="T15" fmla="*/ 2147483647 h 156"/>
              <a:gd name="T16" fmla="*/ 2147483647 w 172"/>
              <a:gd name="T17" fmla="*/ 2147483647 h 156"/>
              <a:gd name="T18" fmla="*/ 2147483647 w 172"/>
              <a:gd name="T19" fmla="*/ 2147483647 h 156"/>
              <a:gd name="T20" fmla="*/ 2147483647 w 172"/>
              <a:gd name="T21" fmla="*/ 2147483647 h 156"/>
              <a:gd name="T22" fmla="*/ 2147483647 w 172"/>
              <a:gd name="T23" fmla="*/ 2147483647 h 156"/>
              <a:gd name="T24" fmla="*/ 2147483647 w 172"/>
              <a:gd name="T25" fmla="*/ 2147483647 h 156"/>
              <a:gd name="T26" fmla="*/ 2147483647 w 172"/>
              <a:gd name="T27" fmla="*/ 2147483647 h 156"/>
              <a:gd name="T28" fmla="*/ 2147483647 w 172"/>
              <a:gd name="T29" fmla="*/ 2147483647 h 156"/>
              <a:gd name="T30" fmla="*/ 2147483647 w 172"/>
              <a:gd name="T31" fmla="*/ 2147483647 h 156"/>
              <a:gd name="T32" fmla="*/ 0 w 172"/>
              <a:gd name="T33" fmla="*/ 2147483647 h 156"/>
              <a:gd name="T34" fmla="*/ 2147483647 w 172"/>
              <a:gd name="T35" fmla="*/ 2147483647 h 156"/>
              <a:gd name="T36" fmla="*/ 2147483647 w 172"/>
              <a:gd name="T37" fmla="*/ 2147483647 h 156"/>
              <a:gd name="T38" fmla="*/ 2147483647 w 172"/>
              <a:gd name="T39" fmla="*/ 2147483647 h 156"/>
              <a:gd name="T40" fmla="*/ 2147483647 w 172"/>
              <a:gd name="T41" fmla="*/ 2147483647 h 156"/>
              <a:gd name="T42" fmla="*/ 2147483647 w 172"/>
              <a:gd name="T43" fmla="*/ 2147483647 h 156"/>
              <a:gd name="T44" fmla="*/ 2147483647 w 172"/>
              <a:gd name="T45" fmla="*/ 2147483647 h 156"/>
              <a:gd name="T46" fmla="*/ 2147483647 w 172"/>
              <a:gd name="T47" fmla="*/ 2147483647 h 156"/>
              <a:gd name="T48" fmla="*/ 2147483647 w 172"/>
              <a:gd name="T49" fmla="*/ 2147483647 h 156"/>
              <a:gd name="T50" fmla="*/ 2147483647 w 172"/>
              <a:gd name="T51" fmla="*/ 2147483647 h 156"/>
              <a:gd name="T52" fmla="*/ 2147483647 w 172"/>
              <a:gd name="T53" fmla="*/ 2147483647 h 156"/>
              <a:gd name="T54" fmla="*/ 2147483647 w 172"/>
              <a:gd name="T55" fmla="*/ 2147483647 h 156"/>
              <a:gd name="T56" fmla="*/ 2147483647 w 172"/>
              <a:gd name="T57" fmla="*/ 2147483647 h 156"/>
              <a:gd name="T58" fmla="*/ 2147483647 w 172"/>
              <a:gd name="T59" fmla="*/ 2147483647 h 156"/>
              <a:gd name="T60" fmla="*/ 2147483647 w 172"/>
              <a:gd name="T61" fmla="*/ 2147483647 h 156"/>
              <a:gd name="T62" fmla="*/ 2147483647 w 172"/>
              <a:gd name="T63" fmla="*/ 2147483647 h 156"/>
              <a:gd name="T64" fmla="*/ 2147483647 w 172"/>
              <a:gd name="T65" fmla="*/ 2147483647 h 156"/>
              <a:gd name="T66" fmla="*/ 2147483647 w 172"/>
              <a:gd name="T67" fmla="*/ 2147483647 h 156"/>
              <a:gd name="T68" fmla="*/ 2147483647 w 172"/>
              <a:gd name="T69" fmla="*/ 2147483647 h 156"/>
              <a:gd name="T70" fmla="*/ 2147483647 w 172"/>
              <a:gd name="T71" fmla="*/ 2147483647 h 156"/>
              <a:gd name="T72" fmla="*/ 2147483647 w 172"/>
              <a:gd name="T73" fmla="*/ 2147483647 h 156"/>
              <a:gd name="T74" fmla="*/ 2147483647 w 172"/>
              <a:gd name="T75" fmla="*/ 2147483647 h 156"/>
              <a:gd name="T76" fmla="*/ 2147483647 w 172"/>
              <a:gd name="T77" fmla="*/ 2147483647 h 156"/>
              <a:gd name="T78" fmla="*/ 2147483647 w 172"/>
              <a:gd name="T79" fmla="*/ 2147483647 h 156"/>
              <a:gd name="T80" fmla="*/ 2147483647 w 172"/>
              <a:gd name="T81" fmla="*/ 2147483647 h 156"/>
              <a:gd name="T82" fmla="*/ 2147483647 w 172"/>
              <a:gd name="T83" fmla="*/ 2147483647 h 156"/>
              <a:gd name="T84" fmla="*/ 2147483647 w 172"/>
              <a:gd name="T85" fmla="*/ 2147483647 h 156"/>
              <a:gd name="T86" fmla="*/ 2147483647 w 172"/>
              <a:gd name="T87" fmla="*/ 2147483647 h 156"/>
              <a:gd name="T88" fmla="*/ 2147483647 w 172"/>
              <a:gd name="T89" fmla="*/ 2147483647 h 156"/>
              <a:gd name="T90" fmla="*/ 2147483647 w 172"/>
              <a:gd name="T91" fmla="*/ 2147483647 h 156"/>
              <a:gd name="T92" fmla="*/ 2147483647 w 172"/>
              <a:gd name="T93" fmla="*/ 2147483647 h 156"/>
              <a:gd name="T94" fmla="*/ 2147483647 w 172"/>
              <a:gd name="T95" fmla="*/ 2147483647 h 156"/>
              <a:gd name="T96" fmla="*/ 2147483647 w 172"/>
              <a:gd name="T97" fmla="*/ 2147483647 h 156"/>
              <a:gd name="T98" fmla="*/ 2147483647 w 172"/>
              <a:gd name="T99" fmla="*/ 2147483647 h 156"/>
              <a:gd name="T100" fmla="*/ 2147483647 w 172"/>
              <a:gd name="T101" fmla="*/ 2147483647 h 156"/>
              <a:gd name="T102" fmla="*/ 2147483647 w 172"/>
              <a:gd name="T103" fmla="*/ 2147483647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56"/>
              <a:gd name="T158" fmla="*/ 172 w 172"/>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56">
                <a:moveTo>
                  <a:pt x="146" y="4"/>
                </a:moveTo>
                <a:lnTo>
                  <a:pt x="136" y="2"/>
                </a:lnTo>
                <a:lnTo>
                  <a:pt x="130" y="0"/>
                </a:lnTo>
                <a:lnTo>
                  <a:pt x="124" y="0"/>
                </a:lnTo>
                <a:lnTo>
                  <a:pt x="116" y="0"/>
                </a:lnTo>
                <a:lnTo>
                  <a:pt x="110" y="4"/>
                </a:lnTo>
                <a:lnTo>
                  <a:pt x="104" y="8"/>
                </a:lnTo>
                <a:lnTo>
                  <a:pt x="100" y="14"/>
                </a:lnTo>
                <a:lnTo>
                  <a:pt x="96" y="26"/>
                </a:lnTo>
                <a:lnTo>
                  <a:pt x="90" y="42"/>
                </a:lnTo>
                <a:lnTo>
                  <a:pt x="90" y="50"/>
                </a:lnTo>
                <a:lnTo>
                  <a:pt x="88" y="54"/>
                </a:lnTo>
                <a:lnTo>
                  <a:pt x="84" y="54"/>
                </a:lnTo>
                <a:lnTo>
                  <a:pt x="80" y="52"/>
                </a:lnTo>
                <a:lnTo>
                  <a:pt x="76" y="50"/>
                </a:lnTo>
                <a:lnTo>
                  <a:pt x="72" y="46"/>
                </a:lnTo>
                <a:lnTo>
                  <a:pt x="68" y="44"/>
                </a:lnTo>
                <a:lnTo>
                  <a:pt x="64" y="44"/>
                </a:lnTo>
                <a:lnTo>
                  <a:pt x="60" y="46"/>
                </a:lnTo>
                <a:lnTo>
                  <a:pt x="54" y="52"/>
                </a:lnTo>
                <a:lnTo>
                  <a:pt x="46" y="56"/>
                </a:lnTo>
                <a:lnTo>
                  <a:pt x="44" y="58"/>
                </a:lnTo>
                <a:lnTo>
                  <a:pt x="38" y="60"/>
                </a:lnTo>
                <a:lnTo>
                  <a:pt x="30" y="58"/>
                </a:lnTo>
                <a:lnTo>
                  <a:pt x="24" y="56"/>
                </a:lnTo>
                <a:lnTo>
                  <a:pt x="18" y="52"/>
                </a:lnTo>
                <a:lnTo>
                  <a:pt x="16" y="50"/>
                </a:lnTo>
                <a:lnTo>
                  <a:pt x="16" y="48"/>
                </a:lnTo>
                <a:lnTo>
                  <a:pt x="16" y="38"/>
                </a:lnTo>
                <a:lnTo>
                  <a:pt x="16" y="36"/>
                </a:lnTo>
                <a:lnTo>
                  <a:pt x="10" y="40"/>
                </a:lnTo>
                <a:lnTo>
                  <a:pt x="6" y="46"/>
                </a:lnTo>
                <a:lnTo>
                  <a:pt x="2" y="56"/>
                </a:lnTo>
                <a:lnTo>
                  <a:pt x="0" y="64"/>
                </a:lnTo>
                <a:lnTo>
                  <a:pt x="2" y="70"/>
                </a:lnTo>
                <a:lnTo>
                  <a:pt x="6" y="76"/>
                </a:lnTo>
                <a:lnTo>
                  <a:pt x="6" y="78"/>
                </a:lnTo>
                <a:lnTo>
                  <a:pt x="4" y="82"/>
                </a:lnTo>
                <a:lnTo>
                  <a:pt x="6" y="88"/>
                </a:lnTo>
                <a:lnTo>
                  <a:pt x="10" y="92"/>
                </a:lnTo>
                <a:lnTo>
                  <a:pt x="12" y="92"/>
                </a:lnTo>
                <a:lnTo>
                  <a:pt x="12" y="98"/>
                </a:lnTo>
                <a:lnTo>
                  <a:pt x="18" y="100"/>
                </a:lnTo>
                <a:lnTo>
                  <a:pt x="20" y="102"/>
                </a:lnTo>
                <a:lnTo>
                  <a:pt x="20" y="104"/>
                </a:lnTo>
                <a:lnTo>
                  <a:pt x="20" y="108"/>
                </a:lnTo>
                <a:lnTo>
                  <a:pt x="18" y="112"/>
                </a:lnTo>
                <a:lnTo>
                  <a:pt x="18" y="116"/>
                </a:lnTo>
                <a:lnTo>
                  <a:pt x="20" y="120"/>
                </a:lnTo>
                <a:lnTo>
                  <a:pt x="20" y="118"/>
                </a:lnTo>
                <a:lnTo>
                  <a:pt x="20" y="124"/>
                </a:lnTo>
                <a:lnTo>
                  <a:pt x="22" y="128"/>
                </a:lnTo>
                <a:lnTo>
                  <a:pt x="26" y="132"/>
                </a:lnTo>
                <a:lnTo>
                  <a:pt x="32" y="134"/>
                </a:lnTo>
                <a:lnTo>
                  <a:pt x="38" y="134"/>
                </a:lnTo>
                <a:lnTo>
                  <a:pt x="46" y="136"/>
                </a:lnTo>
                <a:lnTo>
                  <a:pt x="50" y="138"/>
                </a:lnTo>
                <a:lnTo>
                  <a:pt x="48" y="142"/>
                </a:lnTo>
                <a:lnTo>
                  <a:pt x="52" y="144"/>
                </a:lnTo>
                <a:lnTo>
                  <a:pt x="58" y="142"/>
                </a:lnTo>
                <a:lnTo>
                  <a:pt x="62" y="140"/>
                </a:lnTo>
                <a:lnTo>
                  <a:pt x="68" y="138"/>
                </a:lnTo>
                <a:lnTo>
                  <a:pt x="72" y="138"/>
                </a:lnTo>
                <a:lnTo>
                  <a:pt x="78" y="138"/>
                </a:lnTo>
                <a:lnTo>
                  <a:pt x="84" y="140"/>
                </a:lnTo>
                <a:lnTo>
                  <a:pt x="88" y="142"/>
                </a:lnTo>
                <a:lnTo>
                  <a:pt x="96" y="144"/>
                </a:lnTo>
                <a:lnTo>
                  <a:pt x="96" y="150"/>
                </a:lnTo>
                <a:lnTo>
                  <a:pt x="96" y="154"/>
                </a:lnTo>
                <a:lnTo>
                  <a:pt x="96" y="156"/>
                </a:lnTo>
                <a:lnTo>
                  <a:pt x="98" y="156"/>
                </a:lnTo>
                <a:lnTo>
                  <a:pt x="106" y="154"/>
                </a:lnTo>
                <a:lnTo>
                  <a:pt x="114" y="152"/>
                </a:lnTo>
                <a:lnTo>
                  <a:pt x="120" y="148"/>
                </a:lnTo>
                <a:lnTo>
                  <a:pt x="130" y="148"/>
                </a:lnTo>
                <a:lnTo>
                  <a:pt x="130" y="144"/>
                </a:lnTo>
                <a:lnTo>
                  <a:pt x="128" y="142"/>
                </a:lnTo>
                <a:lnTo>
                  <a:pt x="126" y="138"/>
                </a:lnTo>
                <a:lnTo>
                  <a:pt x="126" y="134"/>
                </a:lnTo>
                <a:lnTo>
                  <a:pt x="128" y="132"/>
                </a:lnTo>
                <a:lnTo>
                  <a:pt x="132" y="128"/>
                </a:lnTo>
                <a:lnTo>
                  <a:pt x="132" y="122"/>
                </a:lnTo>
                <a:lnTo>
                  <a:pt x="132" y="116"/>
                </a:lnTo>
                <a:lnTo>
                  <a:pt x="130" y="112"/>
                </a:lnTo>
                <a:lnTo>
                  <a:pt x="132" y="106"/>
                </a:lnTo>
                <a:lnTo>
                  <a:pt x="136" y="100"/>
                </a:lnTo>
                <a:lnTo>
                  <a:pt x="142" y="98"/>
                </a:lnTo>
                <a:lnTo>
                  <a:pt x="146" y="88"/>
                </a:lnTo>
                <a:lnTo>
                  <a:pt x="150" y="76"/>
                </a:lnTo>
                <a:lnTo>
                  <a:pt x="154" y="64"/>
                </a:lnTo>
                <a:lnTo>
                  <a:pt x="156" y="62"/>
                </a:lnTo>
                <a:lnTo>
                  <a:pt x="160" y="60"/>
                </a:lnTo>
                <a:lnTo>
                  <a:pt x="166" y="60"/>
                </a:lnTo>
                <a:lnTo>
                  <a:pt x="172" y="60"/>
                </a:lnTo>
                <a:lnTo>
                  <a:pt x="172" y="56"/>
                </a:lnTo>
                <a:lnTo>
                  <a:pt x="162" y="48"/>
                </a:lnTo>
                <a:lnTo>
                  <a:pt x="158" y="42"/>
                </a:lnTo>
                <a:lnTo>
                  <a:pt x="156" y="36"/>
                </a:lnTo>
                <a:lnTo>
                  <a:pt x="158" y="34"/>
                </a:lnTo>
                <a:lnTo>
                  <a:pt x="160" y="30"/>
                </a:lnTo>
                <a:lnTo>
                  <a:pt x="154" y="28"/>
                </a:lnTo>
                <a:lnTo>
                  <a:pt x="150" y="22"/>
                </a:lnTo>
                <a:lnTo>
                  <a:pt x="148" y="14"/>
                </a:lnTo>
                <a:lnTo>
                  <a:pt x="146" y="8"/>
                </a:lnTo>
                <a:lnTo>
                  <a:pt x="146"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8" name="Freeform 357"/>
          <p:cNvSpPr>
            <a:spLocks/>
          </p:cNvSpPr>
          <p:nvPr/>
        </p:nvSpPr>
        <p:spPr bwMode="auto">
          <a:xfrm>
            <a:off x="7638982" y="3735061"/>
            <a:ext cx="267598" cy="276950"/>
          </a:xfrm>
          <a:custGeom>
            <a:avLst/>
            <a:gdLst>
              <a:gd name="T0" fmla="*/ 2147483647 w 172"/>
              <a:gd name="T1" fmla="*/ 2147483647 h 178"/>
              <a:gd name="T2" fmla="*/ 2147483647 w 172"/>
              <a:gd name="T3" fmla="*/ 2147483647 h 178"/>
              <a:gd name="T4" fmla="*/ 2147483647 w 172"/>
              <a:gd name="T5" fmla="*/ 2147483647 h 178"/>
              <a:gd name="T6" fmla="*/ 2147483647 w 172"/>
              <a:gd name="T7" fmla="*/ 2147483647 h 178"/>
              <a:gd name="T8" fmla="*/ 2147483647 w 172"/>
              <a:gd name="T9" fmla="*/ 2147483647 h 178"/>
              <a:gd name="T10" fmla="*/ 2147483647 w 172"/>
              <a:gd name="T11" fmla="*/ 2147483647 h 178"/>
              <a:gd name="T12" fmla="*/ 2147483647 w 172"/>
              <a:gd name="T13" fmla="*/ 2147483647 h 178"/>
              <a:gd name="T14" fmla="*/ 2147483647 w 172"/>
              <a:gd name="T15" fmla="*/ 2147483647 h 178"/>
              <a:gd name="T16" fmla="*/ 2147483647 w 172"/>
              <a:gd name="T17" fmla="*/ 2147483647 h 178"/>
              <a:gd name="T18" fmla="*/ 2147483647 w 172"/>
              <a:gd name="T19" fmla="*/ 2147483647 h 178"/>
              <a:gd name="T20" fmla="*/ 2147483647 w 172"/>
              <a:gd name="T21" fmla="*/ 2147483647 h 178"/>
              <a:gd name="T22" fmla="*/ 2147483647 w 172"/>
              <a:gd name="T23" fmla="*/ 2147483647 h 178"/>
              <a:gd name="T24" fmla="*/ 2147483647 w 172"/>
              <a:gd name="T25" fmla="*/ 2147483647 h 178"/>
              <a:gd name="T26" fmla="*/ 2147483647 w 172"/>
              <a:gd name="T27" fmla="*/ 2147483647 h 178"/>
              <a:gd name="T28" fmla="*/ 2147483647 w 172"/>
              <a:gd name="T29" fmla="*/ 2147483647 h 178"/>
              <a:gd name="T30" fmla="*/ 2147483647 w 172"/>
              <a:gd name="T31" fmla="*/ 2147483647 h 178"/>
              <a:gd name="T32" fmla="*/ 2147483647 w 172"/>
              <a:gd name="T33" fmla="*/ 2147483647 h 178"/>
              <a:gd name="T34" fmla="*/ 2147483647 w 172"/>
              <a:gd name="T35" fmla="*/ 2147483647 h 178"/>
              <a:gd name="T36" fmla="*/ 2147483647 w 172"/>
              <a:gd name="T37" fmla="*/ 2147483647 h 178"/>
              <a:gd name="T38" fmla="*/ 2147483647 w 172"/>
              <a:gd name="T39" fmla="*/ 2147483647 h 178"/>
              <a:gd name="T40" fmla="*/ 2147483647 w 172"/>
              <a:gd name="T41" fmla="*/ 2147483647 h 178"/>
              <a:gd name="T42" fmla="*/ 2147483647 w 172"/>
              <a:gd name="T43" fmla="*/ 2147483647 h 178"/>
              <a:gd name="T44" fmla="*/ 2147483647 w 172"/>
              <a:gd name="T45" fmla="*/ 2147483647 h 178"/>
              <a:gd name="T46" fmla="*/ 2147483647 w 172"/>
              <a:gd name="T47" fmla="*/ 2147483647 h 178"/>
              <a:gd name="T48" fmla="*/ 2147483647 w 172"/>
              <a:gd name="T49" fmla="*/ 2147483647 h 178"/>
              <a:gd name="T50" fmla="*/ 2147483647 w 172"/>
              <a:gd name="T51" fmla="*/ 2147483647 h 178"/>
              <a:gd name="T52" fmla="*/ 2147483647 w 172"/>
              <a:gd name="T53" fmla="*/ 2147483647 h 178"/>
              <a:gd name="T54" fmla="*/ 2147483647 w 172"/>
              <a:gd name="T55" fmla="*/ 2147483647 h 178"/>
              <a:gd name="T56" fmla="*/ 2147483647 w 172"/>
              <a:gd name="T57" fmla="*/ 2147483647 h 178"/>
              <a:gd name="T58" fmla="*/ 2147483647 w 172"/>
              <a:gd name="T59" fmla="*/ 2147483647 h 178"/>
              <a:gd name="T60" fmla="*/ 2147483647 w 172"/>
              <a:gd name="T61" fmla="*/ 2147483647 h 178"/>
              <a:gd name="T62" fmla="*/ 2147483647 w 172"/>
              <a:gd name="T63" fmla="*/ 2147483647 h 178"/>
              <a:gd name="T64" fmla="*/ 0 w 172"/>
              <a:gd name="T65" fmla="*/ 2147483647 h 178"/>
              <a:gd name="T66" fmla="*/ 2147483647 w 172"/>
              <a:gd name="T67" fmla="*/ 2147483647 h 178"/>
              <a:gd name="T68" fmla="*/ 2147483647 w 172"/>
              <a:gd name="T69" fmla="*/ 0 h 178"/>
              <a:gd name="T70" fmla="*/ 2147483647 w 172"/>
              <a:gd name="T71" fmla="*/ 2147483647 h 178"/>
              <a:gd name="T72" fmla="*/ 2147483647 w 172"/>
              <a:gd name="T73" fmla="*/ 2147483647 h 178"/>
              <a:gd name="T74" fmla="*/ 2147483647 w 172"/>
              <a:gd name="T75" fmla="*/ 2147483647 h 178"/>
              <a:gd name="T76" fmla="*/ 2147483647 w 172"/>
              <a:gd name="T77" fmla="*/ 2147483647 h 178"/>
              <a:gd name="T78" fmla="*/ 2147483647 w 172"/>
              <a:gd name="T79" fmla="*/ 2147483647 h 178"/>
              <a:gd name="T80" fmla="*/ 2147483647 w 172"/>
              <a:gd name="T81" fmla="*/ 2147483647 h 178"/>
              <a:gd name="T82" fmla="*/ 2147483647 w 172"/>
              <a:gd name="T83" fmla="*/ 2147483647 h 178"/>
              <a:gd name="T84" fmla="*/ 2147483647 w 172"/>
              <a:gd name="T85" fmla="*/ 2147483647 h 178"/>
              <a:gd name="T86" fmla="*/ 2147483647 w 172"/>
              <a:gd name="T87" fmla="*/ 2147483647 h 178"/>
              <a:gd name="T88" fmla="*/ 2147483647 w 172"/>
              <a:gd name="T89" fmla="*/ 2147483647 h 178"/>
              <a:gd name="T90" fmla="*/ 2147483647 w 172"/>
              <a:gd name="T91" fmla="*/ 2147483647 h 178"/>
              <a:gd name="T92" fmla="*/ 2147483647 w 172"/>
              <a:gd name="T93" fmla="*/ 2147483647 h 178"/>
              <a:gd name="T94" fmla="*/ 2147483647 w 172"/>
              <a:gd name="T95" fmla="*/ 2147483647 h 178"/>
              <a:gd name="T96" fmla="*/ 2147483647 w 172"/>
              <a:gd name="T97" fmla="*/ 2147483647 h 178"/>
              <a:gd name="T98" fmla="*/ 2147483647 w 172"/>
              <a:gd name="T99" fmla="*/ 2147483647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78"/>
              <a:gd name="T152" fmla="*/ 172 w 172"/>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78">
                <a:moveTo>
                  <a:pt x="172" y="42"/>
                </a:moveTo>
                <a:lnTo>
                  <a:pt x="172" y="124"/>
                </a:lnTo>
                <a:lnTo>
                  <a:pt x="168" y="128"/>
                </a:lnTo>
                <a:lnTo>
                  <a:pt x="168" y="132"/>
                </a:lnTo>
                <a:lnTo>
                  <a:pt x="172" y="136"/>
                </a:lnTo>
                <a:lnTo>
                  <a:pt x="172" y="178"/>
                </a:lnTo>
                <a:lnTo>
                  <a:pt x="166" y="176"/>
                </a:lnTo>
                <a:lnTo>
                  <a:pt x="160" y="170"/>
                </a:lnTo>
                <a:lnTo>
                  <a:pt x="156" y="164"/>
                </a:lnTo>
                <a:lnTo>
                  <a:pt x="154" y="156"/>
                </a:lnTo>
                <a:lnTo>
                  <a:pt x="136" y="156"/>
                </a:lnTo>
                <a:lnTo>
                  <a:pt x="130" y="160"/>
                </a:lnTo>
                <a:lnTo>
                  <a:pt x="120" y="160"/>
                </a:lnTo>
                <a:lnTo>
                  <a:pt x="112" y="160"/>
                </a:lnTo>
                <a:lnTo>
                  <a:pt x="110" y="158"/>
                </a:lnTo>
                <a:lnTo>
                  <a:pt x="110" y="156"/>
                </a:lnTo>
                <a:lnTo>
                  <a:pt x="112" y="150"/>
                </a:lnTo>
                <a:lnTo>
                  <a:pt x="118" y="144"/>
                </a:lnTo>
                <a:lnTo>
                  <a:pt x="126" y="138"/>
                </a:lnTo>
                <a:lnTo>
                  <a:pt x="130" y="136"/>
                </a:lnTo>
                <a:lnTo>
                  <a:pt x="128" y="128"/>
                </a:lnTo>
                <a:lnTo>
                  <a:pt x="128" y="122"/>
                </a:lnTo>
                <a:lnTo>
                  <a:pt x="126" y="114"/>
                </a:lnTo>
                <a:lnTo>
                  <a:pt x="124" y="108"/>
                </a:lnTo>
                <a:lnTo>
                  <a:pt x="120" y="102"/>
                </a:lnTo>
                <a:lnTo>
                  <a:pt x="112" y="98"/>
                </a:lnTo>
                <a:lnTo>
                  <a:pt x="98" y="92"/>
                </a:lnTo>
                <a:lnTo>
                  <a:pt x="80" y="86"/>
                </a:lnTo>
                <a:lnTo>
                  <a:pt x="74" y="80"/>
                </a:lnTo>
                <a:lnTo>
                  <a:pt x="66" y="76"/>
                </a:lnTo>
                <a:lnTo>
                  <a:pt x="62" y="74"/>
                </a:lnTo>
                <a:lnTo>
                  <a:pt x="58" y="72"/>
                </a:lnTo>
                <a:lnTo>
                  <a:pt x="48" y="72"/>
                </a:lnTo>
                <a:lnTo>
                  <a:pt x="50" y="66"/>
                </a:lnTo>
                <a:lnTo>
                  <a:pt x="52" y="64"/>
                </a:lnTo>
                <a:lnTo>
                  <a:pt x="46" y="72"/>
                </a:lnTo>
                <a:lnTo>
                  <a:pt x="42" y="76"/>
                </a:lnTo>
                <a:lnTo>
                  <a:pt x="36" y="78"/>
                </a:lnTo>
                <a:lnTo>
                  <a:pt x="34" y="78"/>
                </a:lnTo>
                <a:lnTo>
                  <a:pt x="34" y="72"/>
                </a:lnTo>
                <a:lnTo>
                  <a:pt x="34" y="70"/>
                </a:lnTo>
                <a:lnTo>
                  <a:pt x="28" y="58"/>
                </a:lnTo>
                <a:lnTo>
                  <a:pt x="26" y="54"/>
                </a:lnTo>
                <a:lnTo>
                  <a:pt x="22" y="52"/>
                </a:lnTo>
                <a:lnTo>
                  <a:pt x="22" y="48"/>
                </a:lnTo>
                <a:lnTo>
                  <a:pt x="22" y="46"/>
                </a:lnTo>
                <a:lnTo>
                  <a:pt x="26" y="46"/>
                </a:lnTo>
                <a:lnTo>
                  <a:pt x="30" y="46"/>
                </a:lnTo>
                <a:lnTo>
                  <a:pt x="34" y="48"/>
                </a:lnTo>
                <a:lnTo>
                  <a:pt x="38" y="46"/>
                </a:lnTo>
                <a:lnTo>
                  <a:pt x="42" y="42"/>
                </a:lnTo>
                <a:lnTo>
                  <a:pt x="50" y="44"/>
                </a:lnTo>
                <a:lnTo>
                  <a:pt x="54" y="42"/>
                </a:lnTo>
                <a:lnTo>
                  <a:pt x="58" y="40"/>
                </a:lnTo>
                <a:lnTo>
                  <a:pt x="54" y="40"/>
                </a:lnTo>
                <a:lnTo>
                  <a:pt x="44" y="40"/>
                </a:lnTo>
                <a:lnTo>
                  <a:pt x="34" y="42"/>
                </a:lnTo>
                <a:lnTo>
                  <a:pt x="28" y="42"/>
                </a:lnTo>
                <a:lnTo>
                  <a:pt x="24" y="40"/>
                </a:lnTo>
                <a:lnTo>
                  <a:pt x="20" y="36"/>
                </a:lnTo>
                <a:lnTo>
                  <a:pt x="20" y="30"/>
                </a:lnTo>
                <a:lnTo>
                  <a:pt x="18" y="30"/>
                </a:lnTo>
                <a:lnTo>
                  <a:pt x="16" y="28"/>
                </a:lnTo>
                <a:lnTo>
                  <a:pt x="6" y="24"/>
                </a:lnTo>
                <a:lnTo>
                  <a:pt x="0" y="18"/>
                </a:lnTo>
                <a:lnTo>
                  <a:pt x="0" y="14"/>
                </a:lnTo>
                <a:lnTo>
                  <a:pt x="8" y="10"/>
                </a:lnTo>
                <a:lnTo>
                  <a:pt x="16" y="6"/>
                </a:lnTo>
                <a:lnTo>
                  <a:pt x="24" y="2"/>
                </a:lnTo>
                <a:lnTo>
                  <a:pt x="32" y="0"/>
                </a:lnTo>
                <a:lnTo>
                  <a:pt x="36" y="2"/>
                </a:lnTo>
                <a:lnTo>
                  <a:pt x="40" y="4"/>
                </a:lnTo>
                <a:lnTo>
                  <a:pt x="48" y="6"/>
                </a:lnTo>
                <a:lnTo>
                  <a:pt x="54" y="6"/>
                </a:lnTo>
                <a:lnTo>
                  <a:pt x="58" y="12"/>
                </a:lnTo>
                <a:lnTo>
                  <a:pt x="60" y="18"/>
                </a:lnTo>
                <a:lnTo>
                  <a:pt x="60" y="36"/>
                </a:lnTo>
                <a:lnTo>
                  <a:pt x="62" y="42"/>
                </a:lnTo>
                <a:lnTo>
                  <a:pt x="64" y="44"/>
                </a:lnTo>
                <a:lnTo>
                  <a:pt x="66" y="44"/>
                </a:lnTo>
                <a:lnTo>
                  <a:pt x="70" y="52"/>
                </a:lnTo>
                <a:lnTo>
                  <a:pt x="72" y="58"/>
                </a:lnTo>
                <a:lnTo>
                  <a:pt x="76" y="60"/>
                </a:lnTo>
                <a:lnTo>
                  <a:pt x="78" y="58"/>
                </a:lnTo>
                <a:lnTo>
                  <a:pt x="82" y="56"/>
                </a:lnTo>
                <a:lnTo>
                  <a:pt x="84" y="52"/>
                </a:lnTo>
                <a:lnTo>
                  <a:pt x="90" y="46"/>
                </a:lnTo>
                <a:lnTo>
                  <a:pt x="96" y="42"/>
                </a:lnTo>
                <a:lnTo>
                  <a:pt x="102" y="38"/>
                </a:lnTo>
                <a:lnTo>
                  <a:pt x="108" y="32"/>
                </a:lnTo>
                <a:lnTo>
                  <a:pt x="114" y="24"/>
                </a:lnTo>
                <a:lnTo>
                  <a:pt x="116" y="22"/>
                </a:lnTo>
                <a:lnTo>
                  <a:pt x="120" y="20"/>
                </a:lnTo>
                <a:lnTo>
                  <a:pt x="126" y="22"/>
                </a:lnTo>
                <a:lnTo>
                  <a:pt x="130" y="24"/>
                </a:lnTo>
                <a:lnTo>
                  <a:pt x="138" y="28"/>
                </a:lnTo>
                <a:lnTo>
                  <a:pt x="146" y="34"/>
                </a:lnTo>
                <a:lnTo>
                  <a:pt x="152" y="38"/>
                </a:lnTo>
                <a:lnTo>
                  <a:pt x="162" y="40"/>
                </a:lnTo>
                <a:lnTo>
                  <a:pt x="172" y="4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49" name="Freeform 358"/>
          <p:cNvSpPr>
            <a:spLocks/>
          </p:cNvSpPr>
          <p:nvPr/>
        </p:nvSpPr>
        <p:spPr bwMode="auto">
          <a:xfrm>
            <a:off x="7901913" y="3800408"/>
            <a:ext cx="250485" cy="258279"/>
          </a:xfrm>
          <a:custGeom>
            <a:avLst/>
            <a:gdLst>
              <a:gd name="T0" fmla="*/ 2147483647 w 162"/>
              <a:gd name="T1" fmla="*/ 2147483647 h 166"/>
              <a:gd name="T2" fmla="*/ 0 w 162"/>
              <a:gd name="T3" fmla="*/ 2147483647 h 166"/>
              <a:gd name="T4" fmla="*/ 2147483647 w 162"/>
              <a:gd name="T5" fmla="*/ 2147483647 h 166"/>
              <a:gd name="T6" fmla="*/ 2147483647 w 162"/>
              <a:gd name="T7" fmla="*/ 2147483647 h 166"/>
              <a:gd name="T8" fmla="*/ 2147483647 w 162"/>
              <a:gd name="T9" fmla="*/ 2147483647 h 166"/>
              <a:gd name="T10" fmla="*/ 2147483647 w 162"/>
              <a:gd name="T11" fmla="*/ 2147483647 h 166"/>
              <a:gd name="T12" fmla="*/ 2147483647 w 162"/>
              <a:gd name="T13" fmla="*/ 2147483647 h 166"/>
              <a:gd name="T14" fmla="*/ 2147483647 w 162"/>
              <a:gd name="T15" fmla="*/ 2147483647 h 166"/>
              <a:gd name="T16" fmla="*/ 2147483647 w 162"/>
              <a:gd name="T17" fmla="*/ 2147483647 h 166"/>
              <a:gd name="T18" fmla="*/ 2147483647 w 162"/>
              <a:gd name="T19" fmla="*/ 2147483647 h 166"/>
              <a:gd name="T20" fmla="*/ 2147483647 w 162"/>
              <a:gd name="T21" fmla="*/ 2147483647 h 166"/>
              <a:gd name="T22" fmla="*/ 2147483647 w 162"/>
              <a:gd name="T23" fmla="*/ 2147483647 h 166"/>
              <a:gd name="T24" fmla="*/ 2147483647 w 162"/>
              <a:gd name="T25" fmla="*/ 2147483647 h 166"/>
              <a:gd name="T26" fmla="*/ 2147483647 w 162"/>
              <a:gd name="T27" fmla="*/ 2147483647 h 166"/>
              <a:gd name="T28" fmla="*/ 2147483647 w 162"/>
              <a:gd name="T29" fmla="*/ 2147483647 h 166"/>
              <a:gd name="T30" fmla="*/ 2147483647 w 162"/>
              <a:gd name="T31" fmla="*/ 2147483647 h 166"/>
              <a:gd name="T32" fmla="*/ 2147483647 w 162"/>
              <a:gd name="T33" fmla="*/ 2147483647 h 166"/>
              <a:gd name="T34" fmla="*/ 2147483647 w 162"/>
              <a:gd name="T35" fmla="*/ 2147483647 h 166"/>
              <a:gd name="T36" fmla="*/ 2147483647 w 162"/>
              <a:gd name="T37" fmla="*/ 2147483647 h 166"/>
              <a:gd name="T38" fmla="*/ 2147483647 w 162"/>
              <a:gd name="T39" fmla="*/ 2147483647 h 166"/>
              <a:gd name="T40" fmla="*/ 2147483647 w 162"/>
              <a:gd name="T41" fmla="*/ 2147483647 h 166"/>
              <a:gd name="T42" fmla="*/ 2147483647 w 162"/>
              <a:gd name="T43" fmla="*/ 2147483647 h 166"/>
              <a:gd name="T44" fmla="*/ 2147483647 w 162"/>
              <a:gd name="T45" fmla="*/ 2147483647 h 166"/>
              <a:gd name="T46" fmla="*/ 2147483647 w 162"/>
              <a:gd name="T47" fmla="*/ 2147483647 h 166"/>
              <a:gd name="T48" fmla="*/ 2147483647 w 162"/>
              <a:gd name="T49" fmla="*/ 2147483647 h 166"/>
              <a:gd name="T50" fmla="*/ 2147483647 w 162"/>
              <a:gd name="T51" fmla="*/ 2147483647 h 166"/>
              <a:gd name="T52" fmla="*/ 2147483647 w 162"/>
              <a:gd name="T53" fmla="*/ 2147483647 h 166"/>
              <a:gd name="T54" fmla="*/ 2147483647 w 162"/>
              <a:gd name="T55" fmla="*/ 2147483647 h 166"/>
              <a:gd name="T56" fmla="*/ 2147483647 w 162"/>
              <a:gd name="T57" fmla="*/ 2147483647 h 166"/>
              <a:gd name="T58" fmla="*/ 2147483647 w 162"/>
              <a:gd name="T59" fmla="*/ 2147483647 h 166"/>
              <a:gd name="T60" fmla="*/ 2147483647 w 162"/>
              <a:gd name="T61" fmla="*/ 2147483647 h 166"/>
              <a:gd name="T62" fmla="*/ 2147483647 w 162"/>
              <a:gd name="T63" fmla="*/ 2147483647 h 166"/>
              <a:gd name="T64" fmla="*/ 2147483647 w 162"/>
              <a:gd name="T65" fmla="*/ 2147483647 h 166"/>
              <a:gd name="T66" fmla="*/ 2147483647 w 162"/>
              <a:gd name="T67" fmla="*/ 2147483647 h 166"/>
              <a:gd name="T68" fmla="*/ 2147483647 w 162"/>
              <a:gd name="T69" fmla="*/ 2147483647 h 166"/>
              <a:gd name="T70" fmla="*/ 2147483647 w 162"/>
              <a:gd name="T71" fmla="*/ 2147483647 h 166"/>
              <a:gd name="T72" fmla="*/ 2147483647 w 162"/>
              <a:gd name="T73" fmla="*/ 2147483647 h 166"/>
              <a:gd name="T74" fmla="*/ 2147483647 w 162"/>
              <a:gd name="T75" fmla="*/ 0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166"/>
              <a:gd name="T116" fmla="*/ 162 w 162"/>
              <a:gd name="T117" fmla="*/ 166 h 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166">
                <a:moveTo>
                  <a:pt x="4" y="0"/>
                </a:moveTo>
                <a:lnTo>
                  <a:pt x="4" y="82"/>
                </a:lnTo>
                <a:lnTo>
                  <a:pt x="0" y="86"/>
                </a:lnTo>
                <a:lnTo>
                  <a:pt x="0" y="90"/>
                </a:lnTo>
                <a:lnTo>
                  <a:pt x="4" y="94"/>
                </a:lnTo>
                <a:lnTo>
                  <a:pt x="4" y="136"/>
                </a:lnTo>
                <a:lnTo>
                  <a:pt x="14" y="140"/>
                </a:lnTo>
                <a:lnTo>
                  <a:pt x="26" y="140"/>
                </a:lnTo>
                <a:lnTo>
                  <a:pt x="30" y="140"/>
                </a:lnTo>
                <a:lnTo>
                  <a:pt x="34" y="134"/>
                </a:lnTo>
                <a:lnTo>
                  <a:pt x="38" y="130"/>
                </a:lnTo>
                <a:lnTo>
                  <a:pt x="40" y="126"/>
                </a:lnTo>
                <a:lnTo>
                  <a:pt x="34" y="126"/>
                </a:lnTo>
                <a:lnTo>
                  <a:pt x="44" y="126"/>
                </a:lnTo>
                <a:lnTo>
                  <a:pt x="44" y="118"/>
                </a:lnTo>
                <a:lnTo>
                  <a:pt x="46" y="112"/>
                </a:lnTo>
                <a:lnTo>
                  <a:pt x="50" y="106"/>
                </a:lnTo>
                <a:lnTo>
                  <a:pt x="56" y="106"/>
                </a:lnTo>
                <a:lnTo>
                  <a:pt x="72" y="106"/>
                </a:lnTo>
                <a:lnTo>
                  <a:pt x="88" y="114"/>
                </a:lnTo>
                <a:lnTo>
                  <a:pt x="92" y="118"/>
                </a:lnTo>
                <a:lnTo>
                  <a:pt x="94" y="122"/>
                </a:lnTo>
                <a:lnTo>
                  <a:pt x="96" y="128"/>
                </a:lnTo>
                <a:lnTo>
                  <a:pt x="98" y="134"/>
                </a:lnTo>
                <a:lnTo>
                  <a:pt x="96" y="132"/>
                </a:lnTo>
                <a:lnTo>
                  <a:pt x="98" y="140"/>
                </a:lnTo>
                <a:lnTo>
                  <a:pt x="102" y="144"/>
                </a:lnTo>
                <a:lnTo>
                  <a:pt x="106" y="148"/>
                </a:lnTo>
                <a:lnTo>
                  <a:pt x="112" y="152"/>
                </a:lnTo>
                <a:lnTo>
                  <a:pt x="128" y="156"/>
                </a:lnTo>
                <a:lnTo>
                  <a:pt x="142" y="160"/>
                </a:lnTo>
                <a:lnTo>
                  <a:pt x="146" y="162"/>
                </a:lnTo>
                <a:lnTo>
                  <a:pt x="148" y="164"/>
                </a:lnTo>
                <a:lnTo>
                  <a:pt x="152" y="166"/>
                </a:lnTo>
                <a:lnTo>
                  <a:pt x="158" y="164"/>
                </a:lnTo>
                <a:lnTo>
                  <a:pt x="160" y="162"/>
                </a:lnTo>
                <a:lnTo>
                  <a:pt x="162" y="160"/>
                </a:lnTo>
                <a:lnTo>
                  <a:pt x="160" y="156"/>
                </a:lnTo>
                <a:lnTo>
                  <a:pt x="158" y="152"/>
                </a:lnTo>
                <a:lnTo>
                  <a:pt x="154" y="148"/>
                </a:lnTo>
                <a:lnTo>
                  <a:pt x="152" y="144"/>
                </a:lnTo>
                <a:lnTo>
                  <a:pt x="146" y="142"/>
                </a:lnTo>
                <a:lnTo>
                  <a:pt x="142" y="140"/>
                </a:lnTo>
                <a:lnTo>
                  <a:pt x="140" y="130"/>
                </a:lnTo>
                <a:lnTo>
                  <a:pt x="138" y="128"/>
                </a:lnTo>
                <a:lnTo>
                  <a:pt x="134" y="126"/>
                </a:lnTo>
                <a:lnTo>
                  <a:pt x="130" y="126"/>
                </a:lnTo>
                <a:lnTo>
                  <a:pt x="126" y="124"/>
                </a:lnTo>
                <a:lnTo>
                  <a:pt x="122" y="116"/>
                </a:lnTo>
                <a:lnTo>
                  <a:pt x="120" y="112"/>
                </a:lnTo>
                <a:lnTo>
                  <a:pt x="120" y="106"/>
                </a:lnTo>
                <a:lnTo>
                  <a:pt x="116" y="104"/>
                </a:lnTo>
                <a:lnTo>
                  <a:pt x="110" y="100"/>
                </a:lnTo>
                <a:lnTo>
                  <a:pt x="102" y="90"/>
                </a:lnTo>
                <a:lnTo>
                  <a:pt x="110" y="90"/>
                </a:lnTo>
                <a:lnTo>
                  <a:pt x="120" y="90"/>
                </a:lnTo>
                <a:lnTo>
                  <a:pt x="126" y="90"/>
                </a:lnTo>
                <a:lnTo>
                  <a:pt x="130" y="88"/>
                </a:lnTo>
                <a:lnTo>
                  <a:pt x="134" y="86"/>
                </a:lnTo>
                <a:lnTo>
                  <a:pt x="136" y="82"/>
                </a:lnTo>
                <a:lnTo>
                  <a:pt x="130" y="80"/>
                </a:lnTo>
                <a:lnTo>
                  <a:pt x="124" y="76"/>
                </a:lnTo>
                <a:lnTo>
                  <a:pt x="112" y="70"/>
                </a:lnTo>
                <a:lnTo>
                  <a:pt x="104" y="66"/>
                </a:lnTo>
                <a:lnTo>
                  <a:pt x="100" y="64"/>
                </a:lnTo>
                <a:lnTo>
                  <a:pt x="96" y="62"/>
                </a:lnTo>
                <a:lnTo>
                  <a:pt x="92" y="62"/>
                </a:lnTo>
                <a:lnTo>
                  <a:pt x="88" y="62"/>
                </a:lnTo>
                <a:lnTo>
                  <a:pt x="88" y="60"/>
                </a:lnTo>
                <a:lnTo>
                  <a:pt x="86" y="56"/>
                </a:lnTo>
                <a:lnTo>
                  <a:pt x="86" y="50"/>
                </a:lnTo>
                <a:lnTo>
                  <a:pt x="86" y="46"/>
                </a:lnTo>
                <a:lnTo>
                  <a:pt x="84" y="40"/>
                </a:lnTo>
                <a:lnTo>
                  <a:pt x="60" y="24"/>
                </a:lnTo>
                <a:lnTo>
                  <a:pt x="34" y="12"/>
                </a:lnTo>
                <a:lnTo>
                  <a:pt x="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0" name="Freeform 359"/>
          <p:cNvSpPr>
            <a:spLocks/>
          </p:cNvSpPr>
          <p:nvPr/>
        </p:nvSpPr>
        <p:spPr bwMode="auto">
          <a:xfrm>
            <a:off x="7206468" y="2409436"/>
            <a:ext cx="124464" cy="155590"/>
          </a:xfrm>
          <a:custGeom>
            <a:avLst/>
            <a:gdLst>
              <a:gd name="T0" fmla="*/ 2147483647 w 80"/>
              <a:gd name="T1" fmla="*/ 2147483647 h 100"/>
              <a:gd name="T2" fmla="*/ 2147483647 w 80"/>
              <a:gd name="T3" fmla="*/ 2147483647 h 100"/>
              <a:gd name="T4" fmla="*/ 2147483647 w 80"/>
              <a:gd name="T5" fmla="*/ 2147483647 h 100"/>
              <a:gd name="T6" fmla="*/ 2147483647 w 80"/>
              <a:gd name="T7" fmla="*/ 2147483647 h 100"/>
              <a:gd name="T8" fmla="*/ 2147483647 w 80"/>
              <a:gd name="T9" fmla="*/ 2147483647 h 100"/>
              <a:gd name="T10" fmla="*/ 2147483647 w 80"/>
              <a:gd name="T11" fmla="*/ 2147483647 h 100"/>
              <a:gd name="T12" fmla="*/ 2147483647 w 80"/>
              <a:gd name="T13" fmla="*/ 2147483647 h 100"/>
              <a:gd name="T14" fmla="*/ 2147483647 w 80"/>
              <a:gd name="T15" fmla="*/ 2147483647 h 100"/>
              <a:gd name="T16" fmla="*/ 2147483647 w 80"/>
              <a:gd name="T17" fmla="*/ 2147483647 h 100"/>
              <a:gd name="T18" fmla="*/ 2147483647 w 80"/>
              <a:gd name="T19" fmla="*/ 2147483647 h 100"/>
              <a:gd name="T20" fmla="*/ 2147483647 w 80"/>
              <a:gd name="T21" fmla="*/ 2147483647 h 100"/>
              <a:gd name="T22" fmla="*/ 2147483647 w 80"/>
              <a:gd name="T23" fmla="*/ 2147483647 h 100"/>
              <a:gd name="T24" fmla="*/ 2147483647 w 80"/>
              <a:gd name="T25" fmla="*/ 2147483647 h 100"/>
              <a:gd name="T26" fmla="*/ 2147483647 w 80"/>
              <a:gd name="T27" fmla="*/ 2147483647 h 100"/>
              <a:gd name="T28" fmla="*/ 2147483647 w 80"/>
              <a:gd name="T29" fmla="*/ 2147483647 h 100"/>
              <a:gd name="T30" fmla="*/ 2147483647 w 80"/>
              <a:gd name="T31" fmla="*/ 0 h 100"/>
              <a:gd name="T32" fmla="*/ 2147483647 w 80"/>
              <a:gd name="T33" fmla="*/ 2147483647 h 100"/>
              <a:gd name="T34" fmla="*/ 2147483647 w 80"/>
              <a:gd name="T35" fmla="*/ 2147483647 h 100"/>
              <a:gd name="T36" fmla="*/ 2147483647 w 80"/>
              <a:gd name="T37" fmla="*/ 2147483647 h 100"/>
              <a:gd name="T38" fmla="*/ 2147483647 w 80"/>
              <a:gd name="T39" fmla="*/ 2147483647 h 100"/>
              <a:gd name="T40" fmla="*/ 2147483647 w 80"/>
              <a:gd name="T41" fmla="*/ 2147483647 h 100"/>
              <a:gd name="T42" fmla="*/ 2147483647 w 80"/>
              <a:gd name="T43" fmla="*/ 2147483647 h 100"/>
              <a:gd name="T44" fmla="*/ 2147483647 w 80"/>
              <a:gd name="T45" fmla="*/ 2147483647 h 100"/>
              <a:gd name="T46" fmla="*/ 2147483647 w 80"/>
              <a:gd name="T47" fmla="*/ 2147483647 h 100"/>
              <a:gd name="T48" fmla="*/ 2147483647 w 80"/>
              <a:gd name="T49" fmla="*/ 2147483647 h 100"/>
              <a:gd name="T50" fmla="*/ 2147483647 w 80"/>
              <a:gd name="T51" fmla="*/ 2147483647 h 100"/>
              <a:gd name="T52" fmla="*/ 2147483647 w 80"/>
              <a:gd name="T53" fmla="*/ 2147483647 h 100"/>
              <a:gd name="T54" fmla="*/ 2147483647 w 80"/>
              <a:gd name="T55" fmla="*/ 2147483647 h 100"/>
              <a:gd name="T56" fmla="*/ 2147483647 w 80"/>
              <a:gd name="T57" fmla="*/ 2147483647 h 100"/>
              <a:gd name="T58" fmla="*/ 2147483647 w 80"/>
              <a:gd name="T59" fmla="*/ 2147483647 h 100"/>
              <a:gd name="T60" fmla="*/ 0 w 80"/>
              <a:gd name="T61" fmla="*/ 2147483647 h 100"/>
              <a:gd name="T62" fmla="*/ 2147483647 w 80"/>
              <a:gd name="T63" fmla="*/ 2147483647 h 100"/>
              <a:gd name="T64" fmla="*/ 2147483647 w 80"/>
              <a:gd name="T65" fmla="*/ 2147483647 h 100"/>
              <a:gd name="T66" fmla="*/ 2147483647 w 80"/>
              <a:gd name="T67" fmla="*/ 2147483647 h 100"/>
              <a:gd name="T68" fmla="*/ 2147483647 w 80"/>
              <a:gd name="T69" fmla="*/ 2147483647 h 100"/>
              <a:gd name="T70" fmla="*/ 2147483647 w 80"/>
              <a:gd name="T71" fmla="*/ 2147483647 h 100"/>
              <a:gd name="T72" fmla="*/ 2147483647 w 80"/>
              <a:gd name="T73" fmla="*/ 2147483647 h 100"/>
              <a:gd name="T74" fmla="*/ 2147483647 w 80"/>
              <a:gd name="T75" fmla="*/ 2147483647 h 100"/>
              <a:gd name="T76" fmla="*/ 2147483647 w 80"/>
              <a:gd name="T77" fmla="*/ 2147483647 h 100"/>
              <a:gd name="T78" fmla="*/ 2147483647 w 80"/>
              <a:gd name="T79" fmla="*/ 2147483647 h 100"/>
              <a:gd name="T80" fmla="*/ 2147483647 w 80"/>
              <a:gd name="T81" fmla="*/ 2147483647 h 100"/>
              <a:gd name="T82" fmla="*/ 2147483647 w 80"/>
              <a:gd name="T83" fmla="*/ 2147483647 h 100"/>
              <a:gd name="T84" fmla="*/ 2147483647 w 80"/>
              <a:gd name="T85" fmla="*/ 2147483647 h 100"/>
              <a:gd name="T86" fmla="*/ 2147483647 w 80"/>
              <a:gd name="T87" fmla="*/ 2147483647 h 100"/>
              <a:gd name="T88" fmla="*/ 2147483647 w 80"/>
              <a:gd name="T89" fmla="*/ 2147483647 h 100"/>
              <a:gd name="T90" fmla="*/ 2147483647 w 80"/>
              <a:gd name="T91" fmla="*/ 2147483647 h 100"/>
              <a:gd name="T92" fmla="*/ 2147483647 w 80"/>
              <a:gd name="T93" fmla="*/ 2147483647 h 100"/>
              <a:gd name="T94" fmla="*/ 2147483647 w 80"/>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00"/>
              <a:gd name="T146" fmla="*/ 80 w 80"/>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00">
                <a:moveTo>
                  <a:pt x="74" y="84"/>
                </a:moveTo>
                <a:lnTo>
                  <a:pt x="66" y="76"/>
                </a:lnTo>
                <a:lnTo>
                  <a:pt x="58" y="70"/>
                </a:lnTo>
                <a:lnTo>
                  <a:pt x="60" y="66"/>
                </a:lnTo>
                <a:lnTo>
                  <a:pt x="62" y="64"/>
                </a:lnTo>
                <a:lnTo>
                  <a:pt x="70" y="58"/>
                </a:lnTo>
                <a:lnTo>
                  <a:pt x="78" y="54"/>
                </a:lnTo>
                <a:lnTo>
                  <a:pt x="80" y="50"/>
                </a:lnTo>
                <a:lnTo>
                  <a:pt x="80" y="46"/>
                </a:lnTo>
                <a:lnTo>
                  <a:pt x="80" y="40"/>
                </a:lnTo>
                <a:lnTo>
                  <a:pt x="78" y="36"/>
                </a:lnTo>
                <a:lnTo>
                  <a:pt x="74" y="32"/>
                </a:lnTo>
                <a:lnTo>
                  <a:pt x="74" y="26"/>
                </a:lnTo>
                <a:lnTo>
                  <a:pt x="74" y="18"/>
                </a:lnTo>
                <a:lnTo>
                  <a:pt x="78" y="10"/>
                </a:lnTo>
                <a:lnTo>
                  <a:pt x="74" y="0"/>
                </a:lnTo>
                <a:lnTo>
                  <a:pt x="74" y="4"/>
                </a:lnTo>
                <a:lnTo>
                  <a:pt x="70" y="6"/>
                </a:lnTo>
                <a:lnTo>
                  <a:pt x="66" y="8"/>
                </a:lnTo>
                <a:lnTo>
                  <a:pt x="62" y="6"/>
                </a:lnTo>
                <a:lnTo>
                  <a:pt x="58" y="2"/>
                </a:lnTo>
                <a:lnTo>
                  <a:pt x="50" y="14"/>
                </a:lnTo>
                <a:lnTo>
                  <a:pt x="46" y="20"/>
                </a:lnTo>
                <a:lnTo>
                  <a:pt x="44" y="24"/>
                </a:lnTo>
                <a:lnTo>
                  <a:pt x="46" y="30"/>
                </a:lnTo>
                <a:lnTo>
                  <a:pt x="34" y="30"/>
                </a:lnTo>
                <a:lnTo>
                  <a:pt x="28" y="28"/>
                </a:lnTo>
                <a:lnTo>
                  <a:pt x="24" y="26"/>
                </a:lnTo>
                <a:lnTo>
                  <a:pt x="12" y="40"/>
                </a:lnTo>
                <a:lnTo>
                  <a:pt x="4" y="52"/>
                </a:lnTo>
                <a:lnTo>
                  <a:pt x="0" y="60"/>
                </a:lnTo>
                <a:lnTo>
                  <a:pt x="10" y="62"/>
                </a:lnTo>
                <a:lnTo>
                  <a:pt x="18" y="66"/>
                </a:lnTo>
                <a:lnTo>
                  <a:pt x="26" y="76"/>
                </a:lnTo>
                <a:lnTo>
                  <a:pt x="30" y="86"/>
                </a:lnTo>
                <a:lnTo>
                  <a:pt x="26" y="90"/>
                </a:lnTo>
                <a:lnTo>
                  <a:pt x="26" y="94"/>
                </a:lnTo>
                <a:lnTo>
                  <a:pt x="28" y="96"/>
                </a:lnTo>
                <a:lnTo>
                  <a:pt x="34" y="98"/>
                </a:lnTo>
                <a:lnTo>
                  <a:pt x="48" y="98"/>
                </a:lnTo>
                <a:lnTo>
                  <a:pt x="60" y="100"/>
                </a:lnTo>
                <a:lnTo>
                  <a:pt x="60" y="96"/>
                </a:lnTo>
                <a:lnTo>
                  <a:pt x="72" y="96"/>
                </a:lnTo>
                <a:lnTo>
                  <a:pt x="76" y="94"/>
                </a:lnTo>
                <a:lnTo>
                  <a:pt x="78" y="90"/>
                </a:lnTo>
                <a:lnTo>
                  <a:pt x="78" y="88"/>
                </a:lnTo>
                <a:lnTo>
                  <a:pt x="76" y="84"/>
                </a:lnTo>
                <a:lnTo>
                  <a:pt x="74" y="8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1" name="Freeform 360"/>
          <p:cNvSpPr>
            <a:spLocks/>
          </p:cNvSpPr>
          <p:nvPr/>
        </p:nvSpPr>
        <p:spPr bwMode="auto">
          <a:xfrm>
            <a:off x="3803922" y="2972671"/>
            <a:ext cx="429402" cy="451210"/>
          </a:xfrm>
          <a:custGeom>
            <a:avLst/>
            <a:gdLst>
              <a:gd name="T0" fmla="*/ 2147483647 w 276"/>
              <a:gd name="T1" fmla="*/ 2147483647 h 290"/>
              <a:gd name="T2" fmla="*/ 2147483647 w 276"/>
              <a:gd name="T3" fmla="*/ 2147483647 h 290"/>
              <a:gd name="T4" fmla="*/ 2147483647 w 276"/>
              <a:gd name="T5" fmla="*/ 2147483647 h 290"/>
              <a:gd name="T6" fmla="*/ 2147483647 w 276"/>
              <a:gd name="T7" fmla="*/ 2147483647 h 290"/>
              <a:gd name="T8" fmla="*/ 2147483647 w 276"/>
              <a:gd name="T9" fmla="*/ 2147483647 h 290"/>
              <a:gd name="T10" fmla="*/ 2147483647 w 276"/>
              <a:gd name="T11" fmla="*/ 2147483647 h 290"/>
              <a:gd name="T12" fmla="*/ 2147483647 w 276"/>
              <a:gd name="T13" fmla="*/ 2147483647 h 290"/>
              <a:gd name="T14" fmla="*/ 2147483647 w 276"/>
              <a:gd name="T15" fmla="*/ 2147483647 h 290"/>
              <a:gd name="T16" fmla="*/ 2147483647 w 276"/>
              <a:gd name="T17" fmla="*/ 2147483647 h 290"/>
              <a:gd name="T18" fmla="*/ 2147483647 w 276"/>
              <a:gd name="T19" fmla="*/ 2147483647 h 290"/>
              <a:gd name="T20" fmla="*/ 2147483647 w 276"/>
              <a:gd name="T21" fmla="*/ 0 h 290"/>
              <a:gd name="T22" fmla="*/ 2147483647 w 276"/>
              <a:gd name="T23" fmla="*/ 2147483647 h 290"/>
              <a:gd name="T24" fmla="*/ 2147483647 w 276"/>
              <a:gd name="T25" fmla="*/ 2147483647 h 290"/>
              <a:gd name="T26" fmla="*/ 2147483647 w 276"/>
              <a:gd name="T27" fmla="*/ 2147483647 h 290"/>
              <a:gd name="T28" fmla="*/ 2147483647 w 276"/>
              <a:gd name="T29" fmla="*/ 2147483647 h 290"/>
              <a:gd name="T30" fmla="*/ 2147483647 w 276"/>
              <a:gd name="T31" fmla="*/ 2147483647 h 290"/>
              <a:gd name="T32" fmla="*/ 2147483647 w 276"/>
              <a:gd name="T33" fmla="*/ 2147483647 h 290"/>
              <a:gd name="T34" fmla="*/ 2147483647 w 276"/>
              <a:gd name="T35" fmla="*/ 2147483647 h 290"/>
              <a:gd name="T36" fmla="*/ 2147483647 w 276"/>
              <a:gd name="T37" fmla="*/ 2147483647 h 290"/>
              <a:gd name="T38" fmla="*/ 2147483647 w 276"/>
              <a:gd name="T39" fmla="*/ 2147483647 h 290"/>
              <a:gd name="T40" fmla="*/ 2147483647 w 276"/>
              <a:gd name="T41" fmla="*/ 2147483647 h 290"/>
              <a:gd name="T42" fmla="*/ 2147483647 w 276"/>
              <a:gd name="T43" fmla="*/ 2147483647 h 290"/>
              <a:gd name="T44" fmla="*/ 2147483647 w 276"/>
              <a:gd name="T45" fmla="*/ 2147483647 h 290"/>
              <a:gd name="T46" fmla="*/ 2147483647 w 276"/>
              <a:gd name="T47" fmla="*/ 2147483647 h 290"/>
              <a:gd name="T48" fmla="*/ 2147483647 w 276"/>
              <a:gd name="T49" fmla="*/ 2147483647 h 290"/>
              <a:gd name="T50" fmla="*/ 2147483647 w 276"/>
              <a:gd name="T51" fmla="*/ 2147483647 h 290"/>
              <a:gd name="T52" fmla="*/ 2147483647 w 276"/>
              <a:gd name="T53" fmla="*/ 2147483647 h 290"/>
              <a:gd name="T54" fmla="*/ 2147483647 w 276"/>
              <a:gd name="T55" fmla="*/ 2147483647 h 290"/>
              <a:gd name="T56" fmla="*/ 2147483647 w 276"/>
              <a:gd name="T57" fmla="*/ 2147483647 h 290"/>
              <a:gd name="T58" fmla="*/ 2147483647 w 276"/>
              <a:gd name="T59" fmla="*/ 2147483647 h 290"/>
              <a:gd name="T60" fmla="*/ 2147483647 w 276"/>
              <a:gd name="T61" fmla="*/ 2147483647 h 290"/>
              <a:gd name="T62" fmla="*/ 2147483647 w 276"/>
              <a:gd name="T63" fmla="*/ 2147483647 h 290"/>
              <a:gd name="T64" fmla="*/ 2147483647 w 276"/>
              <a:gd name="T65" fmla="*/ 2147483647 h 290"/>
              <a:gd name="T66" fmla="*/ 2147483647 w 276"/>
              <a:gd name="T67" fmla="*/ 2147483647 h 290"/>
              <a:gd name="T68" fmla="*/ 2147483647 w 276"/>
              <a:gd name="T69" fmla="*/ 2147483647 h 290"/>
              <a:gd name="T70" fmla="*/ 2147483647 w 276"/>
              <a:gd name="T71" fmla="*/ 2147483647 h 290"/>
              <a:gd name="T72" fmla="*/ 2147483647 w 276"/>
              <a:gd name="T73" fmla="*/ 2147483647 h 290"/>
              <a:gd name="T74" fmla="*/ 2147483647 w 276"/>
              <a:gd name="T75" fmla="*/ 2147483647 h 290"/>
              <a:gd name="T76" fmla="*/ 0 w 276"/>
              <a:gd name="T77" fmla="*/ 2147483647 h 290"/>
              <a:gd name="T78" fmla="*/ 2147483647 w 276"/>
              <a:gd name="T79" fmla="*/ 2147483647 h 2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
              <a:gd name="T121" fmla="*/ 0 h 290"/>
              <a:gd name="T122" fmla="*/ 276 w 276"/>
              <a:gd name="T123" fmla="*/ 290 h 2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 h="290">
                <a:moveTo>
                  <a:pt x="2" y="202"/>
                </a:moveTo>
                <a:lnTo>
                  <a:pt x="8" y="190"/>
                </a:lnTo>
                <a:lnTo>
                  <a:pt x="12" y="184"/>
                </a:lnTo>
                <a:lnTo>
                  <a:pt x="16" y="184"/>
                </a:lnTo>
                <a:lnTo>
                  <a:pt x="22" y="182"/>
                </a:lnTo>
                <a:lnTo>
                  <a:pt x="20" y="188"/>
                </a:lnTo>
                <a:lnTo>
                  <a:pt x="22" y="192"/>
                </a:lnTo>
                <a:lnTo>
                  <a:pt x="26" y="186"/>
                </a:lnTo>
                <a:lnTo>
                  <a:pt x="28" y="186"/>
                </a:lnTo>
                <a:lnTo>
                  <a:pt x="30" y="184"/>
                </a:lnTo>
                <a:lnTo>
                  <a:pt x="32" y="186"/>
                </a:lnTo>
                <a:lnTo>
                  <a:pt x="34" y="188"/>
                </a:lnTo>
                <a:lnTo>
                  <a:pt x="36" y="190"/>
                </a:lnTo>
                <a:lnTo>
                  <a:pt x="38" y="190"/>
                </a:lnTo>
                <a:lnTo>
                  <a:pt x="42" y="188"/>
                </a:lnTo>
                <a:lnTo>
                  <a:pt x="46" y="186"/>
                </a:lnTo>
                <a:lnTo>
                  <a:pt x="112" y="186"/>
                </a:lnTo>
                <a:lnTo>
                  <a:pt x="114" y="178"/>
                </a:lnTo>
                <a:lnTo>
                  <a:pt x="116" y="170"/>
                </a:lnTo>
                <a:lnTo>
                  <a:pt x="112" y="170"/>
                </a:lnTo>
                <a:lnTo>
                  <a:pt x="110" y="166"/>
                </a:lnTo>
                <a:lnTo>
                  <a:pt x="96" y="0"/>
                </a:lnTo>
                <a:lnTo>
                  <a:pt x="126" y="0"/>
                </a:lnTo>
                <a:lnTo>
                  <a:pt x="224" y="72"/>
                </a:lnTo>
                <a:lnTo>
                  <a:pt x="224" y="76"/>
                </a:lnTo>
                <a:lnTo>
                  <a:pt x="228" y="82"/>
                </a:lnTo>
                <a:lnTo>
                  <a:pt x="236" y="90"/>
                </a:lnTo>
                <a:lnTo>
                  <a:pt x="248" y="94"/>
                </a:lnTo>
                <a:lnTo>
                  <a:pt x="260" y="98"/>
                </a:lnTo>
                <a:lnTo>
                  <a:pt x="260" y="114"/>
                </a:lnTo>
                <a:lnTo>
                  <a:pt x="276" y="112"/>
                </a:lnTo>
                <a:lnTo>
                  <a:pt x="276" y="164"/>
                </a:lnTo>
                <a:lnTo>
                  <a:pt x="270" y="174"/>
                </a:lnTo>
                <a:lnTo>
                  <a:pt x="266" y="182"/>
                </a:lnTo>
                <a:lnTo>
                  <a:pt x="258" y="186"/>
                </a:lnTo>
                <a:lnTo>
                  <a:pt x="248" y="188"/>
                </a:lnTo>
                <a:lnTo>
                  <a:pt x="234" y="188"/>
                </a:lnTo>
                <a:lnTo>
                  <a:pt x="222" y="190"/>
                </a:lnTo>
                <a:lnTo>
                  <a:pt x="200" y="196"/>
                </a:lnTo>
                <a:lnTo>
                  <a:pt x="162" y="210"/>
                </a:lnTo>
                <a:lnTo>
                  <a:pt x="158" y="212"/>
                </a:lnTo>
                <a:lnTo>
                  <a:pt x="156" y="214"/>
                </a:lnTo>
                <a:lnTo>
                  <a:pt x="152" y="220"/>
                </a:lnTo>
                <a:lnTo>
                  <a:pt x="148" y="226"/>
                </a:lnTo>
                <a:lnTo>
                  <a:pt x="146" y="228"/>
                </a:lnTo>
                <a:lnTo>
                  <a:pt x="142" y="228"/>
                </a:lnTo>
                <a:lnTo>
                  <a:pt x="134" y="226"/>
                </a:lnTo>
                <a:lnTo>
                  <a:pt x="134" y="238"/>
                </a:lnTo>
                <a:lnTo>
                  <a:pt x="134" y="244"/>
                </a:lnTo>
                <a:lnTo>
                  <a:pt x="132" y="248"/>
                </a:lnTo>
                <a:lnTo>
                  <a:pt x="124" y="252"/>
                </a:lnTo>
                <a:lnTo>
                  <a:pt x="118" y="258"/>
                </a:lnTo>
                <a:lnTo>
                  <a:pt x="116" y="262"/>
                </a:lnTo>
                <a:lnTo>
                  <a:pt x="116" y="266"/>
                </a:lnTo>
                <a:lnTo>
                  <a:pt x="114" y="274"/>
                </a:lnTo>
                <a:lnTo>
                  <a:pt x="112" y="282"/>
                </a:lnTo>
                <a:lnTo>
                  <a:pt x="108" y="286"/>
                </a:lnTo>
                <a:lnTo>
                  <a:pt x="102" y="290"/>
                </a:lnTo>
                <a:lnTo>
                  <a:pt x="98" y="282"/>
                </a:lnTo>
                <a:lnTo>
                  <a:pt x="88" y="286"/>
                </a:lnTo>
                <a:lnTo>
                  <a:pt x="82" y="288"/>
                </a:lnTo>
                <a:lnTo>
                  <a:pt x="76" y="290"/>
                </a:lnTo>
                <a:lnTo>
                  <a:pt x="70" y="288"/>
                </a:lnTo>
                <a:lnTo>
                  <a:pt x="66" y="284"/>
                </a:lnTo>
                <a:lnTo>
                  <a:pt x="62" y="270"/>
                </a:lnTo>
                <a:lnTo>
                  <a:pt x="58" y="256"/>
                </a:lnTo>
                <a:lnTo>
                  <a:pt x="54" y="250"/>
                </a:lnTo>
                <a:lnTo>
                  <a:pt x="48" y="248"/>
                </a:lnTo>
                <a:lnTo>
                  <a:pt x="46" y="250"/>
                </a:lnTo>
                <a:lnTo>
                  <a:pt x="44" y="252"/>
                </a:lnTo>
                <a:lnTo>
                  <a:pt x="36" y="252"/>
                </a:lnTo>
                <a:lnTo>
                  <a:pt x="22" y="250"/>
                </a:lnTo>
                <a:lnTo>
                  <a:pt x="12" y="248"/>
                </a:lnTo>
                <a:lnTo>
                  <a:pt x="12" y="240"/>
                </a:lnTo>
                <a:lnTo>
                  <a:pt x="12" y="234"/>
                </a:lnTo>
                <a:lnTo>
                  <a:pt x="8" y="224"/>
                </a:lnTo>
                <a:lnTo>
                  <a:pt x="4" y="214"/>
                </a:lnTo>
                <a:lnTo>
                  <a:pt x="0" y="200"/>
                </a:lnTo>
                <a:lnTo>
                  <a:pt x="2" y="200"/>
                </a:lnTo>
                <a:lnTo>
                  <a:pt x="2" y="20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2" name="Freeform 361"/>
          <p:cNvSpPr>
            <a:spLocks/>
          </p:cNvSpPr>
          <p:nvPr/>
        </p:nvSpPr>
        <p:spPr bwMode="auto">
          <a:xfrm>
            <a:off x="3897270" y="2446778"/>
            <a:ext cx="68455" cy="146254"/>
          </a:xfrm>
          <a:custGeom>
            <a:avLst/>
            <a:gdLst>
              <a:gd name="T0" fmla="*/ 2147483647 w 44"/>
              <a:gd name="T1" fmla="*/ 2147483647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0 w 44"/>
              <a:gd name="T17" fmla="*/ 2147483647 h 94"/>
              <a:gd name="T18" fmla="*/ 0 w 44"/>
              <a:gd name="T19" fmla="*/ 2147483647 h 94"/>
              <a:gd name="T20" fmla="*/ 0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0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2147483647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2147483647 h 94"/>
              <a:gd name="T78" fmla="*/ 2147483647 w 44"/>
              <a:gd name="T79" fmla="*/ 2147483647 h 94"/>
              <a:gd name="T80" fmla="*/ 2147483647 w 44"/>
              <a:gd name="T81" fmla="*/ 2147483647 h 94"/>
              <a:gd name="T82" fmla="*/ 2147483647 w 44"/>
              <a:gd name="T83" fmla="*/ 2147483647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94"/>
              <a:gd name="T128" fmla="*/ 44 w 4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94">
                <a:moveTo>
                  <a:pt x="26" y="94"/>
                </a:moveTo>
                <a:lnTo>
                  <a:pt x="18" y="94"/>
                </a:lnTo>
                <a:lnTo>
                  <a:pt x="14" y="94"/>
                </a:lnTo>
                <a:lnTo>
                  <a:pt x="10" y="94"/>
                </a:lnTo>
                <a:lnTo>
                  <a:pt x="8" y="80"/>
                </a:lnTo>
                <a:lnTo>
                  <a:pt x="10" y="70"/>
                </a:lnTo>
                <a:lnTo>
                  <a:pt x="8" y="68"/>
                </a:lnTo>
                <a:lnTo>
                  <a:pt x="4" y="66"/>
                </a:lnTo>
                <a:lnTo>
                  <a:pt x="0" y="64"/>
                </a:lnTo>
                <a:lnTo>
                  <a:pt x="0" y="60"/>
                </a:lnTo>
                <a:lnTo>
                  <a:pt x="0" y="54"/>
                </a:lnTo>
                <a:lnTo>
                  <a:pt x="2" y="50"/>
                </a:lnTo>
                <a:lnTo>
                  <a:pt x="6" y="40"/>
                </a:lnTo>
                <a:lnTo>
                  <a:pt x="12" y="32"/>
                </a:lnTo>
                <a:lnTo>
                  <a:pt x="14" y="26"/>
                </a:lnTo>
                <a:lnTo>
                  <a:pt x="14" y="22"/>
                </a:lnTo>
                <a:lnTo>
                  <a:pt x="14" y="18"/>
                </a:lnTo>
                <a:lnTo>
                  <a:pt x="12" y="16"/>
                </a:lnTo>
                <a:lnTo>
                  <a:pt x="10" y="14"/>
                </a:lnTo>
                <a:lnTo>
                  <a:pt x="10" y="12"/>
                </a:lnTo>
                <a:lnTo>
                  <a:pt x="10" y="4"/>
                </a:lnTo>
                <a:lnTo>
                  <a:pt x="12" y="0"/>
                </a:lnTo>
                <a:lnTo>
                  <a:pt x="18" y="2"/>
                </a:lnTo>
                <a:lnTo>
                  <a:pt x="24" y="4"/>
                </a:lnTo>
                <a:lnTo>
                  <a:pt x="40" y="4"/>
                </a:lnTo>
                <a:lnTo>
                  <a:pt x="42" y="8"/>
                </a:lnTo>
                <a:lnTo>
                  <a:pt x="44" y="12"/>
                </a:lnTo>
                <a:lnTo>
                  <a:pt x="42" y="24"/>
                </a:lnTo>
                <a:lnTo>
                  <a:pt x="36" y="34"/>
                </a:lnTo>
                <a:lnTo>
                  <a:pt x="32" y="42"/>
                </a:lnTo>
                <a:lnTo>
                  <a:pt x="30" y="52"/>
                </a:lnTo>
                <a:lnTo>
                  <a:pt x="32" y="56"/>
                </a:lnTo>
                <a:lnTo>
                  <a:pt x="32" y="62"/>
                </a:lnTo>
                <a:lnTo>
                  <a:pt x="32" y="68"/>
                </a:lnTo>
                <a:lnTo>
                  <a:pt x="30" y="72"/>
                </a:lnTo>
                <a:lnTo>
                  <a:pt x="32" y="74"/>
                </a:lnTo>
                <a:lnTo>
                  <a:pt x="34" y="78"/>
                </a:lnTo>
                <a:lnTo>
                  <a:pt x="32" y="82"/>
                </a:lnTo>
                <a:lnTo>
                  <a:pt x="30" y="84"/>
                </a:lnTo>
                <a:lnTo>
                  <a:pt x="28" y="88"/>
                </a:lnTo>
                <a:lnTo>
                  <a:pt x="28" y="92"/>
                </a:lnTo>
                <a:lnTo>
                  <a:pt x="26" y="9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3" name="Freeform 362"/>
          <p:cNvSpPr>
            <a:spLocks/>
          </p:cNvSpPr>
          <p:nvPr/>
        </p:nvSpPr>
        <p:spPr bwMode="auto">
          <a:xfrm>
            <a:off x="3691904" y="2888652"/>
            <a:ext cx="208478" cy="192931"/>
          </a:xfrm>
          <a:custGeom>
            <a:avLst/>
            <a:gdLst>
              <a:gd name="T0" fmla="*/ 2147483647 w 134"/>
              <a:gd name="T1" fmla="*/ 0 h 124"/>
              <a:gd name="T2" fmla="*/ 2147483647 w 134"/>
              <a:gd name="T3" fmla="*/ 2147483647 h 124"/>
              <a:gd name="T4" fmla="*/ 2147483647 w 134"/>
              <a:gd name="T5" fmla="*/ 2147483647 h 124"/>
              <a:gd name="T6" fmla="*/ 2147483647 w 134"/>
              <a:gd name="T7" fmla="*/ 2147483647 h 124"/>
              <a:gd name="T8" fmla="*/ 2147483647 w 134"/>
              <a:gd name="T9" fmla="*/ 2147483647 h 124"/>
              <a:gd name="T10" fmla="*/ 2147483647 w 134"/>
              <a:gd name="T11" fmla="*/ 2147483647 h 124"/>
              <a:gd name="T12" fmla="*/ 2147483647 w 134"/>
              <a:gd name="T13" fmla="*/ 2147483647 h 124"/>
              <a:gd name="T14" fmla="*/ 0 w 134"/>
              <a:gd name="T15" fmla="*/ 2147483647 h 124"/>
              <a:gd name="T16" fmla="*/ 0 w 134"/>
              <a:gd name="T17" fmla="*/ 2147483647 h 124"/>
              <a:gd name="T18" fmla="*/ 2147483647 w 134"/>
              <a:gd name="T19" fmla="*/ 2147483647 h 124"/>
              <a:gd name="T20" fmla="*/ 2147483647 w 134"/>
              <a:gd name="T21" fmla="*/ 2147483647 h 124"/>
              <a:gd name="T22" fmla="*/ 2147483647 w 134"/>
              <a:gd name="T23" fmla="*/ 2147483647 h 124"/>
              <a:gd name="T24" fmla="*/ 2147483647 w 134"/>
              <a:gd name="T25" fmla="*/ 2147483647 h 124"/>
              <a:gd name="T26" fmla="*/ 2147483647 w 134"/>
              <a:gd name="T27" fmla="*/ 2147483647 h 124"/>
              <a:gd name="T28" fmla="*/ 2147483647 w 134"/>
              <a:gd name="T29" fmla="*/ 2147483647 h 124"/>
              <a:gd name="T30" fmla="*/ 2147483647 w 134"/>
              <a:gd name="T31" fmla="*/ 2147483647 h 124"/>
              <a:gd name="T32" fmla="*/ 2147483647 w 134"/>
              <a:gd name="T33" fmla="*/ 2147483647 h 124"/>
              <a:gd name="T34" fmla="*/ 2147483647 w 134"/>
              <a:gd name="T35" fmla="*/ 0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24"/>
              <a:gd name="T56" fmla="*/ 134 w 134"/>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24">
                <a:moveTo>
                  <a:pt x="134" y="0"/>
                </a:moveTo>
                <a:lnTo>
                  <a:pt x="134" y="34"/>
                </a:lnTo>
                <a:lnTo>
                  <a:pt x="80" y="34"/>
                </a:lnTo>
                <a:lnTo>
                  <a:pt x="80" y="84"/>
                </a:lnTo>
                <a:lnTo>
                  <a:pt x="70" y="88"/>
                </a:lnTo>
                <a:lnTo>
                  <a:pt x="62" y="96"/>
                </a:lnTo>
                <a:lnTo>
                  <a:pt x="60" y="124"/>
                </a:lnTo>
                <a:lnTo>
                  <a:pt x="0" y="124"/>
                </a:lnTo>
                <a:lnTo>
                  <a:pt x="0" y="116"/>
                </a:lnTo>
                <a:lnTo>
                  <a:pt x="2" y="108"/>
                </a:lnTo>
                <a:lnTo>
                  <a:pt x="10" y="94"/>
                </a:lnTo>
                <a:lnTo>
                  <a:pt x="20" y="80"/>
                </a:lnTo>
                <a:lnTo>
                  <a:pt x="26" y="70"/>
                </a:lnTo>
                <a:lnTo>
                  <a:pt x="40" y="44"/>
                </a:lnTo>
                <a:lnTo>
                  <a:pt x="54" y="22"/>
                </a:lnTo>
                <a:lnTo>
                  <a:pt x="58" y="12"/>
                </a:lnTo>
                <a:lnTo>
                  <a:pt x="64" y="2"/>
                </a:lnTo>
                <a:lnTo>
                  <a:pt x="13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4" name="Freeform 363"/>
          <p:cNvSpPr>
            <a:spLocks/>
          </p:cNvSpPr>
          <p:nvPr/>
        </p:nvSpPr>
        <p:spPr bwMode="auto">
          <a:xfrm>
            <a:off x="3691904" y="2888652"/>
            <a:ext cx="308049" cy="398310"/>
          </a:xfrm>
          <a:custGeom>
            <a:avLst/>
            <a:gdLst>
              <a:gd name="T0" fmla="*/ 2147483647 w 198"/>
              <a:gd name="T1" fmla="*/ 0 h 256"/>
              <a:gd name="T2" fmla="*/ 2147483647 w 198"/>
              <a:gd name="T3" fmla="*/ 0 h 256"/>
              <a:gd name="T4" fmla="*/ 2147483647 w 198"/>
              <a:gd name="T5" fmla="*/ 2147483647 h 256"/>
              <a:gd name="T6" fmla="*/ 2147483647 w 198"/>
              <a:gd name="T7" fmla="*/ 2147483647 h 256"/>
              <a:gd name="T8" fmla="*/ 2147483647 w 198"/>
              <a:gd name="T9" fmla="*/ 2147483647 h 256"/>
              <a:gd name="T10" fmla="*/ 2147483647 w 198"/>
              <a:gd name="T11" fmla="*/ 2147483647 h 256"/>
              <a:gd name="T12" fmla="*/ 2147483647 w 198"/>
              <a:gd name="T13" fmla="*/ 2147483647 h 256"/>
              <a:gd name="T14" fmla="*/ 2147483647 w 198"/>
              <a:gd name="T15" fmla="*/ 2147483647 h 256"/>
              <a:gd name="T16" fmla="*/ 0 w 198"/>
              <a:gd name="T17" fmla="*/ 2147483647 h 256"/>
              <a:gd name="T18" fmla="*/ 2147483647 w 198"/>
              <a:gd name="T19" fmla="*/ 2147483647 h 256"/>
              <a:gd name="T20" fmla="*/ 2147483647 w 198"/>
              <a:gd name="T21" fmla="*/ 2147483647 h 256"/>
              <a:gd name="T22" fmla="*/ 2147483647 w 198"/>
              <a:gd name="T23" fmla="*/ 2147483647 h 256"/>
              <a:gd name="T24" fmla="*/ 2147483647 w 198"/>
              <a:gd name="T25" fmla="*/ 2147483647 h 256"/>
              <a:gd name="T26" fmla="*/ 2147483647 w 198"/>
              <a:gd name="T27" fmla="*/ 2147483647 h 256"/>
              <a:gd name="T28" fmla="*/ 2147483647 w 198"/>
              <a:gd name="T29" fmla="*/ 2147483647 h 256"/>
              <a:gd name="T30" fmla="*/ 2147483647 w 198"/>
              <a:gd name="T31" fmla="*/ 2147483647 h 256"/>
              <a:gd name="T32" fmla="*/ 2147483647 w 198"/>
              <a:gd name="T33" fmla="*/ 2147483647 h 256"/>
              <a:gd name="T34" fmla="*/ 2147483647 w 198"/>
              <a:gd name="T35" fmla="*/ 2147483647 h 256"/>
              <a:gd name="T36" fmla="*/ 2147483647 w 198"/>
              <a:gd name="T37" fmla="*/ 2147483647 h 256"/>
              <a:gd name="T38" fmla="*/ 2147483647 w 198"/>
              <a:gd name="T39" fmla="*/ 2147483647 h 256"/>
              <a:gd name="T40" fmla="*/ 2147483647 w 198"/>
              <a:gd name="T41" fmla="*/ 2147483647 h 256"/>
              <a:gd name="T42" fmla="*/ 2147483647 w 198"/>
              <a:gd name="T43" fmla="*/ 2147483647 h 256"/>
              <a:gd name="T44" fmla="*/ 2147483647 w 198"/>
              <a:gd name="T45" fmla="*/ 2147483647 h 256"/>
              <a:gd name="T46" fmla="*/ 2147483647 w 198"/>
              <a:gd name="T47" fmla="*/ 2147483647 h 256"/>
              <a:gd name="T48" fmla="*/ 2147483647 w 198"/>
              <a:gd name="T49" fmla="*/ 2147483647 h 256"/>
              <a:gd name="T50" fmla="*/ 2147483647 w 198"/>
              <a:gd name="T51" fmla="*/ 2147483647 h 256"/>
              <a:gd name="T52" fmla="*/ 2147483647 w 198"/>
              <a:gd name="T53" fmla="*/ 2147483647 h 256"/>
              <a:gd name="T54" fmla="*/ 2147483647 w 198"/>
              <a:gd name="T55" fmla="*/ 2147483647 h 256"/>
              <a:gd name="T56" fmla="*/ 2147483647 w 198"/>
              <a:gd name="T57" fmla="*/ 2147483647 h 256"/>
              <a:gd name="T58" fmla="*/ 2147483647 w 198"/>
              <a:gd name="T59" fmla="*/ 2147483647 h 256"/>
              <a:gd name="T60" fmla="*/ 2147483647 w 198"/>
              <a:gd name="T61" fmla="*/ 2147483647 h 256"/>
              <a:gd name="T62" fmla="*/ 2147483647 w 198"/>
              <a:gd name="T63" fmla="*/ 2147483647 h 256"/>
              <a:gd name="T64" fmla="*/ 2147483647 w 198"/>
              <a:gd name="T65" fmla="*/ 2147483647 h 256"/>
              <a:gd name="T66" fmla="*/ 2147483647 w 198"/>
              <a:gd name="T67" fmla="*/ 2147483647 h 256"/>
              <a:gd name="T68" fmla="*/ 2147483647 w 198"/>
              <a:gd name="T69" fmla="*/ 2147483647 h 256"/>
              <a:gd name="T70" fmla="*/ 2147483647 w 198"/>
              <a:gd name="T71" fmla="*/ 2147483647 h 256"/>
              <a:gd name="T72" fmla="*/ 2147483647 w 198"/>
              <a:gd name="T73" fmla="*/ 2147483647 h 256"/>
              <a:gd name="T74" fmla="*/ 2147483647 w 198"/>
              <a:gd name="T75" fmla="*/ 2147483647 h 256"/>
              <a:gd name="T76" fmla="*/ 2147483647 w 198"/>
              <a:gd name="T77" fmla="*/ 2147483647 h 256"/>
              <a:gd name="T78" fmla="*/ 2147483647 w 198"/>
              <a:gd name="T79" fmla="*/ 2147483647 h 256"/>
              <a:gd name="T80" fmla="*/ 2147483647 w 198"/>
              <a:gd name="T81" fmla="*/ 2147483647 h 256"/>
              <a:gd name="T82" fmla="*/ 2147483647 w 198"/>
              <a:gd name="T83" fmla="*/ 2147483647 h 256"/>
              <a:gd name="T84" fmla="*/ 2147483647 w 198"/>
              <a:gd name="T85" fmla="*/ 2147483647 h 256"/>
              <a:gd name="T86" fmla="*/ 2147483647 w 198"/>
              <a:gd name="T87" fmla="*/ 2147483647 h 256"/>
              <a:gd name="T88" fmla="*/ 2147483647 w 198"/>
              <a:gd name="T89" fmla="*/ 2147483647 h 256"/>
              <a:gd name="T90" fmla="*/ 2147483647 w 198"/>
              <a:gd name="T91" fmla="*/ 2147483647 h 256"/>
              <a:gd name="T92" fmla="*/ 2147483647 w 198"/>
              <a:gd name="T93" fmla="*/ 2147483647 h 256"/>
              <a:gd name="T94" fmla="*/ 2147483647 w 198"/>
              <a:gd name="T95" fmla="*/ 2147483647 h 256"/>
              <a:gd name="T96" fmla="*/ 2147483647 w 198"/>
              <a:gd name="T97" fmla="*/ 2147483647 h 256"/>
              <a:gd name="T98" fmla="*/ 2147483647 w 198"/>
              <a:gd name="T99" fmla="*/ 2147483647 h 256"/>
              <a:gd name="T100" fmla="*/ 2147483647 w 198"/>
              <a:gd name="T101" fmla="*/ 2147483647 h 256"/>
              <a:gd name="T102" fmla="*/ 2147483647 w 198"/>
              <a:gd name="T103" fmla="*/ 2147483647 h 256"/>
              <a:gd name="T104" fmla="*/ 2147483647 w 198"/>
              <a:gd name="T105" fmla="*/ 2147483647 h 256"/>
              <a:gd name="T106" fmla="*/ 2147483647 w 198"/>
              <a:gd name="T107" fmla="*/ 2147483647 h 256"/>
              <a:gd name="T108" fmla="*/ 2147483647 w 198"/>
              <a:gd name="T109" fmla="*/ 2147483647 h 256"/>
              <a:gd name="T110" fmla="*/ 2147483647 w 198"/>
              <a:gd name="T111" fmla="*/ 2147483647 h 256"/>
              <a:gd name="T112" fmla="*/ 2147483647 w 198"/>
              <a:gd name="T113" fmla="*/ 2147483647 h 256"/>
              <a:gd name="T114" fmla="*/ 2147483647 w 198"/>
              <a:gd name="T115" fmla="*/ 2147483647 h 256"/>
              <a:gd name="T116" fmla="*/ 2147483647 w 198"/>
              <a:gd name="T117" fmla="*/ 2147483647 h 256"/>
              <a:gd name="T118" fmla="*/ 2147483647 w 198"/>
              <a:gd name="T119" fmla="*/ 2147483647 h 256"/>
              <a:gd name="T120" fmla="*/ 2147483647 w 198"/>
              <a:gd name="T121" fmla="*/ 2147483647 h 256"/>
              <a:gd name="T122" fmla="*/ 2147483647 w 198"/>
              <a:gd name="T123" fmla="*/ 0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8"/>
              <a:gd name="T187" fmla="*/ 0 h 256"/>
              <a:gd name="T188" fmla="*/ 198 w 198"/>
              <a:gd name="T189" fmla="*/ 256 h 2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8" h="256">
                <a:moveTo>
                  <a:pt x="132" y="0"/>
                </a:moveTo>
                <a:lnTo>
                  <a:pt x="134" y="0"/>
                </a:lnTo>
                <a:lnTo>
                  <a:pt x="134" y="34"/>
                </a:lnTo>
                <a:lnTo>
                  <a:pt x="80" y="34"/>
                </a:lnTo>
                <a:lnTo>
                  <a:pt x="80" y="84"/>
                </a:lnTo>
                <a:lnTo>
                  <a:pt x="70" y="88"/>
                </a:lnTo>
                <a:lnTo>
                  <a:pt x="62" y="96"/>
                </a:lnTo>
                <a:lnTo>
                  <a:pt x="60" y="124"/>
                </a:lnTo>
                <a:lnTo>
                  <a:pt x="0" y="124"/>
                </a:lnTo>
                <a:lnTo>
                  <a:pt x="2" y="132"/>
                </a:lnTo>
                <a:lnTo>
                  <a:pt x="6" y="138"/>
                </a:lnTo>
                <a:lnTo>
                  <a:pt x="10" y="144"/>
                </a:lnTo>
                <a:lnTo>
                  <a:pt x="12" y="148"/>
                </a:lnTo>
                <a:lnTo>
                  <a:pt x="10" y="152"/>
                </a:lnTo>
                <a:lnTo>
                  <a:pt x="8" y="156"/>
                </a:lnTo>
                <a:lnTo>
                  <a:pt x="6" y="160"/>
                </a:lnTo>
                <a:lnTo>
                  <a:pt x="6" y="164"/>
                </a:lnTo>
                <a:lnTo>
                  <a:pt x="6" y="168"/>
                </a:lnTo>
                <a:lnTo>
                  <a:pt x="10" y="170"/>
                </a:lnTo>
                <a:lnTo>
                  <a:pt x="14" y="178"/>
                </a:lnTo>
                <a:lnTo>
                  <a:pt x="12" y="178"/>
                </a:lnTo>
                <a:lnTo>
                  <a:pt x="14" y="188"/>
                </a:lnTo>
                <a:lnTo>
                  <a:pt x="12" y="200"/>
                </a:lnTo>
                <a:lnTo>
                  <a:pt x="10" y="210"/>
                </a:lnTo>
                <a:lnTo>
                  <a:pt x="6" y="220"/>
                </a:lnTo>
                <a:lnTo>
                  <a:pt x="10" y="220"/>
                </a:lnTo>
                <a:lnTo>
                  <a:pt x="12" y="220"/>
                </a:lnTo>
                <a:lnTo>
                  <a:pt x="16" y="220"/>
                </a:lnTo>
                <a:lnTo>
                  <a:pt x="18" y="218"/>
                </a:lnTo>
                <a:lnTo>
                  <a:pt x="22" y="216"/>
                </a:lnTo>
                <a:lnTo>
                  <a:pt x="28" y="216"/>
                </a:lnTo>
                <a:lnTo>
                  <a:pt x="36" y="218"/>
                </a:lnTo>
                <a:lnTo>
                  <a:pt x="44" y="222"/>
                </a:lnTo>
                <a:lnTo>
                  <a:pt x="50" y="226"/>
                </a:lnTo>
                <a:lnTo>
                  <a:pt x="54" y="232"/>
                </a:lnTo>
                <a:lnTo>
                  <a:pt x="64" y="246"/>
                </a:lnTo>
                <a:lnTo>
                  <a:pt x="68" y="252"/>
                </a:lnTo>
                <a:lnTo>
                  <a:pt x="74" y="256"/>
                </a:lnTo>
                <a:lnTo>
                  <a:pt x="80" y="244"/>
                </a:lnTo>
                <a:lnTo>
                  <a:pt x="84" y="238"/>
                </a:lnTo>
                <a:lnTo>
                  <a:pt x="88" y="238"/>
                </a:lnTo>
                <a:lnTo>
                  <a:pt x="94" y="236"/>
                </a:lnTo>
                <a:lnTo>
                  <a:pt x="92" y="242"/>
                </a:lnTo>
                <a:lnTo>
                  <a:pt x="94" y="246"/>
                </a:lnTo>
                <a:lnTo>
                  <a:pt x="98" y="240"/>
                </a:lnTo>
                <a:lnTo>
                  <a:pt x="100" y="240"/>
                </a:lnTo>
                <a:lnTo>
                  <a:pt x="102" y="238"/>
                </a:lnTo>
                <a:lnTo>
                  <a:pt x="104" y="240"/>
                </a:lnTo>
                <a:lnTo>
                  <a:pt x="106" y="242"/>
                </a:lnTo>
                <a:lnTo>
                  <a:pt x="108" y="244"/>
                </a:lnTo>
                <a:lnTo>
                  <a:pt x="110" y="244"/>
                </a:lnTo>
                <a:lnTo>
                  <a:pt x="114" y="242"/>
                </a:lnTo>
                <a:lnTo>
                  <a:pt x="118" y="240"/>
                </a:lnTo>
                <a:lnTo>
                  <a:pt x="184" y="240"/>
                </a:lnTo>
                <a:lnTo>
                  <a:pt x="186" y="232"/>
                </a:lnTo>
                <a:lnTo>
                  <a:pt x="188" y="224"/>
                </a:lnTo>
                <a:lnTo>
                  <a:pt x="184" y="224"/>
                </a:lnTo>
                <a:lnTo>
                  <a:pt x="182" y="220"/>
                </a:lnTo>
                <a:lnTo>
                  <a:pt x="168" y="54"/>
                </a:lnTo>
                <a:lnTo>
                  <a:pt x="198" y="54"/>
                </a:lnTo>
                <a:lnTo>
                  <a:pt x="136" y="6"/>
                </a:lnTo>
                <a:lnTo>
                  <a:pt x="132"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5" name="Freeform 364"/>
          <p:cNvSpPr>
            <a:spLocks/>
          </p:cNvSpPr>
          <p:nvPr/>
        </p:nvSpPr>
        <p:spPr bwMode="auto">
          <a:xfrm>
            <a:off x="3685680" y="3224726"/>
            <a:ext cx="136911" cy="136919"/>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2147483647 w 88"/>
              <a:gd name="T47" fmla="*/ 2147483647 h 88"/>
              <a:gd name="T48" fmla="*/ 0 w 88"/>
              <a:gd name="T49" fmla="*/ 2147483647 h 88"/>
              <a:gd name="T50" fmla="*/ 2147483647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2147483647 h 88"/>
              <a:gd name="T62" fmla="*/ 2147483647 w 88"/>
              <a:gd name="T63" fmla="*/ 2147483647 h 88"/>
              <a:gd name="T64" fmla="*/ 2147483647 w 88"/>
              <a:gd name="T65" fmla="*/ 0 h 88"/>
              <a:gd name="T66" fmla="*/ 2147483647 w 88"/>
              <a:gd name="T67" fmla="*/ 0 h 88"/>
              <a:gd name="T68" fmla="*/ 2147483647 w 88"/>
              <a:gd name="T69" fmla="*/ 2147483647 h 88"/>
              <a:gd name="T70" fmla="*/ 2147483647 w 88"/>
              <a:gd name="T71" fmla="*/ 2147483647 h 88"/>
              <a:gd name="T72" fmla="*/ 2147483647 w 88"/>
              <a:gd name="T73" fmla="*/ 2147483647 h 88"/>
              <a:gd name="T74" fmla="*/ 2147483647 w 88"/>
              <a:gd name="T75" fmla="*/ 2147483647 h 88"/>
              <a:gd name="T76" fmla="*/ 2147483647 w 88"/>
              <a:gd name="T77" fmla="*/ 2147483647 h 88"/>
              <a:gd name="T78" fmla="*/ 2147483647 w 88"/>
              <a:gd name="T79" fmla="*/ 2147483647 h 88"/>
              <a:gd name="T80" fmla="*/ 2147483647 w 88"/>
              <a:gd name="T81" fmla="*/ 2147483647 h 88"/>
              <a:gd name="T82" fmla="*/ 2147483647 w 88"/>
              <a:gd name="T83" fmla="*/ 2147483647 h 88"/>
              <a:gd name="T84" fmla="*/ 2147483647 w 88"/>
              <a:gd name="T85" fmla="*/ 2147483647 h 88"/>
              <a:gd name="T86" fmla="*/ 2147483647 w 88"/>
              <a:gd name="T87" fmla="*/ 2147483647 h 88"/>
              <a:gd name="T88" fmla="*/ 2147483647 w 88"/>
              <a:gd name="T89" fmla="*/ 2147483647 h 88"/>
              <a:gd name="T90" fmla="*/ 2147483647 w 88"/>
              <a:gd name="T91" fmla="*/ 2147483647 h 88"/>
              <a:gd name="T92" fmla="*/ 2147483647 w 88"/>
              <a:gd name="T93" fmla="*/ 2147483647 h 88"/>
              <a:gd name="T94" fmla="*/ 2147483647 w 88"/>
              <a:gd name="T95" fmla="*/ 2147483647 h 88"/>
              <a:gd name="T96" fmla="*/ 2147483647 w 88"/>
              <a:gd name="T97" fmla="*/ 2147483647 h 88"/>
              <a:gd name="T98" fmla="*/ 2147483647 w 88"/>
              <a:gd name="T99" fmla="*/ 2147483647 h 88"/>
              <a:gd name="T100" fmla="*/ 2147483647 w 88"/>
              <a:gd name="T101" fmla="*/ 2147483647 h 88"/>
              <a:gd name="T102" fmla="*/ 2147483647 w 88"/>
              <a:gd name="T103" fmla="*/ 2147483647 h 88"/>
              <a:gd name="T104" fmla="*/ 2147483647 w 88"/>
              <a:gd name="T105" fmla="*/ 2147483647 h 88"/>
              <a:gd name="T106" fmla="*/ 2147483647 w 88"/>
              <a:gd name="T107" fmla="*/ 2147483647 h 88"/>
              <a:gd name="T108" fmla="*/ 2147483647 w 88"/>
              <a:gd name="T109" fmla="*/ 2147483647 h 88"/>
              <a:gd name="T110" fmla="*/ 2147483647 w 88"/>
              <a:gd name="T111" fmla="*/ 2147483647 h 88"/>
              <a:gd name="T112" fmla="*/ 2147483647 w 88"/>
              <a:gd name="T113" fmla="*/ 2147483647 h 88"/>
              <a:gd name="T114" fmla="*/ 2147483647 w 88"/>
              <a:gd name="T115" fmla="*/ 2147483647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
              <a:gd name="T175" fmla="*/ 0 h 88"/>
              <a:gd name="T176" fmla="*/ 88 w 88"/>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 h="88">
                <a:moveTo>
                  <a:pt x="6" y="84"/>
                </a:moveTo>
                <a:lnTo>
                  <a:pt x="4" y="80"/>
                </a:lnTo>
                <a:lnTo>
                  <a:pt x="4" y="74"/>
                </a:lnTo>
                <a:lnTo>
                  <a:pt x="4" y="68"/>
                </a:lnTo>
                <a:lnTo>
                  <a:pt x="16" y="68"/>
                </a:lnTo>
                <a:lnTo>
                  <a:pt x="30" y="66"/>
                </a:lnTo>
                <a:lnTo>
                  <a:pt x="30" y="62"/>
                </a:lnTo>
                <a:lnTo>
                  <a:pt x="36" y="64"/>
                </a:lnTo>
                <a:lnTo>
                  <a:pt x="44" y="68"/>
                </a:lnTo>
                <a:lnTo>
                  <a:pt x="48" y="66"/>
                </a:lnTo>
                <a:lnTo>
                  <a:pt x="52" y="62"/>
                </a:lnTo>
                <a:lnTo>
                  <a:pt x="40" y="60"/>
                </a:lnTo>
                <a:lnTo>
                  <a:pt x="34" y="58"/>
                </a:lnTo>
                <a:lnTo>
                  <a:pt x="32" y="54"/>
                </a:lnTo>
                <a:lnTo>
                  <a:pt x="28" y="56"/>
                </a:lnTo>
                <a:lnTo>
                  <a:pt x="24" y="58"/>
                </a:lnTo>
                <a:lnTo>
                  <a:pt x="22" y="60"/>
                </a:lnTo>
                <a:lnTo>
                  <a:pt x="18" y="62"/>
                </a:lnTo>
                <a:lnTo>
                  <a:pt x="6" y="62"/>
                </a:lnTo>
                <a:lnTo>
                  <a:pt x="6" y="56"/>
                </a:lnTo>
                <a:lnTo>
                  <a:pt x="8" y="50"/>
                </a:lnTo>
                <a:lnTo>
                  <a:pt x="6" y="44"/>
                </a:lnTo>
                <a:lnTo>
                  <a:pt x="4" y="40"/>
                </a:lnTo>
                <a:lnTo>
                  <a:pt x="2" y="36"/>
                </a:lnTo>
                <a:lnTo>
                  <a:pt x="0" y="32"/>
                </a:lnTo>
                <a:lnTo>
                  <a:pt x="2" y="26"/>
                </a:lnTo>
                <a:lnTo>
                  <a:pt x="4" y="18"/>
                </a:lnTo>
                <a:lnTo>
                  <a:pt x="10" y="4"/>
                </a:lnTo>
                <a:lnTo>
                  <a:pt x="14" y="4"/>
                </a:lnTo>
                <a:lnTo>
                  <a:pt x="16" y="4"/>
                </a:lnTo>
                <a:lnTo>
                  <a:pt x="20" y="4"/>
                </a:lnTo>
                <a:lnTo>
                  <a:pt x="22" y="2"/>
                </a:lnTo>
                <a:lnTo>
                  <a:pt x="26" y="0"/>
                </a:lnTo>
                <a:lnTo>
                  <a:pt x="32" y="0"/>
                </a:lnTo>
                <a:lnTo>
                  <a:pt x="40" y="2"/>
                </a:lnTo>
                <a:lnTo>
                  <a:pt x="48" y="6"/>
                </a:lnTo>
                <a:lnTo>
                  <a:pt x="54" y="10"/>
                </a:lnTo>
                <a:lnTo>
                  <a:pt x="58" y="16"/>
                </a:lnTo>
                <a:lnTo>
                  <a:pt x="68" y="30"/>
                </a:lnTo>
                <a:lnTo>
                  <a:pt x="72" y="36"/>
                </a:lnTo>
                <a:lnTo>
                  <a:pt x="78" y="40"/>
                </a:lnTo>
                <a:lnTo>
                  <a:pt x="78" y="38"/>
                </a:lnTo>
                <a:lnTo>
                  <a:pt x="76" y="38"/>
                </a:lnTo>
                <a:lnTo>
                  <a:pt x="80" y="52"/>
                </a:lnTo>
                <a:lnTo>
                  <a:pt x="84" y="62"/>
                </a:lnTo>
                <a:lnTo>
                  <a:pt x="88" y="72"/>
                </a:lnTo>
                <a:lnTo>
                  <a:pt x="88" y="78"/>
                </a:lnTo>
                <a:lnTo>
                  <a:pt x="88" y="86"/>
                </a:lnTo>
                <a:lnTo>
                  <a:pt x="84" y="86"/>
                </a:lnTo>
                <a:lnTo>
                  <a:pt x="78" y="88"/>
                </a:lnTo>
                <a:lnTo>
                  <a:pt x="72" y="86"/>
                </a:lnTo>
                <a:lnTo>
                  <a:pt x="66" y="84"/>
                </a:lnTo>
                <a:lnTo>
                  <a:pt x="60" y="82"/>
                </a:lnTo>
                <a:lnTo>
                  <a:pt x="52" y="80"/>
                </a:lnTo>
                <a:lnTo>
                  <a:pt x="40" y="80"/>
                </a:lnTo>
                <a:lnTo>
                  <a:pt x="28" y="82"/>
                </a:lnTo>
                <a:lnTo>
                  <a:pt x="18" y="84"/>
                </a:lnTo>
                <a:lnTo>
                  <a:pt x="6" y="8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6" name="Freeform 365"/>
          <p:cNvSpPr>
            <a:spLocks/>
          </p:cNvSpPr>
          <p:nvPr/>
        </p:nvSpPr>
        <p:spPr bwMode="auto">
          <a:xfrm>
            <a:off x="3691904" y="3308745"/>
            <a:ext cx="74679" cy="21783"/>
          </a:xfrm>
          <a:custGeom>
            <a:avLst/>
            <a:gdLst>
              <a:gd name="T0" fmla="*/ 0 w 48"/>
              <a:gd name="T1" fmla="*/ 2147483647 h 14"/>
              <a:gd name="T2" fmla="*/ 2147483647 w 48"/>
              <a:gd name="T3" fmla="*/ 2147483647 h 14"/>
              <a:gd name="T4" fmla="*/ 2147483647 w 48"/>
              <a:gd name="T5" fmla="*/ 2147483647 h 14"/>
              <a:gd name="T6" fmla="*/ 2147483647 w 48"/>
              <a:gd name="T7" fmla="*/ 2147483647 h 14"/>
              <a:gd name="T8" fmla="*/ 2147483647 w 48"/>
              <a:gd name="T9" fmla="*/ 2147483647 h 14"/>
              <a:gd name="T10" fmla="*/ 2147483647 w 48"/>
              <a:gd name="T11" fmla="*/ 0 h 14"/>
              <a:gd name="T12" fmla="*/ 2147483647 w 48"/>
              <a:gd name="T13" fmla="*/ 2147483647 h 14"/>
              <a:gd name="T14" fmla="*/ 2147483647 w 48"/>
              <a:gd name="T15" fmla="*/ 2147483647 h 14"/>
              <a:gd name="T16" fmla="*/ 2147483647 w 48"/>
              <a:gd name="T17" fmla="*/ 2147483647 h 14"/>
              <a:gd name="T18" fmla="*/ 2147483647 w 48"/>
              <a:gd name="T19" fmla="*/ 2147483647 h 14"/>
              <a:gd name="T20" fmla="*/ 2147483647 w 48"/>
              <a:gd name="T21" fmla="*/ 2147483647 h 14"/>
              <a:gd name="T22" fmla="*/ 2147483647 w 48"/>
              <a:gd name="T23" fmla="*/ 2147483647 h 14"/>
              <a:gd name="T24" fmla="*/ 2147483647 w 48"/>
              <a:gd name="T25" fmla="*/ 2147483647 h 14"/>
              <a:gd name="T26" fmla="*/ 2147483647 w 48"/>
              <a:gd name="T27" fmla="*/ 2147483647 h 14"/>
              <a:gd name="T28" fmla="*/ 2147483647 w 48"/>
              <a:gd name="T29" fmla="*/ 2147483647 h 14"/>
              <a:gd name="T30" fmla="*/ 0 w 48"/>
              <a:gd name="T31" fmla="*/ 2147483647 h 14"/>
              <a:gd name="T32" fmla="*/ 2147483647 w 48"/>
              <a:gd name="T33" fmla="*/ 2147483647 h 14"/>
              <a:gd name="T34" fmla="*/ 0 w 48"/>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4"/>
              <a:gd name="T56" fmla="*/ 48 w 4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4">
                <a:moveTo>
                  <a:pt x="0" y="8"/>
                </a:moveTo>
                <a:lnTo>
                  <a:pt x="14" y="8"/>
                </a:lnTo>
                <a:lnTo>
                  <a:pt x="18" y="6"/>
                </a:lnTo>
                <a:lnTo>
                  <a:pt x="20" y="4"/>
                </a:lnTo>
                <a:lnTo>
                  <a:pt x="24" y="2"/>
                </a:lnTo>
                <a:lnTo>
                  <a:pt x="28" y="0"/>
                </a:lnTo>
                <a:lnTo>
                  <a:pt x="30" y="4"/>
                </a:lnTo>
                <a:lnTo>
                  <a:pt x="36" y="6"/>
                </a:lnTo>
                <a:lnTo>
                  <a:pt x="48" y="8"/>
                </a:lnTo>
                <a:lnTo>
                  <a:pt x="44" y="12"/>
                </a:lnTo>
                <a:lnTo>
                  <a:pt x="40" y="14"/>
                </a:lnTo>
                <a:lnTo>
                  <a:pt x="32" y="10"/>
                </a:lnTo>
                <a:lnTo>
                  <a:pt x="26" y="8"/>
                </a:lnTo>
                <a:lnTo>
                  <a:pt x="26" y="12"/>
                </a:lnTo>
                <a:lnTo>
                  <a:pt x="12" y="14"/>
                </a:lnTo>
                <a:lnTo>
                  <a:pt x="0" y="14"/>
                </a:lnTo>
                <a:lnTo>
                  <a:pt x="2" y="8"/>
                </a:lnTo>
                <a:lnTo>
                  <a:pt x="0"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7" name="Freeform 366"/>
          <p:cNvSpPr>
            <a:spLocks/>
          </p:cNvSpPr>
          <p:nvPr/>
        </p:nvSpPr>
        <p:spPr bwMode="auto">
          <a:xfrm>
            <a:off x="3695016" y="3349199"/>
            <a:ext cx="71567" cy="40453"/>
          </a:xfrm>
          <a:custGeom>
            <a:avLst/>
            <a:gdLst>
              <a:gd name="T0" fmla="*/ 0 w 46"/>
              <a:gd name="T1" fmla="*/ 2147483647 h 26"/>
              <a:gd name="T2" fmla="*/ 2147483647 w 46"/>
              <a:gd name="T3" fmla="*/ 2147483647 h 26"/>
              <a:gd name="T4" fmla="*/ 2147483647 w 46"/>
              <a:gd name="T5" fmla="*/ 2147483647 h 26"/>
              <a:gd name="T6" fmla="*/ 2147483647 w 46"/>
              <a:gd name="T7" fmla="*/ 0 h 26"/>
              <a:gd name="T8" fmla="*/ 2147483647 w 46"/>
              <a:gd name="T9" fmla="*/ 0 h 26"/>
              <a:gd name="T10" fmla="*/ 2147483647 w 46"/>
              <a:gd name="T11" fmla="*/ 2147483647 h 26"/>
              <a:gd name="T12" fmla="*/ 2147483647 w 46"/>
              <a:gd name="T13" fmla="*/ 2147483647 h 26"/>
              <a:gd name="T14" fmla="*/ 2147483647 w 46"/>
              <a:gd name="T15" fmla="*/ 2147483647 h 26"/>
              <a:gd name="T16" fmla="*/ 2147483647 w 46"/>
              <a:gd name="T17" fmla="*/ 2147483647 h 26"/>
              <a:gd name="T18" fmla="*/ 2147483647 w 46"/>
              <a:gd name="T19" fmla="*/ 2147483647 h 26"/>
              <a:gd name="T20" fmla="*/ 2147483647 w 46"/>
              <a:gd name="T21" fmla="*/ 2147483647 h 26"/>
              <a:gd name="T22" fmla="*/ 2147483647 w 46"/>
              <a:gd name="T23" fmla="*/ 2147483647 h 26"/>
              <a:gd name="T24" fmla="*/ 2147483647 w 46"/>
              <a:gd name="T25" fmla="*/ 2147483647 h 26"/>
              <a:gd name="T26" fmla="*/ 2147483647 w 46"/>
              <a:gd name="T27" fmla="*/ 2147483647 h 26"/>
              <a:gd name="T28" fmla="*/ 2147483647 w 46"/>
              <a:gd name="T29" fmla="*/ 2147483647 h 26"/>
              <a:gd name="T30" fmla="*/ 2147483647 w 46"/>
              <a:gd name="T31" fmla="*/ 2147483647 h 26"/>
              <a:gd name="T32" fmla="*/ 2147483647 w 46"/>
              <a:gd name="T33" fmla="*/ 2147483647 h 26"/>
              <a:gd name="T34" fmla="*/ 2147483647 w 46"/>
              <a:gd name="T35" fmla="*/ 2147483647 h 26"/>
              <a:gd name="T36" fmla="*/ 2147483647 w 46"/>
              <a:gd name="T37" fmla="*/ 2147483647 h 26"/>
              <a:gd name="T38" fmla="*/ 2147483647 w 46"/>
              <a:gd name="T39" fmla="*/ 2147483647 h 26"/>
              <a:gd name="T40" fmla="*/ 0 w 46"/>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6"/>
              <a:gd name="T65" fmla="*/ 46 w 46"/>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6">
                <a:moveTo>
                  <a:pt x="0" y="4"/>
                </a:moveTo>
                <a:lnTo>
                  <a:pt x="12" y="4"/>
                </a:lnTo>
                <a:lnTo>
                  <a:pt x="22" y="2"/>
                </a:lnTo>
                <a:lnTo>
                  <a:pt x="34" y="0"/>
                </a:lnTo>
                <a:lnTo>
                  <a:pt x="46" y="0"/>
                </a:lnTo>
                <a:lnTo>
                  <a:pt x="46" y="4"/>
                </a:lnTo>
                <a:lnTo>
                  <a:pt x="46" y="8"/>
                </a:lnTo>
                <a:lnTo>
                  <a:pt x="42" y="8"/>
                </a:lnTo>
                <a:lnTo>
                  <a:pt x="44" y="12"/>
                </a:lnTo>
                <a:lnTo>
                  <a:pt x="46" y="12"/>
                </a:lnTo>
                <a:lnTo>
                  <a:pt x="46" y="18"/>
                </a:lnTo>
                <a:lnTo>
                  <a:pt x="40" y="20"/>
                </a:lnTo>
                <a:lnTo>
                  <a:pt x="36" y="22"/>
                </a:lnTo>
                <a:lnTo>
                  <a:pt x="32" y="24"/>
                </a:lnTo>
                <a:lnTo>
                  <a:pt x="28" y="24"/>
                </a:lnTo>
                <a:lnTo>
                  <a:pt x="28" y="26"/>
                </a:lnTo>
                <a:lnTo>
                  <a:pt x="22" y="18"/>
                </a:lnTo>
                <a:lnTo>
                  <a:pt x="18" y="14"/>
                </a:lnTo>
                <a:lnTo>
                  <a:pt x="12" y="12"/>
                </a:lnTo>
                <a:lnTo>
                  <a:pt x="6" y="10"/>
                </a:lnTo>
                <a:lnTo>
                  <a:pt x="0"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8" name="Freeform 367"/>
          <p:cNvSpPr>
            <a:spLocks/>
          </p:cNvSpPr>
          <p:nvPr/>
        </p:nvSpPr>
        <p:spPr bwMode="auto">
          <a:xfrm>
            <a:off x="3785252" y="3426993"/>
            <a:ext cx="68455" cy="96466"/>
          </a:xfrm>
          <a:custGeom>
            <a:avLst/>
            <a:gdLst>
              <a:gd name="T0" fmla="*/ 2147483647 w 44"/>
              <a:gd name="T1" fmla="*/ 2147483647 h 62"/>
              <a:gd name="T2" fmla="*/ 2147483647 w 44"/>
              <a:gd name="T3" fmla="*/ 2147483647 h 62"/>
              <a:gd name="T4" fmla="*/ 2147483647 w 44"/>
              <a:gd name="T5" fmla="*/ 2147483647 h 62"/>
              <a:gd name="T6" fmla="*/ 2147483647 w 44"/>
              <a:gd name="T7" fmla="*/ 2147483647 h 62"/>
              <a:gd name="T8" fmla="*/ 2147483647 w 44"/>
              <a:gd name="T9" fmla="*/ 2147483647 h 62"/>
              <a:gd name="T10" fmla="*/ 0 w 44"/>
              <a:gd name="T11" fmla="*/ 2147483647 h 62"/>
              <a:gd name="T12" fmla="*/ 2147483647 w 44"/>
              <a:gd name="T13" fmla="*/ 2147483647 h 62"/>
              <a:gd name="T14" fmla="*/ 2147483647 w 44"/>
              <a:gd name="T15" fmla="*/ 2147483647 h 62"/>
              <a:gd name="T16" fmla="*/ 2147483647 w 44"/>
              <a:gd name="T17" fmla="*/ 2147483647 h 62"/>
              <a:gd name="T18" fmla="*/ 2147483647 w 44"/>
              <a:gd name="T19" fmla="*/ 0 h 62"/>
              <a:gd name="T20" fmla="*/ 2147483647 w 44"/>
              <a:gd name="T21" fmla="*/ 2147483647 h 62"/>
              <a:gd name="T22" fmla="*/ 2147483647 w 44"/>
              <a:gd name="T23" fmla="*/ 2147483647 h 62"/>
              <a:gd name="T24" fmla="*/ 2147483647 w 44"/>
              <a:gd name="T25" fmla="*/ 2147483647 h 62"/>
              <a:gd name="T26" fmla="*/ 2147483647 w 44"/>
              <a:gd name="T27" fmla="*/ 2147483647 h 62"/>
              <a:gd name="T28" fmla="*/ 2147483647 w 44"/>
              <a:gd name="T29" fmla="*/ 2147483647 h 62"/>
              <a:gd name="T30" fmla="*/ 2147483647 w 44"/>
              <a:gd name="T31" fmla="*/ 2147483647 h 62"/>
              <a:gd name="T32" fmla="*/ 2147483647 w 44"/>
              <a:gd name="T33" fmla="*/ 2147483647 h 62"/>
              <a:gd name="T34" fmla="*/ 2147483647 w 44"/>
              <a:gd name="T35" fmla="*/ 2147483647 h 62"/>
              <a:gd name="T36" fmla="*/ 2147483647 w 44"/>
              <a:gd name="T37" fmla="*/ 2147483647 h 62"/>
              <a:gd name="T38" fmla="*/ 2147483647 w 44"/>
              <a:gd name="T39" fmla="*/ 2147483647 h 62"/>
              <a:gd name="T40" fmla="*/ 2147483647 w 44"/>
              <a:gd name="T41" fmla="*/ 2147483647 h 62"/>
              <a:gd name="T42" fmla="*/ 2147483647 w 44"/>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62"/>
              <a:gd name="T68" fmla="*/ 44 w 44"/>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62">
                <a:moveTo>
                  <a:pt x="26" y="62"/>
                </a:moveTo>
                <a:lnTo>
                  <a:pt x="18" y="54"/>
                </a:lnTo>
                <a:lnTo>
                  <a:pt x="10" y="48"/>
                </a:lnTo>
                <a:lnTo>
                  <a:pt x="6" y="40"/>
                </a:lnTo>
                <a:lnTo>
                  <a:pt x="2" y="32"/>
                </a:lnTo>
                <a:lnTo>
                  <a:pt x="0" y="20"/>
                </a:lnTo>
                <a:lnTo>
                  <a:pt x="4" y="14"/>
                </a:lnTo>
                <a:lnTo>
                  <a:pt x="10" y="8"/>
                </a:lnTo>
                <a:lnTo>
                  <a:pt x="16" y="2"/>
                </a:lnTo>
                <a:lnTo>
                  <a:pt x="24" y="0"/>
                </a:lnTo>
                <a:lnTo>
                  <a:pt x="30" y="2"/>
                </a:lnTo>
                <a:lnTo>
                  <a:pt x="34" y="4"/>
                </a:lnTo>
                <a:lnTo>
                  <a:pt x="36" y="8"/>
                </a:lnTo>
                <a:lnTo>
                  <a:pt x="38" y="14"/>
                </a:lnTo>
                <a:lnTo>
                  <a:pt x="40" y="24"/>
                </a:lnTo>
                <a:lnTo>
                  <a:pt x="44" y="34"/>
                </a:lnTo>
                <a:lnTo>
                  <a:pt x="42" y="38"/>
                </a:lnTo>
                <a:lnTo>
                  <a:pt x="40" y="44"/>
                </a:lnTo>
                <a:lnTo>
                  <a:pt x="36" y="50"/>
                </a:lnTo>
                <a:lnTo>
                  <a:pt x="30" y="56"/>
                </a:lnTo>
                <a:lnTo>
                  <a:pt x="24" y="60"/>
                </a:lnTo>
                <a:lnTo>
                  <a:pt x="26" y="6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59" name="Freeform 368"/>
          <p:cNvSpPr>
            <a:spLocks/>
          </p:cNvSpPr>
          <p:nvPr/>
        </p:nvSpPr>
        <p:spPr bwMode="auto">
          <a:xfrm>
            <a:off x="2490823" y="3402099"/>
            <a:ext cx="21781" cy="2178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0 h 14"/>
              <a:gd name="T12" fmla="*/ 0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0" y="14"/>
                </a:moveTo>
                <a:lnTo>
                  <a:pt x="12" y="10"/>
                </a:lnTo>
                <a:lnTo>
                  <a:pt x="14" y="8"/>
                </a:lnTo>
                <a:lnTo>
                  <a:pt x="14" y="4"/>
                </a:lnTo>
                <a:lnTo>
                  <a:pt x="12" y="2"/>
                </a:lnTo>
                <a:lnTo>
                  <a:pt x="8" y="0"/>
                </a:lnTo>
                <a:lnTo>
                  <a:pt x="0" y="12"/>
                </a:lnTo>
                <a:lnTo>
                  <a:pt x="10" y="14"/>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160" name="Freeform 369"/>
          <p:cNvSpPr>
            <a:spLocks/>
          </p:cNvSpPr>
          <p:nvPr/>
        </p:nvSpPr>
        <p:spPr bwMode="auto">
          <a:xfrm>
            <a:off x="2098760" y="2972671"/>
            <a:ext cx="15558" cy="21783"/>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1" name="Freeform 370"/>
          <p:cNvSpPr>
            <a:spLocks/>
          </p:cNvSpPr>
          <p:nvPr/>
        </p:nvSpPr>
        <p:spPr bwMode="auto">
          <a:xfrm>
            <a:off x="7054000" y="3507900"/>
            <a:ext cx="276933" cy="339186"/>
          </a:xfrm>
          <a:custGeom>
            <a:avLst/>
            <a:gdLst>
              <a:gd name="T0" fmla="*/ 2147483647 w 178"/>
              <a:gd name="T1" fmla="*/ 2147483647 h 218"/>
              <a:gd name="T2" fmla="*/ 2147483647 w 178"/>
              <a:gd name="T3" fmla="*/ 2147483647 h 218"/>
              <a:gd name="T4" fmla="*/ 2147483647 w 178"/>
              <a:gd name="T5" fmla="*/ 2147483647 h 218"/>
              <a:gd name="T6" fmla="*/ 2147483647 w 178"/>
              <a:gd name="T7" fmla="*/ 2147483647 h 218"/>
              <a:gd name="T8" fmla="*/ 2147483647 w 178"/>
              <a:gd name="T9" fmla="*/ 2147483647 h 218"/>
              <a:gd name="T10" fmla="*/ 2147483647 w 178"/>
              <a:gd name="T11" fmla="*/ 2147483647 h 218"/>
              <a:gd name="T12" fmla="*/ 2147483647 w 178"/>
              <a:gd name="T13" fmla="*/ 2147483647 h 218"/>
              <a:gd name="T14" fmla="*/ 0 w 178"/>
              <a:gd name="T15" fmla="*/ 2147483647 h 218"/>
              <a:gd name="T16" fmla="*/ 2147483647 w 178"/>
              <a:gd name="T17" fmla="*/ 2147483647 h 218"/>
              <a:gd name="T18" fmla="*/ 2147483647 w 178"/>
              <a:gd name="T19" fmla="*/ 2147483647 h 218"/>
              <a:gd name="T20" fmla="*/ 2147483647 w 178"/>
              <a:gd name="T21" fmla="*/ 2147483647 h 218"/>
              <a:gd name="T22" fmla="*/ 2147483647 w 178"/>
              <a:gd name="T23" fmla="*/ 2147483647 h 218"/>
              <a:gd name="T24" fmla="*/ 2147483647 w 178"/>
              <a:gd name="T25" fmla="*/ 2147483647 h 218"/>
              <a:gd name="T26" fmla="*/ 2147483647 w 178"/>
              <a:gd name="T27" fmla="*/ 2147483647 h 218"/>
              <a:gd name="T28" fmla="*/ 2147483647 w 178"/>
              <a:gd name="T29" fmla="*/ 2147483647 h 218"/>
              <a:gd name="T30" fmla="*/ 2147483647 w 178"/>
              <a:gd name="T31" fmla="*/ 2147483647 h 218"/>
              <a:gd name="T32" fmla="*/ 2147483647 w 178"/>
              <a:gd name="T33" fmla="*/ 2147483647 h 218"/>
              <a:gd name="T34" fmla="*/ 2147483647 w 178"/>
              <a:gd name="T35" fmla="*/ 2147483647 h 218"/>
              <a:gd name="T36" fmla="*/ 2147483647 w 178"/>
              <a:gd name="T37" fmla="*/ 2147483647 h 218"/>
              <a:gd name="T38" fmla="*/ 2147483647 w 178"/>
              <a:gd name="T39" fmla="*/ 2147483647 h 218"/>
              <a:gd name="T40" fmla="*/ 2147483647 w 178"/>
              <a:gd name="T41" fmla="*/ 0 h 218"/>
              <a:gd name="T42" fmla="*/ 2147483647 w 178"/>
              <a:gd name="T43" fmla="*/ 2147483647 h 218"/>
              <a:gd name="T44" fmla="*/ 2147483647 w 178"/>
              <a:gd name="T45" fmla="*/ 2147483647 h 218"/>
              <a:gd name="T46" fmla="*/ 2147483647 w 178"/>
              <a:gd name="T47" fmla="*/ 2147483647 h 218"/>
              <a:gd name="T48" fmla="*/ 2147483647 w 178"/>
              <a:gd name="T49" fmla="*/ 2147483647 h 218"/>
              <a:gd name="T50" fmla="*/ 2147483647 w 178"/>
              <a:gd name="T51" fmla="*/ 2147483647 h 218"/>
              <a:gd name="T52" fmla="*/ 2147483647 w 178"/>
              <a:gd name="T53" fmla="*/ 2147483647 h 218"/>
              <a:gd name="T54" fmla="*/ 2147483647 w 178"/>
              <a:gd name="T55" fmla="*/ 2147483647 h 218"/>
              <a:gd name="T56" fmla="*/ 2147483647 w 178"/>
              <a:gd name="T57" fmla="*/ 2147483647 h 218"/>
              <a:gd name="T58" fmla="*/ 2147483647 w 178"/>
              <a:gd name="T59" fmla="*/ 2147483647 h 218"/>
              <a:gd name="T60" fmla="*/ 2147483647 w 178"/>
              <a:gd name="T61" fmla="*/ 2147483647 h 218"/>
              <a:gd name="T62" fmla="*/ 2147483647 w 178"/>
              <a:gd name="T63" fmla="*/ 2147483647 h 218"/>
              <a:gd name="T64" fmla="*/ 2147483647 w 178"/>
              <a:gd name="T65" fmla="*/ 2147483647 h 218"/>
              <a:gd name="T66" fmla="*/ 2147483647 w 178"/>
              <a:gd name="T67" fmla="*/ 2147483647 h 218"/>
              <a:gd name="T68" fmla="*/ 2147483647 w 178"/>
              <a:gd name="T69" fmla="*/ 2147483647 h 218"/>
              <a:gd name="T70" fmla="*/ 2147483647 w 178"/>
              <a:gd name="T71" fmla="*/ 2147483647 h 218"/>
              <a:gd name="T72" fmla="*/ 2147483647 w 178"/>
              <a:gd name="T73" fmla="*/ 2147483647 h 218"/>
              <a:gd name="T74" fmla="*/ 2147483647 w 178"/>
              <a:gd name="T75" fmla="*/ 2147483647 h 218"/>
              <a:gd name="T76" fmla="*/ 2147483647 w 178"/>
              <a:gd name="T77" fmla="*/ 2147483647 h 218"/>
              <a:gd name="T78" fmla="*/ 2147483647 w 178"/>
              <a:gd name="T79" fmla="*/ 2147483647 h 218"/>
              <a:gd name="T80" fmla="*/ 2147483647 w 178"/>
              <a:gd name="T81" fmla="*/ 2147483647 h 218"/>
              <a:gd name="T82" fmla="*/ 2147483647 w 178"/>
              <a:gd name="T83" fmla="*/ 2147483647 h 218"/>
              <a:gd name="T84" fmla="*/ 2147483647 w 178"/>
              <a:gd name="T85" fmla="*/ 2147483647 h 218"/>
              <a:gd name="T86" fmla="*/ 2147483647 w 178"/>
              <a:gd name="T87" fmla="*/ 2147483647 h 218"/>
              <a:gd name="T88" fmla="*/ 2147483647 w 178"/>
              <a:gd name="T89" fmla="*/ 2147483647 h 218"/>
              <a:gd name="T90" fmla="*/ 2147483647 w 178"/>
              <a:gd name="T91" fmla="*/ 2147483647 h 218"/>
              <a:gd name="T92" fmla="*/ 2147483647 w 178"/>
              <a:gd name="T93" fmla="*/ 2147483647 h 218"/>
              <a:gd name="T94" fmla="*/ 2147483647 w 178"/>
              <a:gd name="T95" fmla="*/ 2147483647 h 218"/>
              <a:gd name="T96" fmla="*/ 2147483647 w 178"/>
              <a:gd name="T97" fmla="*/ 2147483647 h 218"/>
              <a:gd name="T98" fmla="*/ 2147483647 w 178"/>
              <a:gd name="T99" fmla="*/ 2147483647 h 218"/>
              <a:gd name="T100" fmla="*/ 2147483647 w 178"/>
              <a:gd name="T101" fmla="*/ 2147483647 h 218"/>
              <a:gd name="T102" fmla="*/ 2147483647 w 178"/>
              <a:gd name="T103" fmla="*/ 2147483647 h 218"/>
              <a:gd name="T104" fmla="*/ 2147483647 w 178"/>
              <a:gd name="T105" fmla="*/ 2147483647 h 218"/>
              <a:gd name="T106" fmla="*/ 2147483647 w 178"/>
              <a:gd name="T107" fmla="*/ 2147483647 h 218"/>
              <a:gd name="T108" fmla="*/ 2147483647 w 178"/>
              <a:gd name="T109" fmla="*/ 2147483647 h 218"/>
              <a:gd name="T110" fmla="*/ 2147483647 w 178"/>
              <a:gd name="T111" fmla="*/ 2147483647 h 218"/>
              <a:gd name="T112" fmla="*/ 2147483647 w 178"/>
              <a:gd name="T113" fmla="*/ 2147483647 h 218"/>
              <a:gd name="T114" fmla="*/ 2147483647 w 178"/>
              <a:gd name="T115" fmla="*/ 2147483647 h 218"/>
              <a:gd name="T116" fmla="*/ 2147483647 w 178"/>
              <a:gd name="T117" fmla="*/ 2147483647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8"/>
              <a:gd name="T178" fmla="*/ 0 h 218"/>
              <a:gd name="T179" fmla="*/ 178 w 178"/>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8" h="218">
                <a:moveTo>
                  <a:pt x="20" y="182"/>
                </a:moveTo>
                <a:lnTo>
                  <a:pt x="18" y="178"/>
                </a:lnTo>
                <a:lnTo>
                  <a:pt x="18" y="174"/>
                </a:lnTo>
                <a:lnTo>
                  <a:pt x="20" y="170"/>
                </a:lnTo>
                <a:lnTo>
                  <a:pt x="20" y="166"/>
                </a:lnTo>
                <a:lnTo>
                  <a:pt x="20" y="164"/>
                </a:lnTo>
                <a:lnTo>
                  <a:pt x="18" y="162"/>
                </a:lnTo>
                <a:lnTo>
                  <a:pt x="12" y="160"/>
                </a:lnTo>
                <a:lnTo>
                  <a:pt x="12" y="154"/>
                </a:lnTo>
                <a:lnTo>
                  <a:pt x="10" y="154"/>
                </a:lnTo>
                <a:lnTo>
                  <a:pt x="6" y="150"/>
                </a:lnTo>
                <a:lnTo>
                  <a:pt x="4" y="144"/>
                </a:lnTo>
                <a:lnTo>
                  <a:pt x="6" y="140"/>
                </a:lnTo>
                <a:lnTo>
                  <a:pt x="6" y="138"/>
                </a:lnTo>
                <a:lnTo>
                  <a:pt x="2" y="132"/>
                </a:lnTo>
                <a:lnTo>
                  <a:pt x="0" y="126"/>
                </a:lnTo>
                <a:lnTo>
                  <a:pt x="2" y="118"/>
                </a:lnTo>
                <a:lnTo>
                  <a:pt x="6" y="108"/>
                </a:lnTo>
                <a:lnTo>
                  <a:pt x="10" y="102"/>
                </a:lnTo>
                <a:lnTo>
                  <a:pt x="16" y="98"/>
                </a:lnTo>
                <a:lnTo>
                  <a:pt x="16" y="102"/>
                </a:lnTo>
                <a:lnTo>
                  <a:pt x="18" y="104"/>
                </a:lnTo>
                <a:lnTo>
                  <a:pt x="24" y="108"/>
                </a:lnTo>
                <a:lnTo>
                  <a:pt x="38" y="108"/>
                </a:lnTo>
                <a:lnTo>
                  <a:pt x="38" y="98"/>
                </a:lnTo>
                <a:lnTo>
                  <a:pt x="44" y="88"/>
                </a:lnTo>
                <a:lnTo>
                  <a:pt x="48" y="84"/>
                </a:lnTo>
                <a:lnTo>
                  <a:pt x="52" y="82"/>
                </a:lnTo>
                <a:lnTo>
                  <a:pt x="66" y="78"/>
                </a:lnTo>
                <a:lnTo>
                  <a:pt x="70" y="76"/>
                </a:lnTo>
                <a:lnTo>
                  <a:pt x="74" y="72"/>
                </a:lnTo>
                <a:lnTo>
                  <a:pt x="80" y="62"/>
                </a:lnTo>
                <a:lnTo>
                  <a:pt x="86" y="52"/>
                </a:lnTo>
                <a:lnTo>
                  <a:pt x="96" y="46"/>
                </a:lnTo>
                <a:lnTo>
                  <a:pt x="102" y="44"/>
                </a:lnTo>
                <a:lnTo>
                  <a:pt x="108" y="44"/>
                </a:lnTo>
                <a:lnTo>
                  <a:pt x="110" y="40"/>
                </a:lnTo>
                <a:lnTo>
                  <a:pt x="114" y="30"/>
                </a:lnTo>
                <a:lnTo>
                  <a:pt x="120" y="18"/>
                </a:lnTo>
                <a:lnTo>
                  <a:pt x="130" y="6"/>
                </a:lnTo>
                <a:lnTo>
                  <a:pt x="134" y="2"/>
                </a:lnTo>
                <a:lnTo>
                  <a:pt x="138" y="0"/>
                </a:lnTo>
                <a:lnTo>
                  <a:pt x="142" y="4"/>
                </a:lnTo>
                <a:lnTo>
                  <a:pt x="146" y="10"/>
                </a:lnTo>
                <a:lnTo>
                  <a:pt x="148" y="16"/>
                </a:lnTo>
                <a:lnTo>
                  <a:pt x="150" y="22"/>
                </a:lnTo>
                <a:lnTo>
                  <a:pt x="158" y="24"/>
                </a:lnTo>
                <a:lnTo>
                  <a:pt x="164" y="28"/>
                </a:lnTo>
                <a:lnTo>
                  <a:pt x="170" y="30"/>
                </a:lnTo>
                <a:lnTo>
                  <a:pt x="178" y="32"/>
                </a:lnTo>
                <a:lnTo>
                  <a:pt x="178" y="36"/>
                </a:lnTo>
                <a:lnTo>
                  <a:pt x="176" y="38"/>
                </a:lnTo>
                <a:lnTo>
                  <a:pt x="174" y="40"/>
                </a:lnTo>
                <a:lnTo>
                  <a:pt x="166" y="40"/>
                </a:lnTo>
                <a:lnTo>
                  <a:pt x="160" y="40"/>
                </a:lnTo>
                <a:lnTo>
                  <a:pt x="158" y="42"/>
                </a:lnTo>
                <a:lnTo>
                  <a:pt x="156" y="44"/>
                </a:lnTo>
                <a:lnTo>
                  <a:pt x="164" y="48"/>
                </a:lnTo>
                <a:lnTo>
                  <a:pt x="164" y="50"/>
                </a:lnTo>
                <a:lnTo>
                  <a:pt x="158" y="52"/>
                </a:lnTo>
                <a:lnTo>
                  <a:pt x="150" y="60"/>
                </a:lnTo>
                <a:lnTo>
                  <a:pt x="146" y="64"/>
                </a:lnTo>
                <a:lnTo>
                  <a:pt x="146" y="70"/>
                </a:lnTo>
                <a:lnTo>
                  <a:pt x="148" y="76"/>
                </a:lnTo>
                <a:lnTo>
                  <a:pt x="150" y="84"/>
                </a:lnTo>
                <a:lnTo>
                  <a:pt x="154" y="90"/>
                </a:lnTo>
                <a:lnTo>
                  <a:pt x="160" y="92"/>
                </a:lnTo>
                <a:lnTo>
                  <a:pt x="158" y="96"/>
                </a:lnTo>
                <a:lnTo>
                  <a:pt x="156" y="98"/>
                </a:lnTo>
                <a:lnTo>
                  <a:pt x="158" y="104"/>
                </a:lnTo>
                <a:lnTo>
                  <a:pt x="162" y="110"/>
                </a:lnTo>
                <a:lnTo>
                  <a:pt x="172" y="118"/>
                </a:lnTo>
                <a:lnTo>
                  <a:pt x="172" y="122"/>
                </a:lnTo>
                <a:lnTo>
                  <a:pt x="166" y="122"/>
                </a:lnTo>
                <a:lnTo>
                  <a:pt x="160" y="122"/>
                </a:lnTo>
                <a:lnTo>
                  <a:pt x="156" y="124"/>
                </a:lnTo>
                <a:lnTo>
                  <a:pt x="154" y="126"/>
                </a:lnTo>
                <a:lnTo>
                  <a:pt x="150" y="138"/>
                </a:lnTo>
                <a:lnTo>
                  <a:pt x="146" y="150"/>
                </a:lnTo>
                <a:lnTo>
                  <a:pt x="142" y="160"/>
                </a:lnTo>
                <a:lnTo>
                  <a:pt x="136" y="162"/>
                </a:lnTo>
                <a:lnTo>
                  <a:pt x="132" y="168"/>
                </a:lnTo>
                <a:lnTo>
                  <a:pt x="130" y="174"/>
                </a:lnTo>
                <a:lnTo>
                  <a:pt x="132" y="178"/>
                </a:lnTo>
                <a:lnTo>
                  <a:pt x="132" y="184"/>
                </a:lnTo>
                <a:lnTo>
                  <a:pt x="132" y="190"/>
                </a:lnTo>
                <a:lnTo>
                  <a:pt x="128" y="194"/>
                </a:lnTo>
                <a:lnTo>
                  <a:pt x="126" y="196"/>
                </a:lnTo>
                <a:lnTo>
                  <a:pt x="126" y="200"/>
                </a:lnTo>
                <a:lnTo>
                  <a:pt x="128" y="204"/>
                </a:lnTo>
                <a:lnTo>
                  <a:pt x="130" y="206"/>
                </a:lnTo>
                <a:lnTo>
                  <a:pt x="130" y="210"/>
                </a:lnTo>
                <a:lnTo>
                  <a:pt x="120" y="210"/>
                </a:lnTo>
                <a:lnTo>
                  <a:pt x="114" y="214"/>
                </a:lnTo>
                <a:lnTo>
                  <a:pt x="106" y="216"/>
                </a:lnTo>
                <a:lnTo>
                  <a:pt x="98" y="218"/>
                </a:lnTo>
                <a:lnTo>
                  <a:pt x="96" y="218"/>
                </a:lnTo>
                <a:lnTo>
                  <a:pt x="96" y="216"/>
                </a:lnTo>
                <a:lnTo>
                  <a:pt x="96" y="212"/>
                </a:lnTo>
                <a:lnTo>
                  <a:pt x="96" y="206"/>
                </a:lnTo>
                <a:lnTo>
                  <a:pt x="88" y="204"/>
                </a:lnTo>
                <a:lnTo>
                  <a:pt x="84" y="202"/>
                </a:lnTo>
                <a:lnTo>
                  <a:pt x="78" y="200"/>
                </a:lnTo>
                <a:lnTo>
                  <a:pt x="72" y="200"/>
                </a:lnTo>
                <a:lnTo>
                  <a:pt x="68" y="200"/>
                </a:lnTo>
                <a:lnTo>
                  <a:pt x="62" y="202"/>
                </a:lnTo>
                <a:lnTo>
                  <a:pt x="58" y="204"/>
                </a:lnTo>
                <a:lnTo>
                  <a:pt x="52" y="206"/>
                </a:lnTo>
                <a:lnTo>
                  <a:pt x="48" y="204"/>
                </a:lnTo>
                <a:lnTo>
                  <a:pt x="50" y="200"/>
                </a:lnTo>
                <a:lnTo>
                  <a:pt x="46" y="198"/>
                </a:lnTo>
                <a:lnTo>
                  <a:pt x="38" y="196"/>
                </a:lnTo>
                <a:lnTo>
                  <a:pt x="32" y="196"/>
                </a:lnTo>
                <a:lnTo>
                  <a:pt x="26" y="194"/>
                </a:lnTo>
                <a:lnTo>
                  <a:pt x="22" y="190"/>
                </a:lnTo>
                <a:lnTo>
                  <a:pt x="20" y="186"/>
                </a:lnTo>
                <a:lnTo>
                  <a:pt x="20" y="180"/>
                </a:lnTo>
                <a:lnTo>
                  <a:pt x="20" y="18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2" name="Freeform 371"/>
          <p:cNvSpPr>
            <a:spLocks/>
          </p:cNvSpPr>
          <p:nvPr/>
        </p:nvSpPr>
        <p:spPr bwMode="auto">
          <a:xfrm>
            <a:off x="7424281" y="3980892"/>
            <a:ext cx="105795" cy="62236"/>
          </a:xfrm>
          <a:custGeom>
            <a:avLst/>
            <a:gdLst>
              <a:gd name="T0" fmla="*/ 2147483647 w 68"/>
              <a:gd name="T1" fmla="*/ 0 h 40"/>
              <a:gd name="T2" fmla="*/ 2147483647 w 68"/>
              <a:gd name="T3" fmla="*/ 2147483647 h 40"/>
              <a:gd name="T4" fmla="*/ 2147483647 w 68"/>
              <a:gd name="T5" fmla="*/ 2147483647 h 40"/>
              <a:gd name="T6" fmla="*/ 2147483647 w 68"/>
              <a:gd name="T7" fmla="*/ 2147483647 h 40"/>
              <a:gd name="T8" fmla="*/ 2147483647 w 68"/>
              <a:gd name="T9" fmla="*/ 2147483647 h 40"/>
              <a:gd name="T10" fmla="*/ 2147483647 w 68"/>
              <a:gd name="T11" fmla="*/ 2147483647 h 40"/>
              <a:gd name="T12" fmla="*/ 2147483647 w 68"/>
              <a:gd name="T13" fmla="*/ 2147483647 h 40"/>
              <a:gd name="T14" fmla="*/ 2147483647 w 68"/>
              <a:gd name="T15" fmla="*/ 2147483647 h 40"/>
              <a:gd name="T16" fmla="*/ 2147483647 w 68"/>
              <a:gd name="T17" fmla="*/ 2147483647 h 40"/>
              <a:gd name="T18" fmla="*/ 0 w 68"/>
              <a:gd name="T19" fmla="*/ 2147483647 h 40"/>
              <a:gd name="T20" fmla="*/ 0 w 68"/>
              <a:gd name="T21" fmla="*/ 2147483647 h 40"/>
              <a:gd name="T22" fmla="*/ 0 w 68"/>
              <a:gd name="T23" fmla="*/ 2147483647 h 40"/>
              <a:gd name="T24" fmla="*/ 2147483647 w 68"/>
              <a:gd name="T25" fmla="*/ 2147483647 h 40"/>
              <a:gd name="T26" fmla="*/ 2147483647 w 68"/>
              <a:gd name="T27" fmla="*/ 2147483647 h 40"/>
              <a:gd name="T28" fmla="*/ 2147483647 w 68"/>
              <a:gd name="T29" fmla="*/ 2147483647 h 40"/>
              <a:gd name="T30" fmla="*/ 2147483647 w 68"/>
              <a:gd name="T31" fmla="*/ 2147483647 h 40"/>
              <a:gd name="T32" fmla="*/ 2147483647 w 68"/>
              <a:gd name="T33" fmla="*/ 2147483647 h 40"/>
              <a:gd name="T34" fmla="*/ 2147483647 w 68"/>
              <a:gd name="T35" fmla="*/ 2147483647 h 40"/>
              <a:gd name="T36" fmla="*/ 2147483647 w 68"/>
              <a:gd name="T37" fmla="*/ 2147483647 h 40"/>
              <a:gd name="T38" fmla="*/ 2147483647 w 68"/>
              <a:gd name="T39" fmla="*/ 2147483647 h 40"/>
              <a:gd name="T40" fmla="*/ 2147483647 w 68"/>
              <a:gd name="T41" fmla="*/ 0 h 40"/>
              <a:gd name="T42" fmla="*/ 2147483647 w 68"/>
              <a:gd name="T43" fmla="*/ 0 h 40"/>
              <a:gd name="T44" fmla="*/ 2147483647 w 68"/>
              <a:gd name="T45" fmla="*/ 2147483647 h 40"/>
              <a:gd name="T46" fmla="*/ 2147483647 w 6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40"/>
              <a:gd name="T74" fmla="*/ 68 w 6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40">
                <a:moveTo>
                  <a:pt x="68" y="0"/>
                </a:moveTo>
                <a:lnTo>
                  <a:pt x="54" y="10"/>
                </a:lnTo>
                <a:lnTo>
                  <a:pt x="38" y="16"/>
                </a:lnTo>
                <a:lnTo>
                  <a:pt x="34" y="18"/>
                </a:lnTo>
                <a:lnTo>
                  <a:pt x="30" y="22"/>
                </a:lnTo>
                <a:lnTo>
                  <a:pt x="22" y="30"/>
                </a:lnTo>
                <a:lnTo>
                  <a:pt x="14" y="38"/>
                </a:lnTo>
                <a:lnTo>
                  <a:pt x="8" y="40"/>
                </a:lnTo>
                <a:lnTo>
                  <a:pt x="2" y="40"/>
                </a:lnTo>
                <a:lnTo>
                  <a:pt x="0" y="40"/>
                </a:lnTo>
                <a:lnTo>
                  <a:pt x="0" y="36"/>
                </a:lnTo>
                <a:lnTo>
                  <a:pt x="0" y="32"/>
                </a:lnTo>
                <a:lnTo>
                  <a:pt x="2" y="28"/>
                </a:lnTo>
                <a:lnTo>
                  <a:pt x="10" y="22"/>
                </a:lnTo>
                <a:lnTo>
                  <a:pt x="26" y="14"/>
                </a:lnTo>
                <a:lnTo>
                  <a:pt x="30" y="12"/>
                </a:lnTo>
                <a:lnTo>
                  <a:pt x="32" y="8"/>
                </a:lnTo>
                <a:lnTo>
                  <a:pt x="34" y="6"/>
                </a:lnTo>
                <a:lnTo>
                  <a:pt x="38" y="4"/>
                </a:lnTo>
                <a:lnTo>
                  <a:pt x="48" y="2"/>
                </a:lnTo>
                <a:lnTo>
                  <a:pt x="56" y="0"/>
                </a:lnTo>
                <a:lnTo>
                  <a:pt x="68" y="0"/>
                </a:lnTo>
                <a:lnTo>
                  <a:pt x="68" y="2"/>
                </a:lnTo>
                <a:lnTo>
                  <a:pt x="68"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3" name="Freeform 372"/>
          <p:cNvSpPr>
            <a:spLocks/>
          </p:cNvSpPr>
          <p:nvPr/>
        </p:nvSpPr>
        <p:spPr bwMode="auto">
          <a:xfrm>
            <a:off x="7312263" y="4008898"/>
            <a:ext cx="40451" cy="24894"/>
          </a:xfrm>
          <a:custGeom>
            <a:avLst/>
            <a:gdLst>
              <a:gd name="T0" fmla="*/ 2147483647 w 26"/>
              <a:gd name="T1" fmla="*/ 2147483647 h 16"/>
              <a:gd name="T2" fmla="*/ 2147483647 w 26"/>
              <a:gd name="T3" fmla="*/ 2147483647 h 16"/>
              <a:gd name="T4" fmla="*/ 0 w 26"/>
              <a:gd name="T5" fmla="*/ 2147483647 h 16"/>
              <a:gd name="T6" fmla="*/ 2147483647 w 26"/>
              <a:gd name="T7" fmla="*/ 0 h 16"/>
              <a:gd name="T8" fmla="*/ 2147483647 w 26"/>
              <a:gd name="T9" fmla="*/ 0 h 16"/>
              <a:gd name="T10" fmla="*/ 2147483647 w 26"/>
              <a:gd name="T11" fmla="*/ 0 h 16"/>
              <a:gd name="T12" fmla="*/ 2147483647 w 26"/>
              <a:gd name="T13" fmla="*/ 2147483647 h 16"/>
              <a:gd name="T14" fmla="*/ 2147483647 w 26"/>
              <a:gd name="T15" fmla="*/ 2147483647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2147483647 w 26"/>
              <a:gd name="T25" fmla="*/ 2147483647 h 16"/>
              <a:gd name="T26" fmla="*/ 2147483647 w 26"/>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18" y="14"/>
                </a:moveTo>
                <a:lnTo>
                  <a:pt x="8" y="10"/>
                </a:lnTo>
                <a:lnTo>
                  <a:pt x="0" y="4"/>
                </a:lnTo>
                <a:lnTo>
                  <a:pt x="4" y="0"/>
                </a:lnTo>
                <a:lnTo>
                  <a:pt x="10" y="0"/>
                </a:lnTo>
                <a:lnTo>
                  <a:pt x="14" y="0"/>
                </a:lnTo>
                <a:lnTo>
                  <a:pt x="18" y="2"/>
                </a:lnTo>
                <a:lnTo>
                  <a:pt x="20" y="6"/>
                </a:lnTo>
                <a:lnTo>
                  <a:pt x="24" y="6"/>
                </a:lnTo>
                <a:lnTo>
                  <a:pt x="26" y="12"/>
                </a:lnTo>
                <a:lnTo>
                  <a:pt x="24" y="14"/>
                </a:lnTo>
                <a:lnTo>
                  <a:pt x="22" y="16"/>
                </a:lnTo>
                <a:lnTo>
                  <a:pt x="20" y="16"/>
                </a:lnTo>
                <a:lnTo>
                  <a:pt x="18" y="1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4" name="Freeform 373"/>
          <p:cNvSpPr>
            <a:spLocks/>
          </p:cNvSpPr>
          <p:nvPr/>
        </p:nvSpPr>
        <p:spPr bwMode="auto">
          <a:xfrm>
            <a:off x="7668542" y="4957996"/>
            <a:ext cx="108906" cy="96466"/>
          </a:xfrm>
          <a:custGeom>
            <a:avLst/>
            <a:gdLst>
              <a:gd name="T0" fmla="*/ 2147483647 w 70"/>
              <a:gd name="T1" fmla="*/ 2147483647 h 62"/>
              <a:gd name="T2" fmla="*/ 2147483647 w 70"/>
              <a:gd name="T3" fmla="*/ 2147483647 h 62"/>
              <a:gd name="T4" fmla="*/ 2147483647 w 70"/>
              <a:gd name="T5" fmla="*/ 2147483647 h 62"/>
              <a:gd name="T6" fmla="*/ 2147483647 w 70"/>
              <a:gd name="T7" fmla="*/ 2147483647 h 62"/>
              <a:gd name="T8" fmla="*/ 2147483647 w 70"/>
              <a:gd name="T9" fmla="*/ 2147483647 h 62"/>
              <a:gd name="T10" fmla="*/ 2147483647 w 70"/>
              <a:gd name="T11" fmla="*/ 2147483647 h 62"/>
              <a:gd name="T12" fmla="*/ 2147483647 w 70"/>
              <a:gd name="T13" fmla="*/ 2147483647 h 62"/>
              <a:gd name="T14" fmla="*/ 2147483647 w 70"/>
              <a:gd name="T15" fmla="*/ 2147483647 h 62"/>
              <a:gd name="T16" fmla="*/ 2147483647 w 70"/>
              <a:gd name="T17" fmla="*/ 2147483647 h 62"/>
              <a:gd name="T18" fmla="*/ 2147483647 w 70"/>
              <a:gd name="T19" fmla="*/ 2147483647 h 62"/>
              <a:gd name="T20" fmla="*/ 2147483647 w 70"/>
              <a:gd name="T21" fmla="*/ 2147483647 h 62"/>
              <a:gd name="T22" fmla="*/ 2147483647 w 70"/>
              <a:gd name="T23" fmla="*/ 2147483647 h 62"/>
              <a:gd name="T24" fmla="*/ 2147483647 w 70"/>
              <a:gd name="T25" fmla="*/ 2147483647 h 62"/>
              <a:gd name="T26" fmla="*/ 2147483647 w 70"/>
              <a:gd name="T27" fmla="*/ 2147483647 h 62"/>
              <a:gd name="T28" fmla="*/ 2147483647 w 70"/>
              <a:gd name="T29" fmla="*/ 2147483647 h 62"/>
              <a:gd name="T30" fmla="*/ 2147483647 w 70"/>
              <a:gd name="T31" fmla="*/ 2147483647 h 62"/>
              <a:gd name="T32" fmla="*/ 2147483647 w 70"/>
              <a:gd name="T33" fmla="*/ 2147483647 h 62"/>
              <a:gd name="T34" fmla="*/ 2147483647 w 70"/>
              <a:gd name="T35" fmla="*/ 2147483647 h 62"/>
              <a:gd name="T36" fmla="*/ 2147483647 w 70"/>
              <a:gd name="T37" fmla="*/ 2147483647 h 62"/>
              <a:gd name="T38" fmla="*/ 2147483647 w 70"/>
              <a:gd name="T39" fmla="*/ 2147483647 h 62"/>
              <a:gd name="T40" fmla="*/ 2147483647 w 70"/>
              <a:gd name="T41" fmla="*/ 2147483647 h 62"/>
              <a:gd name="T42" fmla="*/ 2147483647 w 70"/>
              <a:gd name="T43" fmla="*/ 2147483647 h 62"/>
              <a:gd name="T44" fmla="*/ 2147483647 w 70"/>
              <a:gd name="T45" fmla="*/ 2147483647 h 62"/>
              <a:gd name="T46" fmla="*/ 2147483647 w 70"/>
              <a:gd name="T47" fmla="*/ 2147483647 h 62"/>
              <a:gd name="T48" fmla="*/ 2147483647 w 70"/>
              <a:gd name="T49" fmla="*/ 2147483647 h 62"/>
              <a:gd name="T50" fmla="*/ 0 w 70"/>
              <a:gd name="T51" fmla="*/ 2147483647 h 62"/>
              <a:gd name="T52" fmla="*/ 0 w 70"/>
              <a:gd name="T53" fmla="*/ 2147483647 h 62"/>
              <a:gd name="T54" fmla="*/ 0 w 70"/>
              <a:gd name="T55" fmla="*/ 2147483647 h 62"/>
              <a:gd name="T56" fmla="*/ 0 w 70"/>
              <a:gd name="T57" fmla="*/ 2147483647 h 62"/>
              <a:gd name="T58" fmla="*/ 2147483647 w 70"/>
              <a:gd name="T59" fmla="*/ 2147483647 h 62"/>
              <a:gd name="T60" fmla="*/ 2147483647 w 70"/>
              <a:gd name="T61" fmla="*/ 2147483647 h 62"/>
              <a:gd name="T62" fmla="*/ 2147483647 w 70"/>
              <a:gd name="T63" fmla="*/ 2147483647 h 62"/>
              <a:gd name="T64" fmla="*/ 2147483647 w 70"/>
              <a:gd name="T65" fmla="*/ 2147483647 h 62"/>
              <a:gd name="T66" fmla="*/ 2147483647 w 70"/>
              <a:gd name="T67" fmla="*/ 2147483647 h 62"/>
              <a:gd name="T68" fmla="*/ 2147483647 w 70"/>
              <a:gd name="T69" fmla="*/ 2147483647 h 62"/>
              <a:gd name="T70" fmla="*/ 2147483647 w 70"/>
              <a:gd name="T71" fmla="*/ 2147483647 h 62"/>
              <a:gd name="T72" fmla="*/ 2147483647 w 70"/>
              <a:gd name="T73" fmla="*/ 0 h 62"/>
              <a:gd name="T74" fmla="*/ 2147483647 w 70"/>
              <a:gd name="T75" fmla="*/ 2147483647 h 62"/>
              <a:gd name="T76" fmla="*/ 2147483647 w 70"/>
              <a:gd name="T77" fmla="*/ 2147483647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2"/>
              <a:gd name="T119" fmla="*/ 70 w 70"/>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2">
                <a:moveTo>
                  <a:pt x="18" y="2"/>
                </a:moveTo>
                <a:lnTo>
                  <a:pt x="26" y="10"/>
                </a:lnTo>
                <a:lnTo>
                  <a:pt x="30" y="12"/>
                </a:lnTo>
                <a:lnTo>
                  <a:pt x="34" y="14"/>
                </a:lnTo>
                <a:lnTo>
                  <a:pt x="42" y="14"/>
                </a:lnTo>
                <a:lnTo>
                  <a:pt x="50" y="12"/>
                </a:lnTo>
                <a:lnTo>
                  <a:pt x="62" y="8"/>
                </a:lnTo>
                <a:lnTo>
                  <a:pt x="70" y="8"/>
                </a:lnTo>
                <a:lnTo>
                  <a:pt x="70" y="10"/>
                </a:lnTo>
                <a:lnTo>
                  <a:pt x="68" y="14"/>
                </a:lnTo>
                <a:lnTo>
                  <a:pt x="64" y="18"/>
                </a:lnTo>
                <a:lnTo>
                  <a:pt x="60" y="26"/>
                </a:lnTo>
                <a:lnTo>
                  <a:pt x="58" y="34"/>
                </a:lnTo>
                <a:lnTo>
                  <a:pt x="54" y="38"/>
                </a:lnTo>
                <a:lnTo>
                  <a:pt x="50" y="40"/>
                </a:lnTo>
                <a:lnTo>
                  <a:pt x="44" y="46"/>
                </a:lnTo>
                <a:lnTo>
                  <a:pt x="40" y="52"/>
                </a:lnTo>
                <a:lnTo>
                  <a:pt x="36" y="54"/>
                </a:lnTo>
                <a:lnTo>
                  <a:pt x="34" y="56"/>
                </a:lnTo>
                <a:lnTo>
                  <a:pt x="32" y="54"/>
                </a:lnTo>
                <a:lnTo>
                  <a:pt x="30" y="50"/>
                </a:lnTo>
                <a:lnTo>
                  <a:pt x="20" y="58"/>
                </a:lnTo>
                <a:lnTo>
                  <a:pt x="16" y="60"/>
                </a:lnTo>
                <a:lnTo>
                  <a:pt x="10" y="62"/>
                </a:lnTo>
                <a:lnTo>
                  <a:pt x="4" y="60"/>
                </a:lnTo>
                <a:lnTo>
                  <a:pt x="0" y="56"/>
                </a:lnTo>
                <a:lnTo>
                  <a:pt x="0" y="52"/>
                </a:lnTo>
                <a:lnTo>
                  <a:pt x="0" y="46"/>
                </a:lnTo>
                <a:lnTo>
                  <a:pt x="0" y="42"/>
                </a:lnTo>
                <a:lnTo>
                  <a:pt x="2" y="40"/>
                </a:lnTo>
                <a:lnTo>
                  <a:pt x="6" y="36"/>
                </a:lnTo>
                <a:lnTo>
                  <a:pt x="8" y="34"/>
                </a:lnTo>
                <a:lnTo>
                  <a:pt x="8" y="30"/>
                </a:lnTo>
                <a:lnTo>
                  <a:pt x="6" y="22"/>
                </a:lnTo>
                <a:lnTo>
                  <a:pt x="8" y="18"/>
                </a:lnTo>
                <a:lnTo>
                  <a:pt x="12" y="10"/>
                </a:lnTo>
                <a:lnTo>
                  <a:pt x="18" y="0"/>
                </a:lnTo>
                <a:lnTo>
                  <a:pt x="18" y="4"/>
                </a:lnTo>
                <a:lnTo>
                  <a:pt x="18"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5" name="Freeform 374"/>
          <p:cNvSpPr>
            <a:spLocks/>
          </p:cNvSpPr>
          <p:nvPr/>
        </p:nvSpPr>
        <p:spPr bwMode="auto">
          <a:xfrm>
            <a:off x="8454224" y="4344973"/>
            <a:ext cx="65344" cy="71571"/>
          </a:xfrm>
          <a:custGeom>
            <a:avLst/>
            <a:gdLst>
              <a:gd name="T0" fmla="*/ 2147483647 w 42"/>
              <a:gd name="T1" fmla="*/ 2147483647 h 46"/>
              <a:gd name="T2" fmla="*/ 2147483647 w 42"/>
              <a:gd name="T3" fmla="*/ 2147483647 h 46"/>
              <a:gd name="T4" fmla="*/ 2147483647 w 42"/>
              <a:gd name="T5" fmla="*/ 2147483647 h 46"/>
              <a:gd name="T6" fmla="*/ 2147483647 w 42"/>
              <a:gd name="T7" fmla="*/ 2147483647 h 46"/>
              <a:gd name="T8" fmla="*/ 2147483647 w 42"/>
              <a:gd name="T9" fmla="*/ 2147483647 h 46"/>
              <a:gd name="T10" fmla="*/ 2147483647 w 42"/>
              <a:gd name="T11" fmla="*/ 2147483647 h 46"/>
              <a:gd name="T12" fmla="*/ 0 w 42"/>
              <a:gd name="T13" fmla="*/ 2147483647 h 46"/>
              <a:gd name="T14" fmla="*/ 0 w 42"/>
              <a:gd name="T15" fmla="*/ 0 h 46"/>
              <a:gd name="T16" fmla="*/ 2147483647 w 42"/>
              <a:gd name="T17" fmla="*/ 2147483647 h 46"/>
              <a:gd name="T18" fmla="*/ 2147483647 w 42"/>
              <a:gd name="T19" fmla="*/ 2147483647 h 46"/>
              <a:gd name="T20" fmla="*/ 2147483647 w 42"/>
              <a:gd name="T21" fmla="*/ 2147483647 h 46"/>
              <a:gd name="T22" fmla="*/ 2147483647 w 42"/>
              <a:gd name="T23" fmla="*/ 2147483647 h 46"/>
              <a:gd name="T24" fmla="*/ 2147483647 w 42"/>
              <a:gd name="T25" fmla="*/ 2147483647 h 46"/>
              <a:gd name="T26" fmla="*/ 2147483647 w 42"/>
              <a:gd name="T27" fmla="*/ 2147483647 h 46"/>
              <a:gd name="T28" fmla="*/ 2147483647 w 42"/>
              <a:gd name="T29" fmla="*/ 2147483647 h 46"/>
              <a:gd name="T30" fmla="*/ 2147483647 w 42"/>
              <a:gd name="T31" fmla="*/ 2147483647 h 46"/>
              <a:gd name="T32" fmla="*/ 2147483647 w 42"/>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6"/>
              <a:gd name="T53" fmla="*/ 42 w 4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6">
                <a:moveTo>
                  <a:pt x="42" y="44"/>
                </a:moveTo>
                <a:lnTo>
                  <a:pt x="38" y="46"/>
                </a:lnTo>
                <a:lnTo>
                  <a:pt x="34" y="44"/>
                </a:lnTo>
                <a:lnTo>
                  <a:pt x="28" y="42"/>
                </a:lnTo>
                <a:lnTo>
                  <a:pt x="16" y="34"/>
                </a:lnTo>
                <a:lnTo>
                  <a:pt x="6" y="22"/>
                </a:lnTo>
                <a:lnTo>
                  <a:pt x="0" y="12"/>
                </a:lnTo>
                <a:lnTo>
                  <a:pt x="0" y="0"/>
                </a:lnTo>
                <a:lnTo>
                  <a:pt x="8" y="4"/>
                </a:lnTo>
                <a:lnTo>
                  <a:pt x="14" y="10"/>
                </a:lnTo>
                <a:lnTo>
                  <a:pt x="18" y="16"/>
                </a:lnTo>
                <a:lnTo>
                  <a:pt x="22" y="24"/>
                </a:lnTo>
                <a:lnTo>
                  <a:pt x="26" y="26"/>
                </a:lnTo>
                <a:lnTo>
                  <a:pt x="30" y="28"/>
                </a:lnTo>
                <a:lnTo>
                  <a:pt x="34" y="30"/>
                </a:lnTo>
                <a:lnTo>
                  <a:pt x="36" y="34"/>
                </a:lnTo>
                <a:lnTo>
                  <a:pt x="42" y="4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6" name="Freeform 375"/>
          <p:cNvSpPr>
            <a:spLocks/>
          </p:cNvSpPr>
          <p:nvPr/>
        </p:nvSpPr>
        <p:spPr bwMode="auto">
          <a:xfrm>
            <a:off x="7638982" y="3735060"/>
            <a:ext cx="513416" cy="323627"/>
          </a:xfrm>
          <a:custGeom>
            <a:avLst/>
            <a:gdLst>
              <a:gd name="T0" fmla="*/ 2147483647 w 330"/>
              <a:gd name="T1" fmla="*/ 2147483647 h 208"/>
              <a:gd name="T2" fmla="*/ 2147483647 w 330"/>
              <a:gd name="T3" fmla="*/ 2147483647 h 208"/>
              <a:gd name="T4" fmla="*/ 2147483647 w 330"/>
              <a:gd name="T5" fmla="*/ 2147483647 h 208"/>
              <a:gd name="T6" fmla="*/ 2147483647 w 330"/>
              <a:gd name="T7" fmla="*/ 2147483647 h 208"/>
              <a:gd name="T8" fmla="*/ 2147483647 w 330"/>
              <a:gd name="T9" fmla="*/ 2147483647 h 208"/>
              <a:gd name="T10" fmla="*/ 2147483647 w 330"/>
              <a:gd name="T11" fmla="*/ 2147483647 h 208"/>
              <a:gd name="T12" fmla="*/ 2147483647 w 330"/>
              <a:gd name="T13" fmla="*/ 2147483647 h 208"/>
              <a:gd name="T14" fmla="*/ 2147483647 w 330"/>
              <a:gd name="T15" fmla="*/ 2147483647 h 208"/>
              <a:gd name="T16" fmla="*/ 2147483647 w 330"/>
              <a:gd name="T17" fmla="*/ 2147483647 h 208"/>
              <a:gd name="T18" fmla="*/ 2147483647 w 330"/>
              <a:gd name="T19" fmla="*/ 2147483647 h 208"/>
              <a:gd name="T20" fmla="*/ 2147483647 w 330"/>
              <a:gd name="T21" fmla="*/ 2147483647 h 208"/>
              <a:gd name="T22" fmla="*/ 2147483647 w 330"/>
              <a:gd name="T23" fmla="*/ 2147483647 h 208"/>
              <a:gd name="T24" fmla="*/ 2147483647 w 330"/>
              <a:gd name="T25" fmla="*/ 2147483647 h 208"/>
              <a:gd name="T26" fmla="*/ 2147483647 w 330"/>
              <a:gd name="T27" fmla="*/ 2147483647 h 208"/>
              <a:gd name="T28" fmla="*/ 2147483647 w 330"/>
              <a:gd name="T29" fmla="*/ 2147483647 h 208"/>
              <a:gd name="T30" fmla="*/ 2147483647 w 330"/>
              <a:gd name="T31" fmla="*/ 2147483647 h 208"/>
              <a:gd name="T32" fmla="*/ 2147483647 w 330"/>
              <a:gd name="T33" fmla="*/ 2147483647 h 208"/>
              <a:gd name="T34" fmla="*/ 2147483647 w 330"/>
              <a:gd name="T35" fmla="*/ 2147483647 h 208"/>
              <a:gd name="T36" fmla="*/ 2147483647 w 330"/>
              <a:gd name="T37" fmla="*/ 2147483647 h 208"/>
              <a:gd name="T38" fmla="*/ 2147483647 w 330"/>
              <a:gd name="T39" fmla="*/ 2147483647 h 208"/>
              <a:gd name="T40" fmla="*/ 2147483647 w 330"/>
              <a:gd name="T41" fmla="*/ 2147483647 h 208"/>
              <a:gd name="T42" fmla="*/ 2147483647 w 330"/>
              <a:gd name="T43" fmla="*/ 2147483647 h 208"/>
              <a:gd name="T44" fmla="*/ 2147483647 w 330"/>
              <a:gd name="T45" fmla="*/ 2147483647 h 208"/>
              <a:gd name="T46" fmla="*/ 2147483647 w 330"/>
              <a:gd name="T47" fmla="*/ 2147483647 h 208"/>
              <a:gd name="T48" fmla="*/ 2147483647 w 330"/>
              <a:gd name="T49" fmla="*/ 2147483647 h 208"/>
              <a:gd name="T50" fmla="*/ 0 w 330"/>
              <a:gd name="T51" fmla="*/ 2147483647 h 208"/>
              <a:gd name="T52" fmla="*/ 2147483647 w 330"/>
              <a:gd name="T53" fmla="*/ 2147483647 h 208"/>
              <a:gd name="T54" fmla="*/ 2147483647 w 330"/>
              <a:gd name="T55" fmla="*/ 2147483647 h 208"/>
              <a:gd name="T56" fmla="*/ 2147483647 w 330"/>
              <a:gd name="T57" fmla="*/ 2147483647 h 208"/>
              <a:gd name="T58" fmla="*/ 2147483647 w 330"/>
              <a:gd name="T59" fmla="*/ 2147483647 h 208"/>
              <a:gd name="T60" fmla="*/ 2147483647 w 330"/>
              <a:gd name="T61" fmla="*/ 2147483647 h 208"/>
              <a:gd name="T62" fmla="*/ 2147483647 w 330"/>
              <a:gd name="T63" fmla="*/ 2147483647 h 208"/>
              <a:gd name="T64" fmla="*/ 2147483647 w 330"/>
              <a:gd name="T65" fmla="*/ 2147483647 h 208"/>
              <a:gd name="T66" fmla="*/ 2147483647 w 330"/>
              <a:gd name="T67" fmla="*/ 2147483647 h 208"/>
              <a:gd name="T68" fmla="*/ 2147483647 w 330"/>
              <a:gd name="T69" fmla="*/ 2147483647 h 208"/>
              <a:gd name="T70" fmla="*/ 2147483647 w 330"/>
              <a:gd name="T71" fmla="*/ 2147483647 h 208"/>
              <a:gd name="T72" fmla="*/ 2147483647 w 330"/>
              <a:gd name="T73" fmla="*/ 2147483647 h 208"/>
              <a:gd name="T74" fmla="*/ 2147483647 w 330"/>
              <a:gd name="T75" fmla="*/ 2147483647 h 208"/>
              <a:gd name="T76" fmla="*/ 2147483647 w 330"/>
              <a:gd name="T77" fmla="*/ 2147483647 h 208"/>
              <a:gd name="T78" fmla="*/ 2147483647 w 330"/>
              <a:gd name="T79" fmla="*/ 2147483647 h 208"/>
              <a:gd name="T80" fmla="*/ 2147483647 w 330"/>
              <a:gd name="T81" fmla="*/ 2147483647 h 208"/>
              <a:gd name="T82" fmla="*/ 2147483647 w 330"/>
              <a:gd name="T83" fmla="*/ 2147483647 h 208"/>
              <a:gd name="T84" fmla="*/ 2147483647 w 330"/>
              <a:gd name="T85" fmla="*/ 2147483647 h 208"/>
              <a:gd name="T86" fmla="*/ 2147483647 w 330"/>
              <a:gd name="T87" fmla="*/ 2147483647 h 208"/>
              <a:gd name="T88" fmla="*/ 2147483647 w 330"/>
              <a:gd name="T89" fmla="*/ 2147483647 h 208"/>
              <a:gd name="T90" fmla="*/ 2147483647 w 330"/>
              <a:gd name="T91" fmla="*/ 2147483647 h 208"/>
              <a:gd name="T92" fmla="*/ 2147483647 w 330"/>
              <a:gd name="T93" fmla="*/ 2147483647 h 208"/>
              <a:gd name="T94" fmla="*/ 2147483647 w 330"/>
              <a:gd name="T95" fmla="*/ 2147483647 h 208"/>
              <a:gd name="T96" fmla="*/ 2147483647 w 330"/>
              <a:gd name="T97" fmla="*/ 2147483647 h 208"/>
              <a:gd name="T98" fmla="*/ 2147483647 w 330"/>
              <a:gd name="T99" fmla="*/ 2147483647 h 208"/>
              <a:gd name="T100" fmla="*/ 2147483647 w 330"/>
              <a:gd name="T101" fmla="*/ 2147483647 h 208"/>
              <a:gd name="T102" fmla="*/ 2147483647 w 330"/>
              <a:gd name="T103" fmla="*/ 2147483647 h 208"/>
              <a:gd name="T104" fmla="*/ 2147483647 w 330"/>
              <a:gd name="T105" fmla="*/ 2147483647 h 208"/>
              <a:gd name="T106" fmla="*/ 2147483647 w 330"/>
              <a:gd name="T107" fmla="*/ 2147483647 h 208"/>
              <a:gd name="T108" fmla="*/ 2147483647 w 330"/>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208"/>
              <a:gd name="T167" fmla="*/ 330 w 330"/>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208">
                <a:moveTo>
                  <a:pt x="266" y="176"/>
                </a:moveTo>
                <a:lnTo>
                  <a:pt x="264" y="170"/>
                </a:lnTo>
                <a:lnTo>
                  <a:pt x="262" y="164"/>
                </a:lnTo>
                <a:lnTo>
                  <a:pt x="260" y="160"/>
                </a:lnTo>
                <a:lnTo>
                  <a:pt x="256" y="156"/>
                </a:lnTo>
                <a:lnTo>
                  <a:pt x="240" y="148"/>
                </a:lnTo>
                <a:lnTo>
                  <a:pt x="224" y="148"/>
                </a:lnTo>
                <a:lnTo>
                  <a:pt x="218" y="148"/>
                </a:lnTo>
                <a:lnTo>
                  <a:pt x="214" y="154"/>
                </a:lnTo>
                <a:lnTo>
                  <a:pt x="212" y="160"/>
                </a:lnTo>
                <a:lnTo>
                  <a:pt x="212" y="168"/>
                </a:lnTo>
                <a:lnTo>
                  <a:pt x="202" y="168"/>
                </a:lnTo>
                <a:lnTo>
                  <a:pt x="208" y="168"/>
                </a:lnTo>
                <a:lnTo>
                  <a:pt x="206" y="172"/>
                </a:lnTo>
                <a:lnTo>
                  <a:pt x="202" y="176"/>
                </a:lnTo>
                <a:lnTo>
                  <a:pt x="198" y="182"/>
                </a:lnTo>
                <a:lnTo>
                  <a:pt x="194" y="182"/>
                </a:lnTo>
                <a:lnTo>
                  <a:pt x="180" y="182"/>
                </a:lnTo>
                <a:lnTo>
                  <a:pt x="166" y="176"/>
                </a:lnTo>
                <a:lnTo>
                  <a:pt x="162" y="172"/>
                </a:lnTo>
                <a:lnTo>
                  <a:pt x="158" y="168"/>
                </a:lnTo>
                <a:lnTo>
                  <a:pt x="156" y="162"/>
                </a:lnTo>
                <a:lnTo>
                  <a:pt x="154" y="156"/>
                </a:lnTo>
                <a:lnTo>
                  <a:pt x="136" y="156"/>
                </a:lnTo>
                <a:lnTo>
                  <a:pt x="130" y="160"/>
                </a:lnTo>
                <a:lnTo>
                  <a:pt x="120" y="160"/>
                </a:lnTo>
                <a:lnTo>
                  <a:pt x="112" y="160"/>
                </a:lnTo>
                <a:lnTo>
                  <a:pt x="110" y="158"/>
                </a:lnTo>
                <a:lnTo>
                  <a:pt x="110" y="156"/>
                </a:lnTo>
                <a:lnTo>
                  <a:pt x="112" y="150"/>
                </a:lnTo>
                <a:lnTo>
                  <a:pt x="118" y="144"/>
                </a:lnTo>
                <a:lnTo>
                  <a:pt x="126" y="138"/>
                </a:lnTo>
                <a:lnTo>
                  <a:pt x="130" y="136"/>
                </a:lnTo>
                <a:lnTo>
                  <a:pt x="128" y="128"/>
                </a:lnTo>
                <a:lnTo>
                  <a:pt x="128" y="122"/>
                </a:lnTo>
                <a:lnTo>
                  <a:pt x="126" y="114"/>
                </a:lnTo>
                <a:lnTo>
                  <a:pt x="124" y="108"/>
                </a:lnTo>
                <a:lnTo>
                  <a:pt x="120" y="102"/>
                </a:lnTo>
                <a:lnTo>
                  <a:pt x="112" y="98"/>
                </a:lnTo>
                <a:lnTo>
                  <a:pt x="98" y="92"/>
                </a:lnTo>
                <a:lnTo>
                  <a:pt x="80" y="86"/>
                </a:lnTo>
                <a:lnTo>
                  <a:pt x="74" y="80"/>
                </a:lnTo>
                <a:lnTo>
                  <a:pt x="66" y="76"/>
                </a:lnTo>
                <a:lnTo>
                  <a:pt x="62" y="74"/>
                </a:lnTo>
                <a:lnTo>
                  <a:pt x="58" y="72"/>
                </a:lnTo>
                <a:lnTo>
                  <a:pt x="48" y="72"/>
                </a:lnTo>
                <a:lnTo>
                  <a:pt x="50" y="66"/>
                </a:lnTo>
                <a:lnTo>
                  <a:pt x="52" y="64"/>
                </a:lnTo>
                <a:lnTo>
                  <a:pt x="46" y="72"/>
                </a:lnTo>
                <a:lnTo>
                  <a:pt x="42" y="76"/>
                </a:lnTo>
                <a:lnTo>
                  <a:pt x="36" y="78"/>
                </a:lnTo>
                <a:lnTo>
                  <a:pt x="34" y="78"/>
                </a:lnTo>
                <a:lnTo>
                  <a:pt x="34" y="72"/>
                </a:lnTo>
                <a:lnTo>
                  <a:pt x="34" y="70"/>
                </a:lnTo>
                <a:lnTo>
                  <a:pt x="28" y="58"/>
                </a:lnTo>
                <a:lnTo>
                  <a:pt x="26" y="54"/>
                </a:lnTo>
                <a:lnTo>
                  <a:pt x="22" y="52"/>
                </a:lnTo>
                <a:lnTo>
                  <a:pt x="22" y="48"/>
                </a:lnTo>
                <a:lnTo>
                  <a:pt x="22" y="46"/>
                </a:lnTo>
                <a:lnTo>
                  <a:pt x="26" y="46"/>
                </a:lnTo>
                <a:lnTo>
                  <a:pt x="30" y="46"/>
                </a:lnTo>
                <a:lnTo>
                  <a:pt x="34" y="48"/>
                </a:lnTo>
                <a:lnTo>
                  <a:pt x="38" y="46"/>
                </a:lnTo>
                <a:lnTo>
                  <a:pt x="42" y="42"/>
                </a:lnTo>
                <a:lnTo>
                  <a:pt x="50" y="44"/>
                </a:lnTo>
                <a:lnTo>
                  <a:pt x="54" y="42"/>
                </a:lnTo>
                <a:lnTo>
                  <a:pt x="58" y="40"/>
                </a:lnTo>
                <a:lnTo>
                  <a:pt x="54" y="40"/>
                </a:lnTo>
                <a:lnTo>
                  <a:pt x="44" y="40"/>
                </a:lnTo>
                <a:lnTo>
                  <a:pt x="34" y="42"/>
                </a:lnTo>
                <a:lnTo>
                  <a:pt x="28" y="42"/>
                </a:lnTo>
                <a:lnTo>
                  <a:pt x="24" y="40"/>
                </a:lnTo>
                <a:lnTo>
                  <a:pt x="20" y="36"/>
                </a:lnTo>
                <a:lnTo>
                  <a:pt x="20" y="30"/>
                </a:lnTo>
                <a:lnTo>
                  <a:pt x="18" y="30"/>
                </a:lnTo>
                <a:lnTo>
                  <a:pt x="16" y="28"/>
                </a:lnTo>
                <a:lnTo>
                  <a:pt x="6" y="24"/>
                </a:lnTo>
                <a:lnTo>
                  <a:pt x="0" y="18"/>
                </a:lnTo>
                <a:lnTo>
                  <a:pt x="0" y="14"/>
                </a:lnTo>
                <a:lnTo>
                  <a:pt x="8" y="10"/>
                </a:lnTo>
                <a:lnTo>
                  <a:pt x="16" y="6"/>
                </a:lnTo>
                <a:lnTo>
                  <a:pt x="24" y="2"/>
                </a:lnTo>
                <a:lnTo>
                  <a:pt x="32" y="0"/>
                </a:lnTo>
                <a:lnTo>
                  <a:pt x="36" y="2"/>
                </a:lnTo>
                <a:lnTo>
                  <a:pt x="40" y="4"/>
                </a:lnTo>
                <a:lnTo>
                  <a:pt x="48" y="6"/>
                </a:lnTo>
                <a:lnTo>
                  <a:pt x="54" y="6"/>
                </a:lnTo>
                <a:lnTo>
                  <a:pt x="58" y="12"/>
                </a:lnTo>
                <a:lnTo>
                  <a:pt x="60" y="18"/>
                </a:lnTo>
                <a:lnTo>
                  <a:pt x="60" y="36"/>
                </a:lnTo>
                <a:lnTo>
                  <a:pt x="62" y="42"/>
                </a:lnTo>
                <a:lnTo>
                  <a:pt x="64" y="44"/>
                </a:lnTo>
                <a:lnTo>
                  <a:pt x="66" y="44"/>
                </a:lnTo>
                <a:lnTo>
                  <a:pt x="70" y="52"/>
                </a:lnTo>
                <a:lnTo>
                  <a:pt x="72" y="58"/>
                </a:lnTo>
                <a:lnTo>
                  <a:pt x="76" y="60"/>
                </a:lnTo>
                <a:lnTo>
                  <a:pt x="78" y="58"/>
                </a:lnTo>
                <a:lnTo>
                  <a:pt x="82" y="56"/>
                </a:lnTo>
                <a:lnTo>
                  <a:pt x="84" y="52"/>
                </a:lnTo>
                <a:lnTo>
                  <a:pt x="90" y="46"/>
                </a:lnTo>
                <a:lnTo>
                  <a:pt x="96" y="42"/>
                </a:lnTo>
                <a:lnTo>
                  <a:pt x="102" y="38"/>
                </a:lnTo>
                <a:lnTo>
                  <a:pt x="108" y="32"/>
                </a:lnTo>
                <a:lnTo>
                  <a:pt x="114" y="24"/>
                </a:lnTo>
                <a:lnTo>
                  <a:pt x="116" y="22"/>
                </a:lnTo>
                <a:lnTo>
                  <a:pt x="120" y="20"/>
                </a:lnTo>
                <a:lnTo>
                  <a:pt x="126" y="22"/>
                </a:lnTo>
                <a:lnTo>
                  <a:pt x="130" y="24"/>
                </a:lnTo>
                <a:lnTo>
                  <a:pt x="138" y="28"/>
                </a:lnTo>
                <a:lnTo>
                  <a:pt x="146" y="34"/>
                </a:lnTo>
                <a:lnTo>
                  <a:pt x="152" y="38"/>
                </a:lnTo>
                <a:lnTo>
                  <a:pt x="162" y="40"/>
                </a:lnTo>
                <a:lnTo>
                  <a:pt x="172" y="42"/>
                </a:lnTo>
                <a:lnTo>
                  <a:pt x="202" y="54"/>
                </a:lnTo>
                <a:lnTo>
                  <a:pt x="228" y="66"/>
                </a:lnTo>
                <a:lnTo>
                  <a:pt x="252" y="82"/>
                </a:lnTo>
                <a:lnTo>
                  <a:pt x="254" y="88"/>
                </a:lnTo>
                <a:lnTo>
                  <a:pt x="254" y="92"/>
                </a:lnTo>
                <a:lnTo>
                  <a:pt x="254" y="98"/>
                </a:lnTo>
                <a:lnTo>
                  <a:pt x="256" y="102"/>
                </a:lnTo>
                <a:lnTo>
                  <a:pt x="256" y="104"/>
                </a:lnTo>
                <a:lnTo>
                  <a:pt x="260" y="104"/>
                </a:lnTo>
                <a:lnTo>
                  <a:pt x="264" y="104"/>
                </a:lnTo>
                <a:lnTo>
                  <a:pt x="268" y="106"/>
                </a:lnTo>
                <a:lnTo>
                  <a:pt x="272" y="108"/>
                </a:lnTo>
                <a:lnTo>
                  <a:pt x="280" y="112"/>
                </a:lnTo>
                <a:lnTo>
                  <a:pt x="292" y="118"/>
                </a:lnTo>
                <a:lnTo>
                  <a:pt x="298" y="122"/>
                </a:lnTo>
                <a:lnTo>
                  <a:pt x="304" y="124"/>
                </a:lnTo>
                <a:lnTo>
                  <a:pt x="302" y="128"/>
                </a:lnTo>
                <a:lnTo>
                  <a:pt x="298" y="130"/>
                </a:lnTo>
                <a:lnTo>
                  <a:pt x="294" y="132"/>
                </a:lnTo>
                <a:lnTo>
                  <a:pt x="288" y="132"/>
                </a:lnTo>
                <a:lnTo>
                  <a:pt x="278" y="132"/>
                </a:lnTo>
                <a:lnTo>
                  <a:pt x="270" y="132"/>
                </a:lnTo>
                <a:lnTo>
                  <a:pt x="278" y="142"/>
                </a:lnTo>
                <a:lnTo>
                  <a:pt x="284" y="146"/>
                </a:lnTo>
                <a:lnTo>
                  <a:pt x="288" y="148"/>
                </a:lnTo>
                <a:lnTo>
                  <a:pt x="288" y="154"/>
                </a:lnTo>
                <a:lnTo>
                  <a:pt x="290" y="158"/>
                </a:lnTo>
                <a:lnTo>
                  <a:pt x="294" y="166"/>
                </a:lnTo>
                <a:lnTo>
                  <a:pt x="298" y="168"/>
                </a:lnTo>
                <a:lnTo>
                  <a:pt x="302" y="168"/>
                </a:lnTo>
                <a:lnTo>
                  <a:pt x="306" y="170"/>
                </a:lnTo>
                <a:lnTo>
                  <a:pt x="308" y="172"/>
                </a:lnTo>
                <a:lnTo>
                  <a:pt x="310" y="182"/>
                </a:lnTo>
                <a:lnTo>
                  <a:pt x="314" y="184"/>
                </a:lnTo>
                <a:lnTo>
                  <a:pt x="320" y="186"/>
                </a:lnTo>
                <a:lnTo>
                  <a:pt x="322" y="190"/>
                </a:lnTo>
                <a:lnTo>
                  <a:pt x="326" y="194"/>
                </a:lnTo>
                <a:lnTo>
                  <a:pt x="328" y="198"/>
                </a:lnTo>
                <a:lnTo>
                  <a:pt x="330" y="202"/>
                </a:lnTo>
                <a:lnTo>
                  <a:pt x="328" y="204"/>
                </a:lnTo>
                <a:lnTo>
                  <a:pt x="326" y="206"/>
                </a:lnTo>
                <a:lnTo>
                  <a:pt x="320" y="208"/>
                </a:lnTo>
                <a:lnTo>
                  <a:pt x="316" y="206"/>
                </a:lnTo>
                <a:lnTo>
                  <a:pt x="314" y="204"/>
                </a:lnTo>
                <a:lnTo>
                  <a:pt x="310" y="202"/>
                </a:lnTo>
                <a:lnTo>
                  <a:pt x="296" y="198"/>
                </a:lnTo>
                <a:lnTo>
                  <a:pt x="280" y="194"/>
                </a:lnTo>
                <a:lnTo>
                  <a:pt x="274" y="190"/>
                </a:lnTo>
                <a:lnTo>
                  <a:pt x="270" y="186"/>
                </a:lnTo>
                <a:lnTo>
                  <a:pt x="266" y="182"/>
                </a:lnTo>
                <a:lnTo>
                  <a:pt x="264" y="174"/>
                </a:lnTo>
                <a:lnTo>
                  <a:pt x="266" y="17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7" name="Freeform 376"/>
          <p:cNvSpPr>
            <a:spLocks/>
          </p:cNvSpPr>
          <p:nvPr/>
        </p:nvSpPr>
        <p:spPr bwMode="auto">
          <a:xfrm>
            <a:off x="7722995" y="3893762"/>
            <a:ext cx="18670" cy="28006"/>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2147483647 h 18"/>
              <a:gd name="T10" fmla="*/ 0 w 12"/>
              <a:gd name="T11" fmla="*/ 2147483647 h 18"/>
              <a:gd name="T12" fmla="*/ 2147483647 w 12"/>
              <a:gd name="T13" fmla="*/ 2147483647 h 18"/>
              <a:gd name="T14" fmla="*/ 2147483647 w 12"/>
              <a:gd name="T15" fmla="*/ 0 h 18"/>
              <a:gd name="T16" fmla="*/ 2147483647 w 12"/>
              <a:gd name="T17" fmla="*/ 2147483647 h 18"/>
              <a:gd name="T18" fmla="*/ 2147483647 w 12"/>
              <a:gd name="T19" fmla="*/ 2147483647 h 18"/>
              <a:gd name="T20" fmla="*/ 2147483647 w 12"/>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10"/>
                </a:moveTo>
                <a:lnTo>
                  <a:pt x="12" y="14"/>
                </a:lnTo>
                <a:lnTo>
                  <a:pt x="12" y="18"/>
                </a:lnTo>
                <a:lnTo>
                  <a:pt x="6" y="18"/>
                </a:lnTo>
                <a:lnTo>
                  <a:pt x="2" y="14"/>
                </a:lnTo>
                <a:lnTo>
                  <a:pt x="0" y="10"/>
                </a:lnTo>
                <a:lnTo>
                  <a:pt x="2" y="4"/>
                </a:lnTo>
                <a:lnTo>
                  <a:pt x="8" y="0"/>
                </a:lnTo>
                <a:lnTo>
                  <a:pt x="10" y="6"/>
                </a:lnTo>
                <a:lnTo>
                  <a:pt x="10" y="8"/>
                </a:lnTo>
                <a:lnTo>
                  <a:pt x="12" y="1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8" name="Freeform 377"/>
          <p:cNvSpPr>
            <a:spLocks/>
          </p:cNvSpPr>
          <p:nvPr/>
        </p:nvSpPr>
        <p:spPr bwMode="auto">
          <a:xfrm>
            <a:off x="7637426" y="3943551"/>
            <a:ext cx="20226" cy="34230"/>
          </a:xfrm>
          <a:custGeom>
            <a:avLst/>
            <a:gdLst>
              <a:gd name="T0" fmla="*/ 2147483647 w 14"/>
              <a:gd name="T1" fmla="*/ 2147483647 h 22"/>
              <a:gd name="T2" fmla="*/ 2147483647 w 14"/>
              <a:gd name="T3" fmla="*/ 2147483647 h 22"/>
              <a:gd name="T4" fmla="*/ 2147483647 w 14"/>
              <a:gd name="T5" fmla="*/ 0 h 22"/>
              <a:gd name="T6" fmla="*/ 2147483647 w 14"/>
              <a:gd name="T7" fmla="*/ 2147483647 h 22"/>
              <a:gd name="T8" fmla="*/ 2147483647 w 14"/>
              <a:gd name="T9" fmla="*/ 2147483647 h 22"/>
              <a:gd name="T10" fmla="*/ 2147483647 w 14"/>
              <a:gd name="T11" fmla="*/ 2147483647 h 22"/>
              <a:gd name="T12" fmla="*/ 2147483647 w 14"/>
              <a:gd name="T13" fmla="*/ 2147483647 h 22"/>
              <a:gd name="T14" fmla="*/ 0 w 14"/>
              <a:gd name="T15" fmla="*/ 2147483647 h 22"/>
              <a:gd name="T16" fmla="*/ 0 w 14"/>
              <a:gd name="T17" fmla="*/ 2147483647 h 22"/>
              <a:gd name="T18" fmla="*/ 2147483647 w 14"/>
              <a:gd name="T19" fmla="*/ 2147483647 h 22"/>
              <a:gd name="T20" fmla="*/ 2147483647 w 14"/>
              <a:gd name="T21" fmla="*/ 2147483647 h 22"/>
              <a:gd name="T22" fmla="*/ 2147483647 w 14"/>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2"/>
              <a:gd name="T38" fmla="*/ 14 w 14"/>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2">
                <a:moveTo>
                  <a:pt x="6" y="2"/>
                </a:moveTo>
                <a:lnTo>
                  <a:pt x="8" y="2"/>
                </a:lnTo>
                <a:lnTo>
                  <a:pt x="10" y="0"/>
                </a:lnTo>
                <a:lnTo>
                  <a:pt x="12" y="2"/>
                </a:lnTo>
                <a:lnTo>
                  <a:pt x="14" y="4"/>
                </a:lnTo>
                <a:lnTo>
                  <a:pt x="12" y="6"/>
                </a:lnTo>
                <a:lnTo>
                  <a:pt x="8" y="12"/>
                </a:lnTo>
                <a:lnTo>
                  <a:pt x="0" y="22"/>
                </a:lnTo>
                <a:lnTo>
                  <a:pt x="0" y="10"/>
                </a:lnTo>
                <a:lnTo>
                  <a:pt x="2" y="6"/>
                </a:lnTo>
                <a:lnTo>
                  <a:pt x="4" y="4"/>
                </a:lnTo>
                <a:lnTo>
                  <a:pt x="6"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69" name="Freeform 378"/>
          <p:cNvSpPr>
            <a:spLocks/>
          </p:cNvSpPr>
          <p:nvPr/>
        </p:nvSpPr>
        <p:spPr bwMode="auto">
          <a:xfrm>
            <a:off x="7559636" y="3809743"/>
            <a:ext cx="82458" cy="37342"/>
          </a:xfrm>
          <a:custGeom>
            <a:avLst/>
            <a:gdLst>
              <a:gd name="T0" fmla="*/ 2147483647 w 54"/>
              <a:gd name="T1" fmla="*/ 2147483647 h 24"/>
              <a:gd name="T2" fmla="*/ 2147483647 w 54"/>
              <a:gd name="T3" fmla="*/ 2147483647 h 24"/>
              <a:gd name="T4" fmla="*/ 2147483647 w 54"/>
              <a:gd name="T5" fmla="*/ 2147483647 h 24"/>
              <a:gd name="T6" fmla="*/ 2147483647 w 54"/>
              <a:gd name="T7" fmla="*/ 2147483647 h 24"/>
              <a:gd name="T8" fmla="*/ 2147483647 w 54"/>
              <a:gd name="T9" fmla="*/ 2147483647 h 24"/>
              <a:gd name="T10" fmla="*/ 2147483647 w 54"/>
              <a:gd name="T11" fmla="*/ 2147483647 h 24"/>
              <a:gd name="T12" fmla="*/ 2147483647 w 54"/>
              <a:gd name="T13" fmla="*/ 2147483647 h 24"/>
              <a:gd name="T14" fmla="*/ 2147483647 w 54"/>
              <a:gd name="T15" fmla="*/ 2147483647 h 24"/>
              <a:gd name="T16" fmla="*/ 2147483647 w 54"/>
              <a:gd name="T17" fmla="*/ 2147483647 h 24"/>
              <a:gd name="T18" fmla="*/ 0 w 54"/>
              <a:gd name="T19" fmla="*/ 2147483647 h 24"/>
              <a:gd name="T20" fmla="*/ 2147483647 w 54"/>
              <a:gd name="T21" fmla="*/ 2147483647 h 24"/>
              <a:gd name="T22" fmla="*/ 2147483647 w 54"/>
              <a:gd name="T23" fmla="*/ 2147483647 h 24"/>
              <a:gd name="T24" fmla="*/ 2147483647 w 54"/>
              <a:gd name="T25" fmla="*/ 2147483647 h 24"/>
              <a:gd name="T26" fmla="*/ 2147483647 w 54"/>
              <a:gd name="T27" fmla="*/ 2147483647 h 24"/>
              <a:gd name="T28" fmla="*/ 2147483647 w 54"/>
              <a:gd name="T29" fmla="*/ 0 h 24"/>
              <a:gd name="T30" fmla="*/ 2147483647 w 54"/>
              <a:gd name="T31" fmla="*/ 2147483647 h 24"/>
              <a:gd name="T32" fmla="*/ 2147483647 w 54"/>
              <a:gd name="T33" fmla="*/ 2147483647 h 24"/>
              <a:gd name="T34" fmla="*/ 2147483647 w 54"/>
              <a:gd name="T35" fmla="*/ 0 h 24"/>
              <a:gd name="T36" fmla="*/ 2147483647 w 54"/>
              <a:gd name="T37" fmla="*/ 2147483647 h 24"/>
              <a:gd name="T38" fmla="*/ 2147483647 w 54"/>
              <a:gd name="T39" fmla="*/ 2147483647 h 24"/>
              <a:gd name="T40" fmla="*/ 2147483647 w 54"/>
              <a:gd name="T41" fmla="*/ 2147483647 h 24"/>
              <a:gd name="T42" fmla="*/ 2147483647 w 54"/>
              <a:gd name="T43" fmla="*/ 2147483647 h 24"/>
              <a:gd name="T44" fmla="*/ 2147483647 w 54"/>
              <a:gd name="T45" fmla="*/ 2147483647 h 24"/>
              <a:gd name="T46" fmla="*/ 2147483647 w 54"/>
              <a:gd name="T47" fmla="*/ 2147483647 h 24"/>
              <a:gd name="T48" fmla="*/ 2147483647 w 54"/>
              <a:gd name="T49" fmla="*/ 2147483647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4">
                <a:moveTo>
                  <a:pt x="46" y="24"/>
                </a:moveTo>
                <a:lnTo>
                  <a:pt x="44" y="22"/>
                </a:lnTo>
                <a:lnTo>
                  <a:pt x="42" y="18"/>
                </a:lnTo>
                <a:lnTo>
                  <a:pt x="38" y="16"/>
                </a:lnTo>
                <a:lnTo>
                  <a:pt x="34" y="16"/>
                </a:lnTo>
                <a:lnTo>
                  <a:pt x="26" y="14"/>
                </a:lnTo>
                <a:lnTo>
                  <a:pt x="18" y="14"/>
                </a:lnTo>
                <a:lnTo>
                  <a:pt x="12" y="14"/>
                </a:lnTo>
                <a:lnTo>
                  <a:pt x="4" y="14"/>
                </a:lnTo>
                <a:lnTo>
                  <a:pt x="0" y="10"/>
                </a:lnTo>
                <a:lnTo>
                  <a:pt x="10" y="4"/>
                </a:lnTo>
                <a:lnTo>
                  <a:pt x="16" y="4"/>
                </a:lnTo>
                <a:lnTo>
                  <a:pt x="20" y="2"/>
                </a:lnTo>
                <a:lnTo>
                  <a:pt x="26" y="2"/>
                </a:lnTo>
                <a:lnTo>
                  <a:pt x="30" y="0"/>
                </a:lnTo>
                <a:lnTo>
                  <a:pt x="32" y="2"/>
                </a:lnTo>
                <a:lnTo>
                  <a:pt x="34" y="2"/>
                </a:lnTo>
                <a:lnTo>
                  <a:pt x="38" y="0"/>
                </a:lnTo>
                <a:lnTo>
                  <a:pt x="42" y="2"/>
                </a:lnTo>
                <a:lnTo>
                  <a:pt x="48" y="6"/>
                </a:lnTo>
                <a:lnTo>
                  <a:pt x="52" y="12"/>
                </a:lnTo>
                <a:lnTo>
                  <a:pt x="54" y="18"/>
                </a:lnTo>
                <a:lnTo>
                  <a:pt x="52" y="20"/>
                </a:lnTo>
                <a:lnTo>
                  <a:pt x="50" y="22"/>
                </a:lnTo>
                <a:lnTo>
                  <a:pt x="46"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70" name="Freeform 379"/>
          <p:cNvSpPr>
            <a:spLocks/>
          </p:cNvSpPr>
          <p:nvPr/>
        </p:nvSpPr>
        <p:spPr bwMode="auto">
          <a:xfrm>
            <a:off x="7396277" y="3423881"/>
            <a:ext cx="127576" cy="130695"/>
          </a:xfrm>
          <a:custGeom>
            <a:avLst/>
            <a:gdLst>
              <a:gd name="T0" fmla="*/ 2147483647 w 82"/>
              <a:gd name="T1" fmla="*/ 2147483647 h 84"/>
              <a:gd name="T2" fmla="*/ 2147483647 w 82"/>
              <a:gd name="T3" fmla="*/ 2147483647 h 84"/>
              <a:gd name="T4" fmla="*/ 2147483647 w 82"/>
              <a:gd name="T5" fmla="*/ 2147483647 h 84"/>
              <a:gd name="T6" fmla="*/ 2147483647 w 82"/>
              <a:gd name="T7" fmla="*/ 2147483647 h 84"/>
              <a:gd name="T8" fmla="*/ 2147483647 w 82"/>
              <a:gd name="T9" fmla="*/ 2147483647 h 84"/>
              <a:gd name="T10" fmla="*/ 2147483647 w 82"/>
              <a:gd name="T11" fmla="*/ 2147483647 h 84"/>
              <a:gd name="T12" fmla="*/ 2147483647 w 82"/>
              <a:gd name="T13" fmla="*/ 2147483647 h 84"/>
              <a:gd name="T14" fmla="*/ 2147483647 w 82"/>
              <a:gd name="T15" fmla="*/ 2147483647 h 84"/>
              <a:gd name="T16" fmla="*/ 2147483647 w 82"/>
              <a:gd name="T17" fmla="*/ 2147483647 h 84"/>
              <a:gd name="T18" fmla="*/ 2147483647 w 82"/>
              <a:gd name="T19" fmla="*/ 2147483647 h 84"/>
              <a:gd name="T20" fmla="*/ 2147483647 w 82"/>
              <a:gd name="T21" fmla="*/ 2147483647 h 84"/>
              <a:gd name="T22" fmla="*/ 2147483647 w 82"/>
              <a:gd name="T23" fmla="*/ 2147483647 h 84"/>
              <a:gd name="T24" fmla="*/ 2147483647 w 82"/>
              <a:gd name="T25" fmla="*/ 2147483647 h 84"/>
              <a:gd name="T26" fmla="*/ 2147483647 w 82"/>
              <a:gd name="T27" fmla="*/ 2147483647 h 84"/>
              <a:gd name="T28" fmla="*/ 2147483647 w 82"/>
              <a:gd name="T29" fmla="*/ 2147483647 h 84"/>
              <a:gd name="T30" fmla="*/ 2147483647 w 82"/>
              <a:gd name="T31" fmla="*/ 2147483647 h 84"/>
              <a:gd name="T32" fmla="*/ 0 w 82"/>
              <a:gd name="T33" fmla="*/ 2147483647 h 84"/>
              <a:gd name="T34" fmla="*/ 2147483647 w 82"/>
              <a:gd name="T35" fmla="*/ 2147483647 h 84"/>
              <a:gd name="T36" fmla="*/ 0 w 82"/>
              <a:gd name="T37" fmla="*/ 2147483647 h 84"/>
              <a:gd name="T38" fmla="*/ 2147483647 w 82"/>
              <a:gd name="T39" fmla="*/ 2147483647 h 84"/>
              <a:gd name="T40" fmla="*/ 2147483647 w 82"/>
              <a:gd name="T41" fmla="*/ 2147483647 h 84"/>
              <a:gd name="T42" fmla="*/ 2147483647 w 82"/>
              <a:gd name="T43" fmla="*/ 2147483647 h 84"/>
              <a:gd name="T44" fmla="*/ 2147483647 w 82"/>
              <a:gd name="T45" fmla="*/ 2147483647 h 84"/>
              <a:gd name="T46" fmla="*/ 2147483647 w 82"/>
              <a:gd name="T47" fmla="*/ 2147483647 h 84"/>
              <a:gd name="T48" fmla="*/ 2147483647 w 82"/>
              <a:gd name="T49" fmla="*/ 2147483647 h 84"/>
              <a:gd name="T50" fmla="*/ 2147483647 w 82"/>
              <a:gd name="T51" fmla="*/ 2147483647 h 84"/>
              <a:gd name="T52" fmla="*/ 2147483647 w 82"/>
              <a:gd name="T53" fmla="*/ 2147483647 h 84"/>
              <a:gd name="T54" fmla="*/ 2147483647 w 82"/>
              <a:gd name="T55" fmla="*/ 2147483647 h 84"/>
              <a:gd name="T56" fmla="*/ 2147483647 w 82"/>
              <a:gd name="T57" fmla="*/ 0 h 84"/>
              <a:gd name="T58" fmla="*/ 2147483647 w 82"/>
              <a:gd name="T59" fmla="*/ 2147483647 h 84"/>
              <a:gd name="T60" fmla="*/ 2147483647 w 82"/>
              <a:gd name="T61" fmla="*/ 2147483647 h 84"/>
              <a:gd name="T62" fmla="*/ 2147483647 w 82"/>
              <a:gd name="T63" fmla="*/ 2147483647 h 84"/>
              <a:gd name="T64" fmla="*/ 2147483647 w 82"/>
              <a:gd name="T65" fmla="*/ 2147483647 h 84"/>
              <a:gd name="T66" fmla="*/ 2147483647 w 82"/>
              <a:gd name="T67" fmla="*/ 2147483647 h 84"/>
              <a:gd name="T68" fmla="*/ 2147483647 w 82"/>
              <a:gd name="T69" fmla="*/ 2147483647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84"/>
              <a:gd name="T107" fmla="*/ 82 w 8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84">
                <a:moveTo>
                  <a:pt x="68" y="60"/>
                </a:moveTo>
                <a:lnTo>
                  <a:pt x="64" y="54"/>
                </a:lnTo>
                <a:lnTo>
                  <a:pt x="60" y="58"/>
                </a:lnTo>
                <a:lnTo>
                  <a:pt x="58" y="62"/>
                </a:lnTo>
                <a:lnTo>
                  <a:pt x="60" y="66"/>
                </a:lnTo>
                <a:lnTo>
                  <a:pt x="62" y="68"/>
                </a:lnTo>
                <a:lnTo>
                  <a:pt x="64" y="72"/>
                </a:lnTo>
                <a:lnTo>
                  <a:pt x="66" y="76"/>
                </a:lnTo>
                <a:lnTo>
                  <a:pt x="64" y="82"/>
                </a:lnTo>
                <a:lnTo>
                  <a:pt x="62" y="84"/>
                </a:lnTo>
                <a:lnTo>
                  <a:pt x="58" y="84"/>
                </a:lnTo>
                <a:lnTo>
                  <a:pt x="56" y="82"/>
                </a:lnTo>
                <a:lnTo>
                  <a:pt x="56" y="78"/>
                </a:lnTo>
                <a:lnTo>
                  <a:pt x="52" y="80"/>
                </a:lnTo>
                <a:lnTo>
                  <a:pt x="50" y="80"/>
                </a:lnTo>
                <a:lnTo>
                  <a:pt x="44" y="78"/>
                </a:lnTo>
                <a:lnTo>
                  <a:pt x="38" y="74"/>
                </a:lnTo>
                <a:lnTo>
                  <a:pt x="36" y="66"/>
                </a:lnTo>
                <a:lnTo>
                  <a:pt x="34" y="58"/>
                </a:lnTo>
                <a:lnTo>
                  <a:pt x="36" y="54"/>
                </a:lnTo>
                <a:lnTo>
                  <a:pt x="38" y="52"/>
                </a:lnTo>
                <a:lnTo>
                  <a:pt x="34" y="46"/>
                </a:lnTo>
                <a:lnTo>
                  <a:pt x="26" y="46"/>
                </a:lnTo>
                <a:lnTo>
                  <a:pt x="26" y="50"/>
                </a:lnTo>
                <a:lnTo>
                  <a:pt x="22" y="50"/>
                </a:lnTo>
                <a:lnTo>
                  <a:pt x="20" y="48"/>
                </a:lnTo>
                <a:lnTo>
                  <a:pt x="18" y="50"/>
                </a:lnTo>
                <a:lnTo>
                  <a:pt x="12" y="46"/>
                </a:lnTo>
                <a:lnTo>
                  <a:pt x="10" y="52"/>
                </a:lnTo>
                <a:lnTo>
                  <a:pt x="8" y="60"/>
                </a:lnTo>
                <a:lnTo>
                  <a:pt x="6" y="68"/>
                </a:lnTo>
                <a:lnTo>
                  <a:pt x="4" y="70"/>
                </a:lnTo>
                <a:lnTo>
                  <a:pt x="2" y="72"/>
                </a:lnTo>
                <a:lnTo>
                  <a:pt x="0" y="70"/>
                </a:lnTo>
                <a:lnTo>
                  <a:pt x="0" y="66"/>
                </a:lnTo>
                <a:lnTo>
                  <a:pt x="2" y="58"/>
                </a:lnTo>
                <a:lnTo>
                  <a:pt x="0" y="52"/>
                </a:lnTo>
                <a:lnTo>
                  <a:pt x="0" y="44"/>
                </a:lnTo>
                <a:lnTo>
                  <a:pt x="2" y="36"/>
                </a:lnTo>
                <a:lnTo>
                  <a:pt x="6" y="36"/>
                </a:lnTo>
                <a:lnTo>
                  <a:pt x="10" y="34"/>
                </a:lnTo>
                <a:lnTo>
                  <a:pt x="14" y="30"/>
                </a:lnTo>
                <a:lnTo>
                  <a:pt x="18" y="24"/>
                </a:lnTo>
                <a:lnTo>
                  <a:pt x="20" y="24"/>
                </a:lnTo>
                <a:lnTo>
                  <a:pt x="22" y="22"/>
                </a:lnTo>
                <a:lnTo>
                  <a:pt x="28" y="24"/>
                </a:lnTo>
                <a:lnTo>
                  <a:pt x="30" y="28"/>
                </a:lnTo>
                <a:lnTo>
                  <a:pt x="32" y="30"/>
                </a:lnTo>
                <a:lnTo>
                  <a:pt x="34" y="32"/>
                </a:lnTo>
                <a:lnTo>
                  <a:pt x="38" y="32"/>
                </a:lnTo>
                <a:lnTo>
                  <a:pt x="38" y="28"/>
                </a:lnTo>
                <a:lnTo>
                  <a:pt x="42" y="24"/>
                </a:lnTo>
                <a:lnTo>
                  <a:pt x="44" y="20"/>
                </a:lnTo>
                <a:lnTo>
                  <a:pt x="48" y="18"/>
                </a:lnTo>
                <a:lnTo>
                  <a:pt x="52" y="16"/>
                </a:lnTo>
                <a:lnTo>
                  <a:pt x="56" y="14"/>
                </a:lnTo>
                <a:lnTo>
                  <a:pt x="56" y="6"/>
                </a:lnTo>
                <a:lnTo>
                  <a:pt x="58" y="0"/>
                </a:lnTo>
                <a:lnTo>
                  <a:pt x="62" y="2"/>
                </a:lnTo>
                <a:lnTo>
                  <a:pt x="66" y="6"/>
                </a:lnTo>
                <a:lnTo>
                  <a:pt x="72" y="14"/>
                </a:lnTo>
                <a:lnTo>
                  <a:pt x="76" y="28"/>
                </a:lnTo>
                <a:lnTo>
                  <a:pt x="82" y="52"/>
                </a:lnTo>
                <a:lnTo>
                  <a:pt x="80" y="56"/>
                </a:lnTo>
                <a:lnTo>
                  <a:pt x="78" y="60"/>
                </a:lnTo>
                <a:lnTo>
                  <a:pt x="76" y="66"/>
                </a:lnTo>
                <a:lnTo>
                  <a:pt x="74" y="72"/>
                </a:lnTo>
                <a:lnTo>
                  <a:pt x="72" y="70"/>
                </a:lnTo>
                <a:lnTo>
                  <a:pt x="70" y="64"/>
                </a:lnTo>
                <a:lnTo>
                  <a:pt x="66" y="56"/>
                </a:lnTo>
                <a:lnTo>
                  <a:pt x="68" y="6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71" name="Freeform 380"/>
          <p:cNvSpPr>
            <a:spLocks/>
          </p:cNvSpPr>
          <p:nvPr/>
        </p:nvSpPr>
        <p:spPr bwMode="auto">
          <a:xfrm>
            <a:off x="7268700" y="3392764"/>
            <a:ext cx="62232" cy="71571"/>
          </a:xfrm>
          <a:custGeom>
            <a:avLst/>
            <a:gdLst>
              <a:gd name="T0" fmla="*/ 2147483647 w 40"/>
              <a:gd name="T1" fmla="*/ 2147483647 h 46"/>
              <a:gd name="T2" fmla="*/ 0 w 40"/>
              <a:gd name="T3" fmla="*/ 2147483647 h 46"/>
              <a:gd name="T4" fmla="*/ 2147483647 w 40"/>
              <a:gd name="T5" fmla="*/ 2147483647 h 46"/>
              <a:gd name="T6" fmla="*/ 2147483647 w 40"/>
              <a:gd name="T7" fmla="*/ 2147483647 h 46"/>
              <a:gd name="T8" fmla="*/ 2147483647 w 40"/>
              <a:gd name="T9" fmla="*/ 2147483647 h 46"/>
              <a:gd name="T10" fmla="*/ 2147483647 w 40"/>
              <a:gd name="T11" fmla="*/ 2147483647 h 46"/>
              <a:gd name="T12" fmla="*/ 2147483647 w 40"/>
              <a:gd name="T13" fmla="*/ 2147483647 h 46"/>
              <a:gd name="T14" fmla="*/ 2147483647 w 40"/>
              <a:gd name="T15" fmla="*/ 2147483647 h 46"/>
              <a:gd name="T16" fmla="*/ 2147483647 w 40"/>
              <a:gd name="T17" fmla="*/ 0 h 46"/>
              <a:gd name="T18" fmla="*/ 2147483647 w 40"/>
              <a:gd name="T19" fmla="*/ 2147483647 h 46"/>
              <a:gd name="T20" fmla="*/ 2147483647 w 40"/>
              <a:gd name="T21" fmla="*/ 2147483647 h 46"/>
              <a:gd name="T22" fmla="*/ 2147483647 w 40"/>
              <a:gd name="T23" fmla="*/ 2147483647 h 46"/>
              <a:gd name="T24" fmla="*/ 2147483647 w 40"/>
              <a:gd name="T25" fmla="*/ 2147483647 h 46"/>
              <a:gd name="T26" fmla="*/ 2147483647 w 40"/>
              <a:gd name="T27" fmla="*/ 2147483647 h 46"/>
              <a:gd name="T28" fmla="*/ 2147483647 w 40"/>
              <a:gd name="T29" fmla="*/ 2147483647 h 46"/>
              <a:gd name="T30" fmla="*/ 2147483647 w 40"/>
              <a:gd name="T31" fmla="*/ 2147483647 h 46"/>
              <a:gd name="T32" fmla="*/ 2147483647 w 40"/>
              <a:gd name="T33" fmla="*/ 2147483647 h 46"/>
              <a:gd name="T34" fmla="*/ 2147483647 w 40"/>
              <a:gd name="T35" fmla="*/ 2147483647 h 46"/>
              <a:gd name="T36" fmla="*/ 2147483647 w 40"/>
              <a:gd name="T37" fmla="*/ 2147483647 h 46"/>
              <a:gd name="T38" fmla="*/ 2147483647 w 40"/>
              <a:gd name="T39" fmla="*/ 2147483647 h 46"/>
              <a:gd name="T40" fmla="*/ 2147483647 w 40"/>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4" y="46"/>
                </a:moveTo>
                <a:lnTo>
                  <a:pt x="0" y="46"/>
                </a:lnTo>
                <a:lnTo>
                  <a:pt x="2" y="40"/>
                </a:lnTo>
                <a:lnTo>
                  <a:pt x="6" y="36"/>
                </a:lnTo>
                <a:lnTo>
                  <a:pt x="16" y="26"/>
                </a:lnTo>
                <a:lnTo>
                  <a:pt x="26" y="18"/>
                </a:lnTo>
                <a:lnTo>
                  <a:pt x="32" y="8"/>
                </a:lnTo>
                <a:lnTo>
                  <a:pt x="34" y="4"/>
                </a:lnTo>
                <a:lnTo>
                  <a:pt x="36" y="0"/>
                </a:lnTo>
                <a:lnTo>
                  <a:pt x="36" y="4"/>
                </a:lnTo>
                <a:lnTo>
                  <a:pt x="38" y="6"/>
                </a:lnTo>
                <a:lnTo>
                  <a:pt x="40" y="10"/>
                </a:lnTo>
                <a:lnTo>
                  <a:pt x="38" y="12"/>
                </a:lnTo>
                <a:lnTo>
                  <a:pt x="34" y="14"/>
                </a:lnTo>
                <a:lnTo>
                  <a:pt x="34" y="18"/>
                </a:lnTo>
                <a:lnTo>
                  <a:pt x="32" y="20"/>
                </a:lnTo>
                <a:lnTo>
                  <a:pt x="24" y="20"/>
                </a:lnTo>
                <a:lnTo>
                  <a:pt x="22" y="30"/>
                </a:lnTo>
                <a:lnTo>
                  <a:pt x="16" y="38"/>
                </a:lnTo>
                <a:lnTo>
                  <a:pt x="10" y="42"/>
                </a:lnTo>
                <a:lnTo>
                  <a:pt x="4" y="4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72" name="Freeform 381"/>
          <p:cNvSpPr>
            <a:spLocks/>
          </p:cNvSpPr>
          <p:nvPr/>
        </p:nvSpPr>
        <p:spPr bwMode="auto">
          <a:xfrm>
            <a:off x="7315375" y="3159379"/>
            <a:ext cx="124464" cy="183596"/>
          </a:xfrm>
          <a:custGeom>
            <a:avLst/>
            <a:gdLst>
              <a:gd name="T0" fmla="*/ 2147483647 w 80"/>
              <a:gd name="T1" fmla="*/ 2147483647 h 118"/>
              <a:gd name="T2" fmla="*/ 2147483647 w 80"/>
              <a:gd name="T3" fmla="*/ 2147483647 h 118"/>
              <a:gd name="T4" fmla="*/ 2147483647 w 80"/>
              <a:gd name="T5" fmla="*/ 2147483647 h 118"/>
              <a:gd name="T6" fmla="*/ 2147483647 w 80"/>
              <a:gd name="T7" fmla="*/ 0 h 118"/>
              <a:gd name="T8" fmla="*/ 2147483647 w 80"/>
              <a:gd name="T9" fmla="*/ 2147483647 h 118"/>
              <a:gd name="T10" fmla="*/ 2147483647 w 80"/>
              <a:gd name="T11" fmla="*/ 2147483647 h 118"/>
              <a:gd name="T12" fmla="*/ 2147483647 w 80"/>
              <a:gd name="T13" fmla="*/ 2147483647 h 118"/>
              <a:gd name="T14" fmla="*/ 2147483647 w 80"/>
              <a:gd name="T15" fmla="*/ 2147483647 h 118"/>
              <a:gd name="T16" fmla="*/ 2147483647 w 80"/>
              <a:gd name="T17" fmla="*/ 2147483647 h 118"/>
              <a:gd name="T18" fmla="*/ 2147483647 w 80"/>
              <a:gd name="T19" fmla="*/ 2147483647 h 118"/>
              <a:gd name="T20" fmla="*/ 2147483647 w 80"/>
              <a:gd name="T21" fmla="*/ 2147483647 h 118"/>
              <a:gd name="T22" fmla="*/ 2147483647 w 80"/>
              <a:gd name="T23" fmla="*/ 2147483647 h 118"/>
              <a:gd name="T24" fmla="*/ 2147483647 w 80"/>
              <a:gd name="T25" fmla="*/ 2147483647 h 118"/>
              <a:gd name="T26" fmla="*/ 2147483647 w 80"/>
              <a:gd name="T27" fmla="*/ 2147483647 h 118"/>
              <a:gd name="T28" fmla="*/ 2147483647 w 80"/>
              <a:gd name="T29" fmla="*/ 2147483647 h 118"/>
              <a:gd name="T30" fmla="*/ 2147483647 w 80"/>
              <a:gd name="T31" fmla="*/ 2147483647 h 118"/>
              <a:gd name="T32" fmla="*/ 2147483647 w 80"/>
              <a:gd name="T33" fmla="*/ 2147483647 h 118"/>
              <a:gd name="T34" fmla="*/ 2147483647 w 80"/>
              <a:gd name="T35" fmla="*/ 2147483647 h 118"/>
              <a:gd name="T36" fmla="*/ 2147483647 w 80"/>
              <a:gd name="T37" fmla="*/ 2147483647 h 118"/>
              <a:gd name="T38" fmla="*/ 2147483647 w 80"/>
              <a:gd name="T39" fmla="*/ 2147483647 h 118"/>
              <a:gd name="T40" fmla="*/ 2147483647 w 80"/>
              <a:gd name="T41" fmla="*/ 2147483647 h 118"/>
              <a:gd name="T42" fmla="*/ 2147483647 w 80"/>
              <a:gd name="T43" fmla="*/ 2147483647 h 118"/>
              <a:gd name="T44" fmla="*/ 2147483647 w 80"/>
              <a:gd name="T45" fmla="*/ 2147483647 h 118"/>
              <a:gd name="T46" fmla="*/ 2147483647 w 80"/>
              <a:gd name="T47" fmla="*/ 2147483647 h 118"/>
              <a:gd name="T48" fmla="*/ 2147483647 w 80"/>
              <a:gd name="T49" fmla="*/ 2147483647 h 118"/>
              <a:gd name="T50" fmla="*/ 2147483647 w 80"/>
              <a:gd name="T51" fmla="*/ 2147483647 h 118"/>
              <a:gd name="T52" fmla="*/ 2147483647 w 80"/>
              <a:gd name="T53" fmla="*/ 2147483647 h 118"/>
              <a:gd name="T54" fmla="*/ 2147483647 w 80"/>
              <a:gd name="T55" fmla="*/ 2147483647 h 118"/>
              <a:gd name="T56" fmla="*/ 2147483647 w 80"/>
              <a:gd name="T57" fmla="*/ 2147483647 h 118"/>
              <a:gd name="T58" fmla="*/ 2147483647 w 80"/>
              <a:gd name="T59" fmla="*/ 2147483647 h 118"/>
              <a:gd name="T60" fmla="*/ 2147483647 w 80"/>
              <a:gd name="T61" fmla="*/ 2147483647 h 118"/>
              <a:gd name="T62" fmla="*/ 2147483647 w 80"/>
              <a:gd name="T63" fmla="*/ 2147483647 h 118"/>
              <a:gd name="T64" fmla="*/ 2147483647 w 80"/>
              <a:gd name="T65" fmla="*/ 2147483647 h 118"/>
              <a:gd name="T66" fmla="*/ 2147483647 w 80"/>
              <a:gd name="T67" fmla="*/ 2147483647 h 118"/>
              <a:gd name="T68" fmla="*/ 2147483647 w 80"/>
              <a:gd name="T69" fmla="*/ 2147483647 h 118"/>
              <a:gd name="T70" fmla="*/ 2147483647 w 80"/>
              <a:gd name="T71" fmla="*/ 2147483647 h 118"/>
              <a:gd name="T72" fmla="*/ 2147483647 w 80"/>
              <a:gd name="T73" fmla="*/ 2147483647 h 118"/>
              <a:gd name="T74" fmla="*/ 0 w 80"/>
              <a:gd name="T75" fmla="*/ 2147483647 h 118"/>
              <a:gd name="T76" fmla="*/ 2147483647 w 80"/>
              <a:gd name="T77" fmla="*/ 2147483647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
              <a:gd name="T118" fmla="*/ 0 h 118"/>
              <a:gd name="T119" fmla="*/ 80 w 80"/>
              <a:gd name="T120" fmla="*/ 118 h 1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 h="118">
                <a:moveTo>
                  <a:pt x="4" y="50"/>
                </a:moveTo>
                <a:lnTo>
                  <a:pt x="8" y="40"/>
                </a:lnTo>
                <a:lnTo>
                  <a:pt x="8" y="32"/>
                </a:lnTo>
                <a:lnTo>
                  <a:pt x="6" y="22"/>
                </a:lnTo>
                <a:lnTo>
                  <a:pt x="4" y="12"/>
                </a:lnTo>
                <a:lnTo>
                  <a:pt x="6" y="4"/>
                </a:lnTo>
                <a:lnTo>
                  <a:pt x="8" y="2"/>
                </a:lnTo>
                <a:lnTo>
                  <a:pt x="10" y="0"/>
                </a:lnTo>
                <a:lnTo>
                  <a:pt x="14" y="2"/>
                </a:lnTo>
                <a:lnTo>
                  <a:pt x="16" y="6"/>
                </a:lnTo>
                <a:lnTo>
                  <a:pt x="18" y="10"/>
                </a:lnTo>
                <a:lnTo>
                  <a:pt x="22" y="10"/>
                </a:lnTo>
                <a:lnTo>
                  <a:pt x="24" y="10"/>
                </a:lnTo>
                <a:lnTo>
                  <a:pt x="26" y="8"/>
                </a:lnTo>
                <a:lnTo>
                  <a:pt x="30" y="4"/>
                </a:lnTo>
                <a:lnTo>
                  <a:pt x="30" y="8"/>
                </a:lnTo>
                <a:lnTo>
                  <a:pt x="32" y="12"/>
                </a:lnTo>
                <a:lnTo>
                  <a:pt x="34" y="18"/>
                </a:lnTo>
                <a:lnTo>
                  <a:pt x="36" y="24"/>
                </a:lnTo>
                <a:lnTo>
                  <a:pt x="38" y="32"/>
                </a:lnTo>
                <a:lnTo>
                  <a:pt x="40" y="38"/>
                </a:lnTo>
                <a:lnTo>
                  <a:pt x="38" y="46"/>
                </a:lnTo>
                <a:lnTo>
                  <a:pt x="34" y="52"/>
                </a:lnTo>
                <a:lnTo>
                  <a:pt x="30" y="58"/>
                </a:lnTo>
                <a:lnTo>
                  <a:pt x="28" y="66"/>
                </a:lnTo>
                <a:lnTo>
                  <a:pt x="30" y="74"/>
                </a:lnTo>
                <a:lnTo>
                  <a:pt x="34" y="82"/>
                </a:lnTo>
                <a:lnTo>
                  <a:pt x="38" y="88"/>
                </a:lnTo>
                <a:lnTo>
                  <a:pt x="44" y="92"/>
                </a:lnTo>
                <a:lnTo>
                  <a:pt x="44" y="90"/>
                </a:lnTo>
                <a:lnTo>
                  <a:pt x="46" y="86"/>
                </a:lnTo>
                <a:lnTo>
                  <a:pt x="50" y="86"/>
                </a:lnTo>
                <a:lnTo>
                  <a:pt x="54" y="88"/>
                </a:lnTo>
                <a:lnTo>
                  <a:pt x="58" y="92"/>
                </a:lnTo>
                <a:lnTo>
                  <a:pt x="60" y="96"/>
                </a:lnTo>
                <a:lnTo>
                  <a:pt x="64" y="98"/>
                </a:lnTo>
                <a:lnTo>
                  <a:pt x="66" y="96"/>
                </a:lnTo>
                <a:lnTo>
                  <a:pt x="68" y="94"/>
                </a:lnTo>
                <a:lnTo>
                  <a:pt x="72" y="96"/>
                </a:lnTo>
                <a:lnTo>
                  <a:pt x="70" y="100"/>
                </a:lnTo>
                <a:lnTo>
                  <a:pt x="68" y="102"/>
                </a:lnTo>
                <a:lnTo>
                  <a:pt x="70" y="104"/>
                </a:lnTo>
                <a:lnTo>
                  <a:pt x="72" y="102"/>
                </a:lnTo>
                <a:lnTo>
                  <a:pt x="74" y="106"/>
                </a:lnTo>
                <a:lnTo>
                  <a:pt x="74" y="108"/>
                </a:lnTo>
                <a:lnTo>
                  <a:pt x="80" y="110"/>
                </a:lnTo>
                <a:lnTo>
                  <a:pt x="80" y="114"/>
                </a:lnTo>
                <a:lnTo>
                  <a:pt x="80" y="118"/>
                </a:lnTo>
                <a:lnTo>
                  <a:pt x="78" y="118"/>
                </a:lnTo>
                <a:lnTo>
                  <a:pt x="76" y="116"/>
                </a:lnTo>
                <a:lnTo>
                  <a:pt x="74" y="114"/>
                </a:lnTo>
                <a:lnTo>
                  <a:pt x="70" y="108"/>
                </a:lnTo>
                <a:lnTo>
                  <a:pt x="64" y="104"/>
                </a:lnTo>
                <a:lnTo>
                  <a:pt x="58" y="100"/>
                </a:lnTo>
                <a:lnTo>
                  <a:pt x="54" y="96"/>
                </a:lnTo>
                <a:lnTo>
                  <a:pt x="52" y="98"/>
                </a:lnTo>
                <a:lnTo>
                  <a:pt x="52" y="102"/>
                </a:lnTo>
                <a:lnTo>
                  <a:pt x="54" y="108"/>
                </a:lnTo>
                <a:lnTo>
                  <a:pt x="48" y="106"/>
                </a:lnTo>
                <a:lnTo>
                  <a:pt x="46" y="100"/>
                </a:lnTo>
                <a:lnTo>
                  <a:pt x="42" y="96"/>
                </a:lnTo>
                <a:lnTo>
                  <a:pt x="36" y="94"/>
                </a:lnTo>
                <a:lnTo>
                  <a:pt x="32" y="96"/>
                </a:lnTo>
                <a:lnTo>
                  <a:pt x="28" y="98"/>
                </a:lnTo>
                <a:lnTo>
                  <a:pt x="24" y="96"/>
                </a:lnTo>
                <a:lnTo>
                  <a:pt x="22" y="94"/>
                </a:lnTo>
                <a:lnTo>
                  <a:pt x="18" y="90"/>
                </a:lnTo>
                <a:lnTo>
                  <a:pt x="20" y="86"/>
                </a:lnTo>
                <a:lnTo>
                  <a:pt x="22" y="82"/>
                </a:lnTo>
                <a:lnTo>
                  <a:pt x="22" y="76"/>
                </a:lnTo>
                <a:lnTo>
                  <a:pt x="18" y="76"/>
                </a:lnTo>
                <a:lnTo>
                  <a:pt x="16" y="80"/>
                </a:lnTo>
                <a:lnTo>
                  <a:pt x="14" y="80"/>
                </a:lnTo>
                <a:lnTo>
                  <a:pt x="6" y="76"/>
                </a:lnTo>
                <a:lnTo>
                  <a:pt x="2" y="74"/>
                </a:lnTo>
                <a:lnTo>
                  <a:pt x="0" y="70"/>
                </a:lnTo>
                <a:lnTo>
                  <a:pt x="0" y="56"/>
                </a:lnTo>
                <a:lnTo>
                  <a:pt x="2" y="50"/>
                </a:lnTo>
                <a:lnTo>
                  <a:pt x="4" y="5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556414" name="Freeform 382"/>
          <p:cNvSpPr>
            <a:spLocks/>
          </p:cNvSpPr>
          <p:nvPr/>
        </p:nvSpPr>
        <p:spPr bwMode="auto">
          <a:xfrm>
            <a:off x="8276862" y="3890650"/>
            <a:ext cx="29560" cy="49789"/>
          </a:xfrm>
          <a:custGeom>
            <a:avLst/>
            <a:gdLst/>
            <a:ahLst/>
            <a:cxnLst>
              <a:cxn ang="0">
                <a:pos x="18" y="20"/>
              </a:cxn>
              <a:cxn ang="0">
                <a:pos x="18" y="26"/>
              </a:cxn>
              <a:cxn ang="0">
                <a:pos x="16" y="30"/>
              </a:cxn>
              <a:cxn ang="0">
                <a:pos x="14" y="32"/>
              </a:cxn>
              <a:cxn ang="0">
                <a:pos x="12" y="32"/>
              </a:cxn>
              <a:cxn ang="0">
                <a:pos x="8" y="32"/>
              </a:cxn>
              <a:cxn ang="0">
                <a:pos x="6" y="28"/>
              </a:cxn>
              <a:cxn ang="0">
                <a:pos x="4" y="20"/>
              </a:cxn>
              <a:cxn ang="0">
                <a:pos x="2" y="12"/>
              </a:cxn>
              <a:cxn ang="0">
                <a:pos x="0" y="6"/>
              </a:cxn>
              <a:cxn ang="0">
                <a:pos x="0" y="0"/>
              </a:cxn>
              <a:cxn ang="0">
                <a:pos x="8" y="12"/>
              </a:cxn>
              <a:cxn ang="0">
                <a:pos x="12" y="18"/>
              </a:cxn>
              <a:cxn ang="0">
                <a:pos x="16" y="20"/>
              </a:cxn>
              <a:cxn ang="0">
                <a:pos x="18" y="20"/>
              </a:cxn>
            </a:cxnLst>
            <a:rect l="0" t="0" r="r" b="b"/>
            <a:pathLst>
              <a:path w="18" h="32">
                <a:moveTo>
                  <a:pt x="18" y="20"/>
                </a:moveTo>
                <a:lnTo>
                  <a:pt x="18" y="26"/>
                </a:lnTo>
                <a:lnTo>
                  <a:pt x="16" y="30"/>
                </a:lnTo>
                <a:lnTo>
                  <a:pt x="14" y="32"/>
                </a:lnTo>
                <a:lnTo>
                  <a:pt x="12" y="32"/>
                </a:lnTo>
                <a:lnTo>
                  <a:pt x="8" y="32"/>
                </a:lnTo>
                <a:lnTo>
                  <a:pt x="6" y="28"/>
                </a:lnTo>
                <a:lnTo>
                  <a:pt x="4" y="20"/>
                </a:lnTo>
                <a:lnTo>
                  <a:pt x="2" y="12"/>
                </a:lnTo>
                <a:lnTo>
                  <a:pt x="0" y="6"/>
                </a:lnTo>
                <a:lnTo>
                  <a:pt x="0" y="0"/>
                </a:lnTo>
                <a:lnTo>
                  <a:pt x="8" y="12"/>
                </a:lnTo>
                <a:lnTo>
                  <a:pt x="12" y="18"/>
                </a:lnTo>
                <a:lnTo>
                  <a:pt x="16" y="20"/>
                </a:lnTo>
                <a:lnTo>
                  <a:pt x="18" y="20"/>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415" name="Freeform 383"/>
          <p:cNvSpPr>
            <a:spLocks/>
          </p:cNvSpPr>
          <p:nvPr/>
        </p:nvSpPr>
        <p:spPr bwMode="auto">
          <a:xfrm>
            <a:off x="8370211" y="3959110"/>
            <a:ext cx="37339" cy="28006"/>
          </a:xfrm>
          <a:custGeom>
            <a:avLst/>
            <a:gdLst/>
            <a:ahLst/>
            <a:cxnLst>
              <a:cxn ang="0">
                <a:pos x="24" y="16"/>
              </a:cxn>
              <a:cxn ang="0">
                <a:pos x="22" y="18"/>
              </a:cxn>
              <a:cxn ang="0">
                <a:pos x="20" y="18"/>
              </a:cxn>
              <a:cxn ang="0">
                <a:pos x="14" y="16"/>
              </a:cxn>
              <a:cxn ang="0">
                <a:pos x="8" y="12"/>
              </a:cxn>
              <a:cxn ang="0">
                <a:pos x="0" y="4"/>
              </a:cxn>
              <a:cxn ang="0">
                <a:pos x="0" y="0"/>
              </a:cxn>
              <a:cxn ang="0">
                <a:pos x="8" y="2"/>
              </a:cxn>
              <a:cxn ang="0">
                <a:pos x="14" y="6"/>
              </a:cxn>
              <a:cxn ang="0">
                <a:pos x="22" y="10"/>
              </a:cxn>
              <a:cxn ang="0">
                <a:pos x="24" y="16"/>
              </a:cxn>
            </a:cxnLst>
            <a:rect l="0" t="0" r="r" b="b"/>
            <a:pathLst>
              <a:path w="24" h="18">
                <a:moveTo>
                  <a:pt x="24" y="16"/>
                </a:moveTo>
                <a:lnTo>
                  <a:pt x="22" y="18"/>
                </a:lnTo>
                <a:lnTo>
                  <a:pt x="20" y="18"/>
                </a:lnTo>
                <a:lnTo>
                  <a:pt x="14" y="16"/>
                </a:lnTo>
                <a:lnTo>
                  <a:pt x="8" y="12"/>
                </a:lnTo>
                <a:lnTo>
                  <a:pt x="0" y="4"/>
                </a:lnTo>
                <a:lnTo>
                  <a:pt x="0" y="0"/>
                </a:lnTo>
                <a:lnTo>
                  <a:pt x="8" y="2"/>
                </a:lnTo>
                <a:lnTo>
                  <a:pt x="14" y="6"/>
                </a:lnTo>
                <a:lnTo>
                  <a:pt x="22" y="10"/>
                </a:lnTo>
                <a:lnTo>
                  <a:pt x="24" y="16"/>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416" name="Freeform 384"/>
          <p:cNvSpPr>
            <a:spLocks/>
          </p:cNvSpPr>
          <p:nvPr/>
        </p:nvSpPr>
        <p:spPr bwMode="auto">
          <a:xfrm>
            <a:off x="8430886" y="3984005"/>
            <a:ext cx="20226" cy="40453"/>
          </a:xfrm>
          <a:custGeom>
            <a:avLst/>
            <a:gdLst/>
            <a:ahLst/>
            <a:cxnLst>
              <a:cxn ang="0">
                <a:pos x="2" y="0"/>
              </a:cxn>
              <a:cxn ang="0">
                <a:pos x="6" y="6"/>
              </a:cxn>
              <a:cxn ang="0">
                <a:pos x="10" y="12"/>
              </a:cxn>
              <a:cxn ang="0">
                <a:pos x="12" y="20"/>
              </a:cxn>
              <a:cxn ang="0">
                <a:pos x="14" y="26"/>
              </a:cxn>
              <a:cxn ang="0">
                <a:pos x="12" y="26"/>
              </a:cxn>
              <a:cxn ang="0">
                <a:pos x="8" y="24"/>
              </a:cxn>
              <a:cxn ang="0">
                <a:pos x="2" y="18"/>
              </a:cxn>
              <a:cxn ang="0">
                <a:pos x="0" y="12"/>
              </a:cxn>
              <a:cxn ang="0">
                <a:pos x="0" y="8"/>
              </a:cxn>
              <a:cxn ang="0">
                <a:pos x="0" y="2"/>
              </a:cxn>
              <a:cxn ang="0">
                <a:pos x="4" y="2"/>
              </a:cxn>
              <a:cxn ang="0">
                <a:pos x="2" y="0"/>
              </a:cxn>
            </a:cxnLst>
            <a:rect l="0" t="0" r="r" b="b"/>
            <a:pathLst>
              <a:path w="14" h="26">
                <a:moveTo>
                  <a:pt x="2" y="0"/>
                </a:moveTo>
                <a:lnTo>
                  <a:pt x="6" y="6"/>
                </a:lnTo>
                <a:lnTo>
                  <a:pt x="10" y="12"/>
                </a:lnTo>
                <a:lnTo>
                  <a:pt x="12" y="20"/>
                </a:lnTo>
                <a:lnTo>
                  <a:pt x="14" y="26"/>
                </a:lnTo>
                <a:lnTo>
                  <a:pt x="12" y="26"/>
                </a:lnTo>
                <a:lnTo>
                  <a:pt x="8" y="24"/>
                </a:lnTo>
                <a:lnTo>
                  <a:pt x="2" y="18"/>
                </a:lnTo>
                <a:lnTo>
                  <a:pt x="0" y="12"/>
                </a:lnTo>
                <a:lnTo>
                  <a:pt x="0" y="8"/>
                </a:lnTo>
                <a:lnTo>
                  <a:pt x="0" y="2"/>
                </a:lnTo>
                <a:lnTo>
                  <a:pt x="4" y="2"/>
                </a:lnTo>
                <a:lnTo>
                  <a:pt x="2" y="0"/>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176" name="Freeform 385"/>
          <p:cNvSpPr>
            <a:spLocks/>
          </p:cNvSpPr>
          <p:nvPr/>
        </p:nvSpPr>
        <p:spPr bwMode="auto">
          <a:xfrm>
            <a:off x="8556908" y="4180047"/>
            <a:ext cx="15558" cy="24894"/>
          </a:xfrm>
          <a:custGeom>
            <a:avLst/>
            <a:gdLst>
              <a:gd name="T0" fmla="*/ 2147483647 w 10"/>
              <a:gd name="T1" fmla="*/ 0 h 16"/>
              <a:gd name="T2" fmla="*/ 2147483647 w 10"/>
              <a:gd name="T3" fmla="*/ 2147483647 h 16"/>
              <a:gd name="T4" fmla="*/ 2147483647 w 10"/>
              <a:gd name="T5" fmla="*/ 2147483647 h 16"/>
              <a:gd name="T6" fmla="*/ 2147483647 w 10"/>
              <a:gd name="T7" fmla="*/ 2147483647 h 16"/>
              <a:gd name="T8" fmla="*/ 2147483647 w 10"/>
              <a:gd name="T9" fmla="*/ 2147483647 h 16"/>
              <a:gd name="T10" fmla="*/ 2147483647 w 10"/>
              <a:gd name="T11" fmla="*/ 2147483647 h 16"/>
              <a:gd name="T12" fmla="*/ 2147483647 w 10"/>
              <a:gd name="T13" fmla="*/ 2147483647 h 16"/>
              <a:gd name="T14" fmla="*/ 2147483647 w 10"/>
              <a:gd name="T15" fmla="*/ 2147483647 h 16"/>
              <a:gd name="T16" fmla="*/ 0 w 10"/>
              <a:gd name="T17" fmla="*/ 2147483647 h 16"/>
              <a:gd name="T18" fmla="*/ 0 w 10"/>
              <a:gd name="T19" fmla="*/ 2147483647 h 16"/>
              <a:gd name="T20" fmla="*/ 0 w 10"/>
              <a:gd name="T21" fmla="*/ 0 h 16"/>
              <a:gd name="T22" fmla="*/ 2147483647 w 10"/>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6" y="0"/>
                </a:moveTo>
                <a:lnTo>
                  <a:pt x="6" y="4"/>
                </a:lnTo>
                <a:lnTo>
                  <a:pt x="8" y="6"/>
                </a:lnTo>
                <a:lnTo>
                  <a:pt x="10" y="8"/>
                </a:lnTo>
                <a:lnTo>
                  <a:pt x="10" y="10"/>
                </a:lnTo>
                <a:lnTo>
                  <a:pt x="8" y="14"/>
                </a:lnTo>
                <a:lnTo>
                  <a:pt x="4" y="16"/>
                </a:lnTo>
                <a:lnTo>
                  <a:pt x="2" y="16"/>
                </a:lnTo>
                <a:lnTo>
                  <a:pt x="0" y="12"/>
                </a:lnTo>
                <a:lnTo>
                  <a:pt x="0" y="6"/>
                </a:lnTo>
                <a:lnTo>
                  <a:pt x="0" y="0"/>
                </a:lnTo>
                <a:lnTo>
                  <a:pt x="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77" name="Freeform 386"/>
          <p:cNvSpPr>
            <a:spLocks/>
          </p:cNvSpPr>
          <p:nvPr/>
        </p:nvSpPr>
        <p:spPr bwMode="auto">
          <a:xfrm>
            <a:off x="8566242" y="4217388"/>
            <a:ext cx="20225" cy="1867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78" name="Freeform 387"/>
          <p:cNvSpPr>
            <a:spLocks/>
          </p:cNvSpPr>
          <p:nvPr/>
        </p:nvSpPr>
        <p:spPr bwMode="auto">
          <a:xfrm>
            <a:off x="8821394" y="4260954"/>
            <a:ext cx="40451" cy="28006"/>
          </a:xfrm>
          <a:custGeom>
            <a:avLst/>
            <a:gdLst>
              <a:gd name="T0" fmla="*/ 2147483647 w 26"/>
              <a:gd name="T1" fmla="*/ 2147483647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2147483647 w 26"/>
              <a:gd name="T13" fmla="*/ 2147483647 h 18"/>
              <a:gd name="T14" fmla="*/ 0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0 h 18"/>
              <a:gd name="T24" fmla="*/ 2147483647 w 26"/>
              <a:gd name="T25" fmla="*/ 0 h 18"/>
              <a:gd name="T26" fmla="*/ 2147483647 w 26"/>
              <a:gd name="T27" fmla="*/ 2147483647 h 18"/>
              <a:gd name="T28" fmla="*/ 2147483647 w 26"/>
              <a:gd name="T29" fmla="*/ 2147483647 h 18"/>
              <a:gd name="T30" fmla="*/ 2147483647 w 2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8"/>
              <a:gd name="T50" fmla="*/ 26 w 2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8">
                <a:moveTo>
                  <a:pt x="26" y="8"/>
                </a:moveTo>
                <a:lnTo>
                  <a:pt x="24" y="12"/>
                </a:lnTo>
                <a:lnTo>
                  <a:pt x="22" y="16"/>
                </a:lnTo>
                <a:lnTo>
                  <a:pt x="18" y="18"/>
                </a:lnTo>
                <a:lnTo>
                  <a:pt x="14" y="18"/>
                </a:lnTo>
                <a:lnTo>
                  <a:pt x="6" y="16"/>
                </a:lnTo>
                <a:lnTo>
                  <a:pt x="2" y="14"/>
                </a:lnTo>
                <a:lnTo>
                  <a:pt x="0" y="12"/>
                </a:lnTo>
                <a:lnTo>
                  <a:pt x="2" y="8"/>
                </a:lnTo>
                <a:lnTo>
                  <a:pt x="4" y="4"/>
                </a:lnTo>
                <a:lnTo>
                  <a:pt x="8" y="2"/>
                </a:lnTo>
                <a:lnTo>
                  <a:pt x="14" y="0"/>
                </a:lnTo>
                <a:lnTo>
                  <a:pt x="18" y="0"/>
                </a:lnTo>
                <a:lnTo>
                  <a:pt x="22" y="2"/>
                </a:lnTo>
                <a:lnTo>
                  <a:pt x="24" y="4"/>
                </a:lnTo>
                <a:lnTo>
                  <a:pt x="26"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79" name="Freeform 388"/>
          <p:cNvSpPr>
            <a:spLocks/>
          </p:cNvSpPr>
          <p:nvPr/>
        </p:nvSpPr>
        <p:spPr bwMode="auto">
          <a:xfrm>
            <a:off x="8866512" y="4226724"/>
            <a:ext cx="46674" cy="24894"/>
          </a:xfrm>
          <a:custGeom>
            <a:avLst/>
            <a:gdLst>
              <a:gd name="T0" fmla="*/ 2147483647 w 30"/>
              <a:gd name="T1" fmla="*/ 2147483647 h 16"/>
              <a:gd name="T2" fmla="*/ 2147483647 w 30"/>
              <a:gd name="T3" fmla="*/ 2147483647 h 16"/>
              <a:gd name="T4" fmla="*/ 2147483647 w 30"/>
              <a:gd name="T5" fmla="*/ 2147483647 h 16"/>
              <a:gd name="T6" fmla="*/ 2147483647 w 30"/>
              <a:gd name="T7" fmla="*/ 2147483647 h 16"/>
              <a:gd name="T8" fmla="*/ 2147483647 w 30"/>
              <a:gd name="T9" fmla="*/ 2147483647 h 16"/>
              <a:gd name="T10" fmla="*/ 2147483647 w 30"/>
              <a:gd name="T11" fmla="*/ 2147483647 h 16"/>
              <a:gd name="T12" fmla="*/ 0 w 30"/>
              <a:gd name="T13" fmla="*/ 2147483647 h 16"/>
              <a:gd name="T14" fmla="*/ 0 w 30"/>
              <a:gd name="T15" fmla="*/ 2147483647 h 16"/>
              <a:gd name="T16" fmla="*/ 2147483647 w 30"/>
              <a:gd name="T17" fmla="*/ 2147483647 h 16"/>
              <a:gd name="T18" fmla="*/ 2147483647 w 30"/>
              <a:gd name="T19" fmla="*/ 2147483647 h 16"/>
              <a:gd name="T20" fmla="*/ 2147483647 w 30"/>
              <a:gd name="T21" fmla="*/ 0 h 16"/>
              <a:gd name="T22" fmla="*/ 2147483647 w 30"/>
              <a:gd name="T23" fmla="*/ 0 h 16"/>
              <a:gd name="T24" fmla="*/ 2147483647 w 30"/>
              <a:gd name="T25" fmla="*/ 0 h 16"/>
              <a:gd name="T26" fmla="*/ 2147483647 w 30"/>
              <a:gd name="T27" fmla="*/ 2147483647 h 16"/>
              <a:gd name="T28" fmla="*/ 2147483647 w 30"/>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6"/>
              <a:gd name="T47" fmla="*/ 30 w 3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6">
                <a:moveTo>
                  <a:pt x="28" y="4"/>
                </a:moveTo>
                <a:lnTo>
                  <a:pt x="24" y="8"/>
                </a:lnTo>
                <a:lnTo>
                  <a:pt x="20" y="12"/>
                </a:lnTo>
                <a:lnTo>
                  <a:pt x="12" y="14"/>
                </a:lnTo>
                <a:lnTo>
                  <a:pt x="6" y="16"/>
                </a:lnTo>
                <a:lnTo>
                  <a:pt x="2" y="14"/>
                </a:lnTo>
                <a:lnTo>
                  <a:pt x="0" y="12"/>
                </a:lnTo>
                <a:lnTo>
                  <a:pt x="0" y="8"/>
                </a:lnTo>
                <a:lnTo>
                  <a:pt x="2" y="6"/>
                </a:lnTo>
                <a:lnTo>
                  <a:pt x="8" y="2"/>
                </a:lnTo>
                <a:lnTo>
                  <a:pt x="16" y="0"/>
                </a:lnTo>
                <a:lnTo>
                  <a:pt x="24" y="0"/>
                </a:lnTo>
                <a:lnTo>
                  <a:pt x="28" y="0"/>
                </a:lnTo>
                <a:lnTo>
                  <a:pt x="30" y="2"/>
                </a:lnTo>
                <a:lnTo>
                  <a:pt x="28"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0" name="Freeform 389"/>
          <p:cNvSpPr>
            <a:spLocks/>
          </p:cNvSpPr>
          <p:nvPr/>
        </p:nvSpPr>
        <p:spPr bwMode="auto">
          <a:xfrm>
            <a:off x="7078893" y="3507900"/>
            <a:ext cx="252040" cy="189819"/>
          </a:xfrm>
          <a:custGeom>
            <a:avLst/>
            <a:gdLst>
              <a:gd name="T0" fmla="*/ 2147483647 w 162"/>
              <a:gd name="T1" fmla="*/ 2147483647 h 122"/>
              <a:gd name="T2" fmla="*/ 2147483647 w 162"/>
              <a:gd name="T3" fmla="*/ 2147483647 h 122"/>
              <a:gd name="T4" fmla="*/ 2147483647 w 162"/>
              <a:gd name="T5" fmla="*/ 2147483647 h 122"/>
              <a:gd name="T6" fmla="*/ 2147483647 w 162"/>
              <a:gd name="T7" fmla="*/ 2147483647 h 122"/>
              <a:gd name="T8" fmla="*/ 2147483647 w 162"/>
              <a:gd name="T9" fmla="*/ 2147483647 h 122"/>
              <a:gd name="T10" fmla="*/ 2147483647 w 162"/>
              <a:gd name="T11" fmla="*/ 2147483647 h 122"/>
              <a:gd name="T12" fmla="*/ 2147483647 w 162"/>
              <a:gd name="T13" fmla="*/ 2147483647 h 122"/>
              <a:gd name="T14" fmla="*/ 2147483647 w 162"/>
              <a:gd name="T15" fmla="*/ 2147483647 h 122"/>
              <a:gd name="T16" fmla="*/ 2147483647 w 162"/>
              <a:gd name="T17" fmla="*/ 2147483647 h 122"/>
              <a:gd name="T18" fmla="*/ 2147483647 w 162"/>
              <a:gd name="T19" fmla="*/ 0 h 122"/>
              <a:gd name="T20" fmla="*/ 2147483647 w 162"/>
              <a:gd name="T21" fmla="*/ 2147483647 h 122"/>
              <a:gd name="T22" fmla="*/ 2147483647 w 162"/>
              <a:gd name="T23" fmla="*/ 2147483647 h 122"/>
              <a:gd name="T24" fmla="*/ 2147483647 w 162"/>
              <a:gd name="T25" fmla="*/ 2147483647 h 122"/>
              <a:gd name="T26" fmla="*/ 2147483647 w 162"/>
              <a:gd name="T27" fmla="*/ 2147483647 h 122"/>
              <a:gd name="T28" fmla="*/ 2147483647 w 162"/>
              <a:gd name="T29" fmla="*/ 2147483647 h 122"/>
              <a:gd name="T30" fmla="*/ 2147483647 w 162"/>
              <a:gd name="T31" fmla="*/ 2147483647 h 122"/>
              <a:gd name="T32" fmla="*/ 2147483647 w 162"/>
              <a:gd name="T33" fmla="*/ 2147483647 h 122"/>
              <a:gd name="T34" fmla="*/ 2147483647 w 162"/>
              <a:gd name="T35" fmla="*/ 2147483647 h 122"/>
              <a:gd name="T36" fmla="*/ 2147483647 w 162"/>
              <a:gd name="T37" fmla="*/ 2147483647 h 122"/>
              <a:gd name="T38" fmla="*/ 2147483647 w 162"/>
              <a:gd name="T39" fmla="*/ 2147483647 h 122"/>
              <a:gd name="T40" fmla="*/ 2147483647 w 162"/>
              <a:gd name="T41" fmla="*/ 2147483647 h 122"/>
              <a:gd name="T42" fmla="*/ 2147483647 w 162"/>
              <a:gd name="T43" fmla="*/ 2147483647 h 122"/>
              <a:gd name="T44" fmla="*/ 2147483647 w 162"/>
              <a:gd name="T45" fmla="*/ 2147483647 h 122"/>
              <a:gd name="T46" fmla="*/ 2147483647 w 162"/>
              <a:gd name="T47" fmla="*/ 2147483647 h 122"/>
              <a:gd name="T48" fmla="*/ 2147483647 w 162"/>
              <a:gd name="T49" fmla="*/ 2147483647 h 122"/>
              <a:gd name="T50" fmla="*/ 2147483647 w 162"/>
              <a:gd name="T51" fmla="*/ 2147483647 h 122"/>
              <a:gd name="T52" fmla="*/ 2147483647 w 162"/>
              <a:gd name="T53" fmla="*/ 2147483647 h 122"/>
              <a:gd name="T54" fmla="*/ 2147483647 w 162"/>
              <a:gd name="T55" fmla="*/ 2147483647 h 122"/>
              <a:gd name="T56" fmla="*/ 2147483647 w 162"/>
              <a:gd name="T57" fmla="*/ 2147483647 h 122"/>
              <a:gd name="T58" fmla="*/ 2147483647 w 162"/>
              <a:gd name="T59" fmla="*/ 2147483647 h 122"/>
              <a:gd name="T60" fmla="*/ 2147483647 w 162"/>
              <a:gd name="T61" fmla="*/ 2147483647 h 122"/>
              <a:gd name="T62" fmla="*/ 2147483647 w 162"/>
              <a:gd name="T63" fmla="*/ 2147483647 h 122"/>
              <a:gd name="T64" fmla="*/ 0 w 162"/>
              <a:gd name="T65" fmla="*/ 2147483647 h 122"/>
              <a:gd name="T66" fmla="*/ 0 w 162"/>
              <a:gd name="T67" fmla="*/ 2147483647 h 122"/>
              <a:gd name="T68" fmla="*/ 0 w 162"/>
              <a:gd name="T69" fmla="*/ 2147483647 h 122"/>
              <a:gd name="T70" fmla="*/ 2147483647 w 162"/>
              <a:gd name="T71" fmla="*/ 2147483647 h 122"/>
              <a:gd name="T72" fmla="*/ 2147483647 w 162"/>
              <a:gd name="T73" fmla="*/ 2147483647 h 122"/>
              <a:gd name="T74" fmla="*/ 2147483647 w 162"/>
              <a:gd name="T75" fmla="*/ 2147483647 h 122"/>
              <a:gd name="T76" fmla="*/ 2147483647 w 162"/>
              <a:gd name="T77" fmla="*/ 2147483647 h 122"/>
              <a:gd name="T78" fmla="*/ 2147483647 w 162"/>
              <a:gd name="T79" fmla="*/ 2147483647 h 122"/>
              <a:gd name="T80" fmla="*/ 2147483647 w 162"/>
              <a:gd name="T81" fmla="*/ 2147483647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122"/>
              <a:gd name="T125" fmla="*/ 162 w 162"/>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122">
                <a:moveTo>
                  <a:pt x="62" y="64"/>
                </a:moveTo>
                <a:lnTo>
                  <a:pt x="72" y="68"/>
                </a:lnTo>
                <a:lnTo>
                  <a:pt x="74" y="66"/>
                </a:lnTo>
                <a:lnTo>
                  <a:pt x="72" y="64"/>
                </a:lnTo>
                <a:lnTo>
                  <a:pt x="72" y="60"/>
                </a:lnTo>
                <a:lnTo>
                  <a:pt x="76" y="62"/>
                </a:lnTo>
                <a:lnTo>
                  <a:pt x="80" y="64"/>
                </a:lnTo>
                <a:lnTo>
                  <a:pt x="80" y="60"/>
                </a:lnTo>
                <a:lnTo>
                  <a:pt x="76" y="56"/>
                </a:lnTo>
                <a:lnTo>
                  <a:pt x="74" y="52"/>
                </a:lnTo>
                <a:lnTo>
                  <a:pt x="72" y="52"/>
                </a:lnTo>
                <a:lnTo>
                  <a:pt x="82" y="46"/>
                </a:lnTo>
                <a:lnTo>
                  <a:pt x="86" y="44"/>
                </a:lnTo>
                <a:lnTo>
                  <a:pt x="92" y="44"/>
                </a:lnTo>
                <a:lnTo>
                  <a:pt x="94" y="40"/>
                </a:lnTo>
                <a:lnTo>
                  <a:pt x="98" y="30"/>
                </a:lnTo>
                <a:lnTo>
                  <a:pt x="104" y="18"/>
                </a:lnTo>
                <a:lnTo>
                  <a:pt x="114" y="6"/>
                </a:lnTo>
                <a:lnTo>
                  <a:pt x="118" y="2"/>
                </a:lnTo>
                <a:lnTo>
                  <a:pt x="122" y="0"/>
                </a:lnTo>
                <a:lnTo>
                  <a:pt x="126" y="4"/>
                </a:lnTo>
                <a:lnTo>
                  <a:pt x="130" y="10"/>
                </a:lnTo>
                <a:lnTo>
                  <a:pt x="132" y="16"/>
                </a:lnTo>
                <a:lnTo>
                  <a:pt x="134" y="22"/>
                </a:lnTo>
                <a:lnTo>
                  <a:pt x="142" y="24"/>
                </a:lnTo>
                <a:lnTo>
                  <a:pt x="148" y="28"/>
                </a:lnTo>
                <a:lnTo>
                  <a:pt x="154" y="30"/>
                </a:lnTo>
                <a:lnTo>
                  <a:pt x="162" y="32"/>
                </a:lnTo>
                <a:lnTo>
                  <a:pt x="162" y="36"/>
                </a:lnTo>
                <a:lnTo>
                  <a:pt x="160" y="38"/>
                </a:lnTo>
                <a:lnTo>
                  <a:pt x="158" y="40"/>
                </a:lnTo>
                <a:lnTo>
                  <a:pt x="150" y="40"/>
                </a:lnTo>
                <a:lnTo>
                  <a:pt x="144" y="40"/>
                </a:lnTo>
                <a:lnTo>
                  <a:pt x="142" y="42"/>
                </a:lnTo>
                <a:lnTo>
                  <a:pt x="140" y="44"/>
                </a:lnTo>
                <a:lnTo>
                  <a:pt x="148" y="48"/>
                </a:lnTo>
                <a:lnTo>
                  <a:pt x="148" y="50"/>
                </a:lnTo>
                <a:lnTo>
                  <a:pt x="142" y="52"/>
                </a:lnTo>
                <a:lnTo>
                  <a:pt x="134" y="58"/>
                </a:lnTo>
                <a:lnTo>
                  <a:pt x="130" y="66"/>
                </a:lnTo>
                <a:lnTo>
                  <a:pt x="120" y="64"/>
                </a:lnTo>
                <a:lnTo>
                  <a:pt x="114" y="62"/>
                </a:lnTo>
                <a:lnTo>
                  <a:pt x="108" y="62"/>
                </a:lnTo>
                <a:lnTo>
                  <a:pt x="100" y="62"/>
                </a:lnTo>
                <a:lnTo>
                  <a:pt x="94" y="66"/>
                </a:lnTo>
                <a:lnTo>
                  <a:pt x="88" y="70"/>
                </a:lnTo>
                <a:lnTo>
                  <a:pt x="84" y="76"/>
                </a:lnTo>
                <a:lnTo>
                  <a:pt x="80" y="88"/>
                </a:lnTo>
                <a:lnTo>
                  <a:pt x="74" y="104"/>
                </a:lnTo>
                <a:lnTo>
                  <a:pt x="74" y="112"/>
                </a:lnTo>
                <a:lnTo>
                  <a:pt x="72" y="116"/>
                </a:lnTo>
                <a:lnTo>
                  <a:pt x="68" y="116"/>
                </a:lnTo>
                <a:lnTo>
                  <a:pt x="64" y="114"/>
                </a:lnTo>
                <a:lnTo>
                  <a:pt x="60" y="112"/>
                </a:lnTo>
                <a:lnTo>
                  <a:pt x="56" y="108"/>
                </a:lnTo>
                <a:lnTo>
                  <a:pt x="52" y="106"/>
                </a:lnTo>
                <a:lnTo>
                  <a:pt x="48" y="106"/>
                </a:lnTo>
                <a:lnTo>
                  <a:pt x="44" y="108"/>
                </a:lnTo>
                <a:lnTo>
                  <a:pt x="38" y="114"/>
                </a:lnTo>
                <a:lnTo>
                  <a:pt x="30" y="118"/>
                </a:lnTo>
                <a:lnTo>
                  <a:pt x="28" y="120"/>
                </a:lnTo>
                <a:lnTo>
                  <a:pt x="22" y="122"/>
                </a:lnTo>
                <a:lnTo>
                  <a:pt x="14" y="120"/>
                </a:lnTo>
                <a:lnTo>
                  <a:pt x="8" y="118"/>
                </a:lnTo>
                <a:lnTo>
                  <a:pt x="2" y="114"/>
                </a:lnTo>
                <a:lnTo>
                  <a:pt x="0" y="112"/>
                </a:lnTo>
                <a:lnTo>
                  <a:pt x="0" y="110"/>
                </a:lnTo>
                <a:lnTo>
                  <a:pt x="0" y="100"/>
                </a:lnTo>
                <a:lnTo>
                  <a:pt x="0" y="98"/>
                </a:lnTo>
                <a:lnTo>
                  <a:pt x="0" y="102"/>
                </a:lnTo>
                <a:lnTo>
                  <a:pt x="2" y="104"/>
                </a:lnTo>
                <a:lnTo>
                  <a:pt x="8" y="108"/>
                </a:lnTo>
                <a:lnTo>
                  <a:pt x="22" y="108"/>
                </a:lnTo>
                <a:lnTo>
                  <a:pt x="22" y="98"/>
                </a:lnTo>
                <a:lnTo>
                  <a:pt x="28" y="88"/>
                </a:lnTo>
                <a:lnTo>
                  <a:pt x="32" y="84"/>
                </a:lnTo>
                <a:lnTo>
                  <a:pt x="36" y="82"/>
                </a:lnTo>
                <a:lnTo>
                  <a:pt x="50" y="78"/>
                </a:lnTo>
                <a:lnTo>
                  <a:pt x="54" y="76"/>
                </a:lnTo>
                <a:lnTo>
                  <a:pt x="58" y="72"/>
                </a:lnTo>
                <a:lnTo>
                  <a:pt x="64" y="62"/>
                </a:lnTo>
                <a:lnTo>
                  <a:pt x="62" y="6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556422" name="Freeform 390"/>
          <p:cNvSpPr>
            <a:spLocks/>
          </p:cNvSpPr>
          <p:nvPr/>
        </p:nvSpPr>
        <p:spPr bwMode="auto">
          <a:xfrm>
            <a:off x="7505183" y="2680162"/>
            <a:ext cx="56009" cy="43565"/>
          </a:xfrm>
          <a:custGeom>
            <a:avLst/>
            <a:gdLst/>
            <a:ahLst/>
            <a:cxnLst>
              <a:cxn ang="0">
                <a:pos x="16" y="6"/>
              </a:cxn>
              <a:cxn ang="0">
                <a:pos x="18" y="4"/>
              </a:cxn>
              <a:cxn ang="0">
                <a:pos x="16" y="0"/>
              </a:cxn>
              <a:cxn ang="0">
                <a:pos x="24" y="0"/>
              </a:cxn>
              <a:cxn ang="0">
                <a:pos x="28" y="2"/>
              </a:cxn>
              <a:cxn ang="0">
                <a:pos x="36" y="10"/>
              </a:cxn>
              <a:cxn ang="0">
                <a:pos x="32" y="14"/>
              </a:cxn>
              <a:cxn ang="0">
                <a:pos x="26" y="16"/>
              </a:cxn>
              <a:cxn ang="0">
                <a:pos x="16" y="18"/>
              </a:cxn>
              <a:cxn ang="0">
                <a:pos x="16" y="26"/>
              </a:cxn>
              <a:cxn ang="0">
                <a:pos x="14" y="28"/>
              </a:cxn>
              <a:cxn ang="0">
                <a:pos x="12" y="28"/>
              </a:cxn>
              <a:cxn ang="0">
                <a:pos x="8" y="26"/>
              </a:cxn>
              <a:cxn ang="0">
                <a:pos x="4" y="22"/>
              </a:cxn>
              <a:cxn ang="0">
                <a:pos x="0" y="16"/>
              </a:cxn>
              <a:cxn ang="0">
                <a:pos x="0" y="10"/>
              </a:cxn>
              <a:cxn ang="0">
                <a:pos x="2" y="8"/>
              </a:cxn>
              <a:cxn ang="0">
                <a:pos x="4" y="6"/>
              </a:cxn>
              <a:cxn ang="0">
                <a:pos x="10" y="6"/>
              </a:cxn>
              <a:cxn ang="0">
                <a:pos x="16" y="6"/>
              </a:cxn>
            </a:cxnLst>
            <a:rect l="0" t="0" r="r" b="b"/>
            <a:pathLst>
              <a:path w="36" h="28">
                <a:moveTo>
                  <a:pt x="16" y="6"/>
                </a:moveTo>
                <a:lnTo>
                  <a:pt x="18" y="4"/>
                </a:lnTo>
                <a:lnTo>
                  <a:pt x="16" y="0"/>
                </a:lnTo>
                <a:lnTo>
                  <a:pt x="24" y="0"/>
                </a:lnTo>
                <a:lnTo>
                  <a:pt x="28" y="2"/>
                </a:lnTo>
                <a:lnTo>
                  <a:pt x="36" y="10"/>
                </a:lnTo>
                <a:lnTo>
                  <a:pt x="32" y="14"/>
                </a:lnTo>
                <a:lnTo>
                  <a:pt x="26" y="16"/>
                </a:lnTo>
                <a:lnTo>
                  <a:pt x="16" y="18"/>
                </a:lnTo>
                <a:lnTo>
                  <a:pt x="16" y="26"/>
                </a:lnTo>
                <a:lnTo>
                  <a:pt x="14" y="28"/>
                </a:lnTo>
                <a:lnTo>
                  <a:pt x="12" y="28"/>
                </a:lnTo>
                <a:lnTo>
                  <a:pt x="8" y="26"/>
                </a:lnTo>
                <a:lnTo>
                  <a:pt x="4" y="22"/>
                </a:lnTo>
                <a:lnTo>
                  <a:pt x="0" y="16"/>
                </a:lnTo>
                <a:lnTo>
                  <a:pt x="0" y="10"/>
                </a:lnTo>
                <a:lnTo>
                  <a:pt x="2" y="8"/>
                </a:lnTo>
                <a:lnTo>
                  <a:pt x="4" y="6"/>
                </a:lnTo>
                <a:lnTo>
                  <a:pt x="10" y="6"/>
                </a:lnTo>
                <a:lnTo>
                  <a:pt x="16" y="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182" name="Freeform 391"/>
          <p:cNvSpPr>
            <a:spLocks/>
          </p:cNvSpPr>
          <p:nvPr/>
        </p:nvSpPr>
        <p:spPr bwMode="auto">
          <a:xfrm>
            <a:off x="7334044" y="3974669"/>
            <a:ext cx="80902" cy="15559"/>
          </a:xfrm>
          <a:custGeom>
            <a:avLst/>
            <a:gdLst>
              <a:gd name="T0" fmla="*/ 2147483647 w 52"/>
              <a:gd name="T1" fmla="*/ 2147483647 h 10"/>
              <a:gd name="T2" fmla="*/ 2147483647 w 52"/>
              <a:gd name="T3" fmla="*/ 2147483647 h 10"/>
              <a:gd name="T4" fmla="*/ 2147483647 w 52"/>
              <a:gd name="T5" fmla="*/ 2147483647 h 10"/>
              <a:gd name="T6" fmla="*/ 2147483647 w 52"/>
              <a:gd name="T7" fmla="*/ 2147483647 h 10"/>
              <a:gd name="T8" fmla="*/ 2147483647 w 52"/>
              <a:gd name="T9" fmla="*/ 2147483647 h 10"/>
              <a:gd name="T10" fmla="*/ 2147483647 w 52"/>
              <a:gd name="T11" fmla="*/ 2147483647 h 10"/>
              <a:gd name="T12" fmla="*/ 2147483647 w 52"/>
              <a:gd name="T13" fmla="*/ 2147483647 h 10"/>
              <a:gd name="T14" fmla="*/ 0 w 52"/>
              <a:gd name="T15" fmla="*/ 2147483647 h 10"/>
              <a:gd name="T16" fmla="*/ 2147483647 w 52"/>
              <a:gd name="T17" fmla="*/ 2147483647 h 10"/>
              <a:gd name="T18" fmla="*/ 2147483647 w 52"/>
              <a:gd name="T19" fmla="*/ 0 h 10"/>
              <a:gd name="T20" fmla="*/ 2147483647 w 52"/>
              <a:gd name="T21" fmla="*/ 2147483647 h 10"/>
              <a:gd name="T22" fmla="*/ 2147483647 w 52"/>
              <a:gd name="T23" fmla="*/ 2147483647 h 10"/>
              <a:gd name="T24" fmla="*/ 2147483647 w 52"/>
              <a:gd name="T25" fmla="*/ 2147483647 h 10"/>
              <a:gd name="T26" fmla="*/ 2147483647 w 52"/>
              <a:gd name="T27" fmla="*/ 2147483647 h 10"/>
              <a:gd name="T28" fmla="*/ 2147483647 w 52"/>
              <a:gd name="T29" fmla="*/ 2147483647 h 10"/>
              <a:gd name="T30" fmla="*/ 2147483647 w 52"/>
              <a:gd name="T31" fmla="*/ 2147483647 h 10"/>
              <a:gd name="T32" fmla="*/ 2147483647 w 52"/>
              <a:gd name="T33" fmla="*/ 2147483647 h 10"/>
              <a:gd name="T34" fmla="*/ 2147483647 w 52"/>
              <a:gd name="T35" fmla="*/ 2147483647 h 10"/>
              <a:gd name="T36" fmla="*/ 2147483647 w 52"/>
              <a:gd name="T37" fmla="*/ 2147483647 h 10"/>
              <a:gd name="T38" fmla="*/ 2147483647 w 52"/>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10"/>
              <a:gd name="T62" fmla="*/ 52 w 52"/>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10">
                <a:moveTo>
                  <a:pt x="42" y="8"/>
                </a:moveTo>
                <a:lnTo>
                  <a:pt x="36" y="10"/>
                </a:lnTo>
                <a:lnTo>
                  <a:pt x="30" y="10"/>
                </a:lnTo>
                <a:lnTo>
                  <a:pt x="22" y="8"/>
                </a:lnTo>
                <a:lnTo>
                  <a:pt x="10" y="10"/>
                </a:lnTo>
                <a:lnTo>
                  <a:pt x="4" y="10"/>
                </a:lnTo>
                <a:lnTo>
                  <a:pt x="2" y="8"/>
                </a:lnTo>
                <a:lnTo>
                  <a:pt x="0" y="4"/>
                </a:lnTo>
                <a:lnTo>
                  <a:pt x="6" y="2"/>
                </a:lnTo>
                <a:lnTo>
                  <a:pt x="12" y="0"/>
                </a:lnTo>
                <a:lnTo>
                  <a:pt x="18" y="2"/>
                </a:lnTo>
                <a:lnTo>
                  <a:pt x="24" y="4"/>
                </a:lnTo>
                <a:lnTo>
                  <a:pt x="30" y="6"/>
                </a:lnTo>
                <a:lnTo>
                  <a:pt x="36" y="8"/>
                </a:lnTo>
                <a:lnTo>
                  <a:pt x="44" y="6"/>
                </a:lnTo>
                <a:lnTo>
                  <a:pt x="52" y="4"/>
                </a:lnTo>
                <a:lnTo>
                  <a:pt x="48" y="8"/>
                </a:lnTo>
                <a:lnTo>
                  <a:pt x="46" y="10"/>
                </a:lnTo>
                <a:lnTo>
                  <a:pt x="40" y="10"/>
                </a:lnTo>
                <a:lnTo>
                  <a:pt x="42"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3" name="Freeform 392"/>
          <p:cNvSpPr>
            <a:spLocks/>
          </p:cNvSpPr>
          <p:nvPr/>
        </p:nvSpPr>
        <p:spPr bwMode="auto">
          <a:xfrm>
            <a:off x="7601643" y="4068023"/>
            <a:ext cx="35783" cy="15559"/>
          </a:xfrm>
          <a:custGeom>
            <a:avLst/>
            <a:gdLst>
              <a:gd name="T0" fmla="*/ 0 w 22"/>
              <a:gd name="T1" fmla="*/ 0 h 10"/>
              <a:gd name="T2" fmla="*/ 0 w 22"/>
              <a:gd name="T3" fmla="*/ 2147483647 h 10"/>
              <a:gd name="T4" fmla="*/ 2147483647 w 22"/>
              <a:gd name="T5" fmla="*/ 2147483647 h 10"/>
              <a:gd name="T6" fmla="*/ 2147483647 w 22"/>
              <a:gd name="T7" fmla="*/ 2147483647 h 10"/>
              <a:gd name="T8" fmla="*/ 2147483647 w 22"/>
              <a:gd name="T9" fmla="*/ 2147483647 h 10"/>
              <a:gd name="T10" fmla="*/ 2147483647 w 22"/>
              <a:gd name="T11" fmla="*/ 2147483647 h 10"/>
              <a:gd name="T12" fmla="*/ 2147483647 w 22"/>
              <a:gd name="T13" fmla="*/ 2147483647 h 10"/>
              <a:gd name="T14" fmla="*/ 2147483647 w 22"/>
              <a:gd name="T15" fmla="*/ 0 h 10"/>
              <a:gd name="T16" fmla="*/ 2147483647 w 22"/>
              <a:gd name="T17" fmla="*/ 0 h 10"/>
              <a:gd name="T18" fmla="*/ 0 w 2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
              <a:gd name="T32" fmla="*/ 22 w 2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
                <a:moveTo>
                  <a:pt x="0" y="0"/>
                </a:moveTo>
                <a:lnTo>
                  <a:pt x="0" y="8"/>
                </a:lnTo>
                <a:lnTo>
                  <a:pt x="6" y="10"/>
                </a:lnTo>
                <a:lnTo>
                  <a:pt x="12" y="10"/>
                </a:lnTo>
                <a:lnTo>
                  <a:pt x="16" y="10"/>
                </a:lnTo>
                <a:lnTo>
                  <a:pt x="18" y="6"/>
                </a:lnTo>
                <a:lnTo>
                  <a:pt x="22" y="2"/>
                </a:lnTo>
                <a:lnTo>
                  <a:pt x="18" y="0"/>
                </a:lnTo>
                <a:lnTo>
                  <a:pt x="12" y="0"/>
                </a:lnTo>
                <a:lnTo>
                  <a:pt x="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4" name="Freeform 393"/>
          <p:cNvSpPr>
            <a:spLocks/>
          </p:cNvSpPr>
          <p:nvPr/>
        </p:nvSpPr>
        <p:spPr bwMode="auto">
          <a:xfrm>
            <a:off x="8105724" y="3856421"/>
            <a:ext cx="108906" cy="65348"/>
          </a:xfrm>
          <a:custGeom>
            <a:avLst/>
            <a:gdLst>
              <a:gd name="T0" fmla="*/ 2147483647 w 70"/>
              <a:gd name="T1" fmla="*/ 2147483647 h 42"/>
              <a:gd name="T2" fmla="*/ 2147483647 w 70"/>
              <a:gd name="T3" fmla="*/ 2147483647 h 42"/>
              <a:gd name="T4" fmla="*/ 2147483647 w 70"/>
              <a:gd name="T5" fmla="*/ 2147483647 h 42"/>
              <a:gd name="T6" fmla="*/ 2147483647 w 70"/>
              <a:gd name="T7" fmla="*/ 2147483647 h 42"/>
              <a:gd name="T8" fmla="*/ 2147483647 w 70"/>
              <a:gd name="T9" fmla="*/ 2147483647 h 42"/>
              <a:gd name="T10" fmla="*/ 2147483647 w 70"/>
              <a:gd name="T11" fmla="*/ 2147483647 h 42"/>
              <a:gd name="T12" fmla="*/ 2147483647 w 70"/>
              <a:gd name="T13" fmla="*/ 2147483647 h 42"/>
              <a:gd name="T14" fmla="*/ 0 w 70"/>
              <a:gd name="T15" fmla="*/ 2147483647 h 42"/>
              <a:gd name="T16" fmla="*/ 2147483647 w 70"/>
              <a:gd name="T17" fmla="*/ 2147483647 h 42"/>
              <a:gd name="T18" fmla="*/ 2147483647 w 70"/>
              <a:gd name="T19" fmla="*/ 2147483647 h 42"/>
              <a:gd name="T20" fmla="*/ 2147483647 w 70"/>
              <a:gd name="T21" fmla="*/ 2147483647 h 42"/>
              <a:gd name="T22" fmla="*/ 2147483647 w 70"/>
              <a:gd name="T23" fmla="*/ 2147483647 h 42"/>
              <a:gd name="T24" fmla="*/ 2147483647 w 70"/>
              <a:gd name="T25" fmla="*/ 2147483647 h 42"/>
              <a:gd name="T26" fmla="*/ 2147483647 w 70"/>
              <a:gd name="T27" fmla="*/ 2147483647 h 42"/>
              <a:gd name="T28" fmla="*/ 2147483647 w 70"/>
              <a:gd name="T29" fmla="*/ 2147483647 h 42"/>
              <a:gd name="T30" fmla="*/ 2147483647 w 70"/>
              <a:gd name="T31" fmla="*/ 2147483647 h 42"/>
              <a:gd name="T32" fmla="*/ 2147483647 w 70"/>
              <a:gd name="T33" fmla="*/ 2147483647 h 42"/>
              <a:gd name="T34" fmla="*/ 2147483647 w 70"/>
              <a:gd name="T35" fmla="*/ 2147483647 h 42"/>
              <a:gd name="T36" fmla="*/ 2147483647 w 70"/>
              <a:gd name="T37" fmla="*/ 0 h 42"/>
              <a:gd name="T38" fmla="*/ 2147483647 w 70"/>
              <a:gd name="T39" fmla="*/ 0 h 42"/>
              <a:gd name="T40" fmla="*/ 2147483647 w 70"/>
              <a:gd name="T41" fmla="*/ 2147483647 h 42"/>
              <a:gd name="T42" fmla="*/ 2147483647 w 70"/>
              <a:gd name="T43" fmla="*/ 2147483647 h 42"/>
              <a:gd name="T44" fmla="*/ 2147483647 w 70"/>
              <a:gd name="T45" fmla="*/ 2147483647 h 42"/>
              <a:gd name="T46" fmla="*/ 2147483647 w 70"/>
              <a:gd name="T47" fmla="*/ 2147483647 h 42"/>
              <a:gd name="T48" fmla="*/ 2147483647 w 70"/>
              <a:gd name="T49" fmla="*/ 2147483647 h 42"/>
              <a:gd name="T50" fmla="*/ 2147483647 w 70"/>
              <a:gd name="T51" fmla="*/ 2147483647 h 42"/>
              <a:gd name="T52" fmla="*/ 2147483647 w 70"/>
              <a:gd name="T53" fmla="*/ 2147483647 h 42"/>
              <a:gd name="T54" fmla="*/ 2147483647 w 70"/>
              <a:gd name="T55" fmla="*/ 2147483647 h 42"/>
              <a:gd name="T56" fmla="*/ 2147483647 w 70"/>
              <a:gd name="T57" fmla="*/ 2147483647 h 42"/>
              <a:gd name="T58" fmla="*/ 2147483647 w 70"/>
              <a:gd name="T59" fmla="*/ 2147483647 h 42"/>
              <a:gd name="T60" fmla="*/ 2147483647 w 70"/>
              <a:gd name="T61" fmla="*/ 2147483647 h 42"/>
              <a:gd name="T62" fmla="*/ 2147483647 w 70"/>
              <a:gd name="T63" fmla="*/ 2147483647 h 42"/>
              <a:gd name="T64" fmla="*/ 2147483647 w 70"/>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42"/>
              <a:gd name="T101" fmla="*/ 70 w 70"/>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42">
                <a:moveTo>
                  <a:pt x="40" y="40"/>
                </a:moveTo>
                <a:lnTo>
                  <a:pt x="38" y="42"/>
                </a:lnTo>
                <a:lnTo>
                  <a:pt x="34" y="42"/>
                </a:lnTo>
                <a:lnTo>
                  <a:pt x="24" y="42"/>
                </a:lnTo>
                <a:lnTo>
                  <a:pt x="12" y="38"/>
                </a:lnTo>
                <a:lnTo>
                  <a:pt x="4" y="34"/>
                </a:lnTo>
                <a:lnTo>
                  <a:pt x="2" y="30"/>
                </a:lnTo>
                <a:lnTo>
                  <a:pt x="0" y="28"/>
                </a:lnTo>
                <a:lnTo>
                  <a:pt x="2" y="26"/>
                </a:lnTo>
                <a:lnTo>
                  <a:pt x="4" y="24"/>
                </a:lnTo>
                <a:lnTo>
                  <a:pt x="26" y="24"/>
                </a:lnTo>
                <a:lnTo>
                  <a:pt x="30" y="26"/>
                </a:lnTo>
                <a:lnTo>
                  <a:pt x="34" y="26"/>
                </a:lnTo>
                <a:lnTo>
                  <a:pt x="42" y="24"/>
                </a:lnTo>
                <a:lnTo>
                  <a:pt x="46" y="20"/>
                </a:lnTo>
                <a:lnTo>
                  <a:pt x="50" y="16"/>
                </a:lnTo>
                <a:lnTo>
                  <a:pt x="56" y="12"/>
                </a:lnTo>
                <a:lnTo>
                  <a:pt x="56" y="4"/>
                </a:lnTo>
                <a:lnTo>
                  <a:pt x="56" y="0"/>
                </a:lnTo>
                <a:lnTo>
                  <a:pt x="60" y="0"/>
                </a:lnTo>
                <a:lnTo>
                  <a:pt x="62" y="2"/>
                </a:lnTo>
                <a:lnTo>
                  <a:pt x="66" y="4"/>
                </a:lnTo>
                <a:lnTo>
                  <a:pt x="68" y="8"/>
                </a:lnTo>
                <a:lnTo>
                  <a:pt x="70" y="10"/>
                </a:lnTo>
                <a:lnTo>
                  <a:pt x="68" y="14"/>
                </a:lnTo>
                <a:lnTo>
                  <a:pt x="66" y="18"/>
                </a:lnTo>
                <a:lnTo>
                  <a:pt x="64" y="20"/>
                </a:lnTo>
                <a:lnTo>
                  <a:pt x="64" y="22"/>
                </a:lnTo>
                <a:lnTo>
                  <a:pt x="58" y="28"/>
                </a:lnTo>
                <a:lnTo>
                  <a:pt x="50" y="34"/>
                </a:lnTo>
                <a:lnTo>
                  <a:pt x="44" y="38"/>
                </a:lnTo>
                <a:lnTo>
                  <a:pt x="38" y="42"/>
                </a:lnTo>
                <a:lnTo>
                  <a:pt x="40" y="4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5" name="Freeform 394"/>
          <p:cNvSpPr>
            <a:spLocks/>
          </p:cNvSpPr>
          <p:nvPr/>
        </p:nvSpPr>
        <p:spPr bwMode="auto">
          <a:xfrm>
            <a:off x="7766558" y="3744396"/>
            <a:ext cx="18670" cy="1867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6" name="Freeform 395"/>
          <p:cNvSpPr>
            <a:spLocks/>
          </p:cNvSpPr>
          <p:nvPr/>
        </p:nvSpPr>
        <p:spPr bwMode="auto">
          <a:xfrm>
            <a:off x="7769670" y="3778626"/>
            <a:ext cx="24893" cy="9335"/>
          </a:xfrm>
          <a:custGeom>
            <a:avLst/>
            <a:gdLst>
              <a:gd name="T0" fmla="*/ 2147483647 w 16"/>
              <a:gd name="T1" fmla="*/ 0 h 6"/>
              <a:gd name="T2" fmla="*/ 2147483647 w 16"/>
              <a:gd name="T3" fmla="*/ 2147483647 h 6"/>
              <a:gd name="T4" fmla="*/ 0 w 16"/>
              <a:gd name="T5" fmla="*/ 2147483647 h 6"/>
              <a:gd name="T6" fmla="*/ 0 w 16"/>
              <a:gd name="T7" fmla="*/ 0 h 6"/>
              <a:gd name="T8" fmla="*/ 2147483647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6" y="0"/>
                </a:moveTo>
                <a:lnTo>
                  <a:pt x="16" y="6"/>
                </a:lnTo>
                <a:lnTo>
                  <a:pt x="0" y="2"/>
                </a:lnTo>
                <a:lnTo>
                  <a:pt x="0" y="0"/>
                </a:lnTo>
                <a:lnTo>
                  <a:pt x="1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7" name="Freeform 396"/>
          <p:cNvSpPr>
            <a:spLocks/>
          </p:cNvSpPr>
          <p:nvPr/>
        </p:nvSpPr>
        <p:spPr bwMode="auto">
          <a:xfrm>
            <a:off x="7716773" y="3921768"/>
            <a:ext cx="15558" cy="18671"/>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8" name="Freeform 397"/>
          <p:cNvSpPr>
            <a:spLocks/>
          </p:cNvSpPr>
          <p:nvPr/>
        </p:nvSpPr>
        <p:spPr bwMode="auto">
          <a:xfrm>
            <a:off x="7626536" y="3725725"/>
            <a:ext cx="28004" cy="12447"/>
          </a:xfrm>
          <a:custGeom>
            <a:avLst/>
            <a:gdLst>
              <a:gd name="T0" fmla="*/ 2147483647 w 18"/>
              <a:gd name="T1" fmla="*/ 2147483647 h 8"/>
              <a:gd name="T2" fmla="*/ 2147483647 w 18"/>
              <a:gd name="T3" fmla="*/ 2147483647 h 8"/>
              <a:gd name="T4" fmla="*/ 2147483647 w 18"/>
              <a:gd name="T5" fmla="*/ 2147483647 h 8"/>
              <a:gd name="T6" fmla="*/ 0 w 18"/>
              <a:gd name="T7" fmla="*/ 2147483647 h 8"/>
              <a:gd name="T8" fmla="*/ 2147483647 w 18"/>
              <a:gd name="T9" fmla="*/ 2147483647 h 8"/>
              <a:gd name="T10" fmla="*/ 2147483647 w 18"/>
              <a:gd name="T11" fmla="*/ 0 h 8"/>
              <a:gd name="T12" fmla="*/ 2147483647 w 18"/>
              <a:gd name="T13" fmla="*/ 0 h 8"/>
              <a:gd name="T14" fmla="*/ 2147483647 w 18"/>
              <a:gd name="T15" fmla="*/ 2147483647 h 8"/>
              <a:gd name="T16" fmla="*/ 2147483647 w 18"/>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
              <a:gd name="T29" fmla="*/ 18 w 1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
                <a:moveTo>
                  <a:pt x="18" y="6"/>
                </a:moveTo>
                <a:lnTo>
                  <a:pt x="8" y="8"/>
                </a:lnTo>
                <a:lnTo>
                  <a:pt x="4" y="8"/>
                </a:lnTo>
                <a:lnTo>
                  <a:pt x="0" y="6"/>
                </a:lnTo>
                <a:lnTo>
                  <a:pt x="4" y="2"/>
                </a:lnTo>
                <a:lnTo>
                  <a:pt x="8" y="0"/>
                </a:lnTo>
                <a:lnTo>
                  <a:pt x="12" y="0"/>
                </a:lnTo>
                <a:lnTo>
                  <a:pt x="14" y="2"/>
                </a:lnTo>
                <a:lnTo>
                  <a:pt x="18"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89" name="Freeform 398"/>
          <p:cNvSpPr>
            <a:spLocks/>
          </p:cNvSpPr>
          <p:nvPr/>
        </p:nvSpPr>
        <p:spPr bwMode="auto">
          <a:xfrm>
            <a:off x="7554969" y="3666601"/>
            <a:ext cx="35783" cy="71571"/>
          </a:xfrm>
          <a:custGeom>
            <a:avLst/>
            <a:gdLst>
              <a:gd name="T0" fmla="*/ 2147483647 w 22"/>
              <a:gd name="T1" fmla="*/ 2147483647 h 46"/>
              <a:gd name="T2" fmla="*/ 2147483647 w 22"/>
              <a:gd name="T3" fmla="*/ 2147483647 h 46"/>
              <a:gd name="T4" fmla="*/ 2147483647 w 22"/>
              <a:gd name="T5" fmla="*/ 2147483647 h 46"/>
              <a:gd name="T6" fmla="*/ 2147483647 w 22"/>
              <a:gd name="T7" fmla="*/ 2147483647 h 46"/>
              <a:gd name="T8" fmla="*/ 0 w 22"/>
              <a:gd name="T9" fmla="*/ 2147483647 h 46"/>
              <a:gd name="T10" fmla="*/ 2147483647 w 22"/>
              <a:gd name="T11" fmla="*/ 2147483647 h 46"/>
              <a:gd name="T12" fmla="*/ 0 w 22"/>
              <a:gd name="T13" fmla="*/ 0 h 46"/>
              <a:gd name="T14" fmla="*/ 2147483647 w 22"/>
              <a:gd name="T15" fmla="*/ 0 h 46"/>
              <a:gd name="T16" fmla="*/ 2147483647 w 22"/>
              <a:gd name="T17" fmla="*/ 2147483647 h 46"/>
              <a:gd name="T18" fmla="*/ 2147483647 w 22"/>
              <a:gd name="T19" fmla="*/ 2147483647 h 46"/>
              <a:gd name="T20" fmla="*/ 2147483647 w 22"/>
              <a:gd name="T21" fmla="*/ 2147483647 h 46"/>
              <a:gd name="T22" fmla="*/ 2147483647 w 22"/>
              <a:gd name="T23" fmla="*/ 2147483647 h 46"/>
              <a:gd name="T24" fmla="*/ 2147483647 w 22"/>
              <a:gd name="T25" fmla="*/ 2147483647 h 46"/>
              <a:gd name="T26" fmla="*/ 2147483647 w 22"/>
              <a:gd name="T27" fmla="*/ 2147483647 h 46"/>
              <a:gd name="T28" fmla="*/ 2147483647 w 22"/>
              <a:gd name="T29" fmla="*/ 2147483647 h 46"/>
              <a:gd name="T30" fmla="*/ 2147483647 w 22"/>
              <a:gd name="T31" fmla="*/ 2147483647 h 46"/>
              <a:gd name="T32" fmla="*/ 2147483647 w 22"/>
              <a:gd name="T33" fmla="*/ 2147483647 h 46"/>
              <a:gd name="T34" fmla="*/ 2147483647 w 22"/>
              <a:gd name="T35" fmla="*/ 2147483647 h 46"/>
              <a:gd name="T36" fmla="*/ 2147483647 w 22"/>
              <a:gd name="T37" fmla="*/ 2147483647 h 46"/>
              <a:gd name="T38" fmla="*/ 2147483647 w 22"/>
              <a:gd name="T39" fmla="*/ 2147483647 h 46"/>
              <a:gd name="T40" fmla="*/ 2147483647 w 22"/>
              <a:gd name="T41" fmla="*/ 2147483647 h 46"/>
              <a:gd name="T42" fmla="*/ 2147483647 w 22"/>
              <a:gd name="T43" fmla="*/ 2147483647 h 46"/>
              <a:gd name="T44" fmla="*/ 2147483647 w 22"/>
              <a:gd name="T45" fmla="*/ 2147483647 h 46"/>
              <a:gd name="T46" fmla="*/ 2147483647 w 22"/>
              <a:gd name="T47" fmla="*/ 2147483647 h 46"/>
              <a:gd name="T48" fmla="*/ 2147483647 w 22"/>
              <a:gd name="T49" fmla="*/ 2147483647 h 46"/>
              <a:gd name="T50" fmla="*/ 2147483647 w 22"/>
              <a:gd name="T51" fmla="*/ 2147483647 h 46"/>
              <a:gd name="T52" fmla="*/ 2147483647 w 22"/>
              <a:gd name="T53" fmla="*/ 2147483647 h 46"/>
              <a:gd name="T54" fmla="*/ 2147483647 w 22"/>
              <a:gd name="T55" fmla="*/ 2147483647 h 46"/>
              <a:gd name="T56" fmla="*/ 2147483647 w 22"/>
              <a:gd name="T57" fmla="*/ 2147483647 h 46"/>
              <a:gd name="T58" fmla="*/ 2147483647 w 22"/>
              <a:gd name="T59" fmla="*/ 2147483647 h 46"/>
              <a:gd name="T60" fmla="*/ 2147483647 w 22"/>
              <a:gd name="T61" fmla="*/ 2147483647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46"/>
              <a:gd name="T95" fmla="*/ 22 w 22"/>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46">
                <a:moveTo>
                  <a:pt x="4" y="24"/>
                </a:moveTo>
                <a:lnTo>
                  <a:pt x="4" y="20"/>
                </a:lnTo>
                <a:lnTo>
                  <a:pt x="2" y="16"/>
                </a:lnTo>
                <a:lnTo>
                  <a:pt x="2" y="14"/>
                </a:lnTo>
                <a:lnTo>
                  <a:pt x="0" y="10"/>
                </a:lnTo>
                <a:lnTo>
                  <a:pt x="2" y="4"/>
                </a:lnTo>
                <a:lnTo>
                  <a:pt x="0" y="0"/>
                </a:lnTo>
                <a:lnTo>
                  <a:pt x="6" y="0"/>
                </a:lnTo>
                <a:lnTo>
                  <a:pt x="8" y="8"/>
                </a:lnTo>
                <a:lnTo>
                  <a:pt x="6" y="18"/>
                </a:lnTo>
                <a:lnTo>
                  <a:pt x="10" y="18"/>
                </a:lnTo>
                <a:lnTo>
                  <a:pt x="10" y="8"/>
                </a:lnTo>
                <a:lnTo>
                  <a:pt x="18" y="8"/>
                </a:lnTo>
                <a:lnTo>
                  <a:pt x="18" y="12"/>
                </a:lnTo>
                <a:lnTo>
                  <a:pt x="18" y="16"/>
                </a:lnTo>
                <a:lnTo>
                  <a:pt x="16" y="18"/>
                </a:lnTo>
                <a:lnTo>
                  <a:pt x="14" y="20"/>
                </a:lnTo>
                <a:lnTo>
                  <a:pt x="14" y="24"/>
                </a:lnTo>
                <a:lnTo>
                  <a:pt x="22" y="34"/>
                </a:lnTo>
                <a:lnTo>
                  <a:pt x="18" y="34"/>
                </a:lnTo>
                <a:lnTo>
                  <a:pt x="16" y="32"/>
                </a:lnTo>
                <a:lnTo>
                  <a:pt x="14" y="30"/>
                </a:lnTo>
                <a:lnTo>
                  <a:pt x="10" y="30"/>
                </a:lnTo>
                <a:lnTo>
                  <a:pt x="8" y="30"/>
                </a:lnTo>
                <a:lnTo>
                  <a:pt x="6" y="32"/>
                </a:lnTo>
                <a:lnTo>
                  <a:pt x="6" y="36"/>
                </a:lnTo>
                <a:lnTo>
                  <a:pt x="6" y="40"/>
                </a:lnTo>
                <a:lnTo>
                  <a:pt x="8" y="46"/>
                </a:lnTo>
                <a:lnTo>
                  <a:pt x="4" y="42"/>
                </a:lnTo>
                <a:lnTo>
                  <a:pt x="4" y="36"/>
                </a:lnTo>
                <a:lnTo>
                  <a:pt x="4"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0" name="Freeform 399"/>
          <p:cNvSpPr>
            <a:spLocks/>
          </p:cNvSpPr>
          <p:nvPr/>
        </p:nvSpPr>
        <p:spPr bwMode="auto">
          <a:xfrm>
            <a:off x="7232916" y="3971557"/>
            <a:ext cx="82458" cy="24894"/>
          </a:xfrm>
          <a:custGeom>
            <a:avLst/>
            <a:gdLst>
              <a:gd name="T0" fmla="*/ 2147483647 w 54"/>
              <a:gd name="T1" fmla="*/ 2147483647 h 16"/>
              <a:gd name="T2" fmla="*/ 2147483647 w 54"/>
              <a:gd name="T3" fmla="*/ 2147483647 h 16"/>
              <a:gd name="T4" fmla="*/ 2147483647 w 54"/>
              <a:gd name="T5" fmla="*/ 2147483647 h 16"/>
              <a:gd name="T6" fmla="*/ 2147483647 w 54"/>
              <a:gd name="T7" fmla="*/ 2147483647 h 16"/>
              <a:gd name="T8" fmla="*/ 2147483647 w 54"/>
              <a:gd name="T9" fmla="*/ 2147483647 h 16"/>
              <a:gd name="T10" fmla="*/ 2147483647 w 54"/>
              <a:gd name="T11" fmla="*/ 2147483647 h 16"/>
              <a:gd name="T12" fmla="*/ 2147483647 w 54"/>
              <a:gd name="T13" fmla="*/ 2147483647 h 16"/>
              <a:gd name="T14" fmla="*/ 2147483647 w 54"/>
              <a:gd name="T15" fmla="*/ 2147483647 h 16"/>
              <a:gd name="T16" fmla="*/ 2147483647 w 54"/>
              <a:gd name="T17" fmla="*/ 2147483647 h 16"/>
              <a:gd name="T18" fmla="*/ 2147483647 w 54"/>
              <a:gd name="T19" fmla="*/ 2147483647 h 16"/>
              <a:gd name="T20" fmla="*/ 2147483647 w 54"/>
              <a:gd name="T21" fmla="*/ 2147483647 h 16"/>
              <a:gd name="T22" fmla="*/ 2147483647 w 54"/>
              <a:gd name="T23" fmla="*/ 2147483647 h 16"/>
              <a:gd name="T24" fmla="*/ 2147483647 w 54"/>
              <a:gd name="T25" fmla="*/ 2147483647 h 16"/>
              <a:gd name="T26" fmla="*/ 0 w 54"/>
              <a:gd name="T27" fmla="*/ 2147483647 h 16"/>
              <a:gd name="T28" fmla="*/ 2147483647 w 54"/>
              <a:gd name="T29" fmla="*/ 2147483647 h 16"/>
              <a:gd name="T30" fmla="*/ 2147483647 w 54"/>
              <a:gd name="T31" fmla="*/ 2147483647 h 16"/>
              <a:gd name="T32" fmla="*/ 2147483647 w 54"/>
              <a:gd name="T33" fmla="*/ 2147483647 h 16"/>
              <a:gd name="T34" fmla="*/ 2147483647 w 54"/>
              <a:gd name="T35" fmla="*/ 2147483647 h 16"/>
              <a:gd name="T36" fmla="*/ 2147483647 w 54"/>
              <a:gd name="T37" fmla="*/ 2147483647 h 16"/>
              <a:gd name="T38" fmla="*/ 2147483647 w 54"/>
              <a:gd name="T39" fmla="*/ 2147483647 h 16"/>
              <a:gd name="T40" fmla="*/ 2147483647 w 54"/>
              <a:gd name="T41" fmla="*/ 2147483647 h 16"/>
              <a:gd name="T42" fmla="*/ 2147483647 w 54"/>
              <a:gd name="T43" fmla="*/ 2147483647 h 16"/>
              <a:gd name="T44" fmla="*/ 2147483647 w 54"/>
              <a:gd name="T45" fmla="*/ 2147483647 h 16"/>
              <a:gd name="T46" fmla="*/ 2147483647 w 54"/>
              <a:gd name="T47" fmla="*/ 2147483647 h 16"/>
              <a:gd name="T48" fmla="*/ 2147483647 w 54"/>
              <a:gd name="T49" fmla="*/ 0 h 16"/>
              <a:gd name="T50" fmla="*/ 2147483647 w 54"/>
              <a:gd name="T51" fmla="*/ 2147483647 h 16"/>
              <a:gd name="T52" fmla="*/ 2147483647 w 54"/>
              <a:gd name="T53" fmla="*/ 2147483647 h 16"/>
              <a:gd name="T54" fmla="*/ 2147483647 w 54"/>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
              <a:gd name="T85" fmla="*/ 0 h 16"/>
              <a:gd name="T86" fmla="*/ 54 w 54"/>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 h="16">
                <a:moveTo>
                  <a:pt x="54" y="12"/>
                </a:moveTo>
                <a:lnTo>
                  <a:pt x="52" y="12"/>
                </a:lnTo>
                <a:lnTo>
                  <a:pt x="46" y="12"/>
                </a:lnTo>
                <a:lnTo>
                  <a:pt x="42" y="10"/>
                </a:lnTo>
                <a:lnTo>
                  <a:pt x="38" y="14"/>
                </a:lnTo>
                <a:lnTo>
                  <a:pt x="32" y="16"/>
                </a:lnTo>
                <a:lnTo>
                  <a:pt x="22" y="16"/>
                </a:lnTo>
                <a:lnTo>
                  <a:pt x="18" y="16"/>
                </a:lnTo>
                <a:lnTo>
                  <a:pt x="16" y="14"/>
                </a:lnTo>
                <a:lnTo>
                  <a:pt x="14" y="10"/>
                </a:lnTo>
                <a:lnTo>
                  <a:pt x="10" y="12"/>
                </a:lnTo>
                <a:lnTo>
                  <a:pt x="6" y="14"/>
                </a:lnTo>
                <a:lnTo>
                  <a:pt x="2" y="12"/>
                </a:lnTo>
                <a:lnTo>
                  <a:pt x="0" y="10"/>
                </a:lnTo>
                <a:lnTo>
                  <a:pt x="2" y="6"/>
                </a:lnTo>
                <a:lnTo>
                  <a:pt x="6" y="4"/>
                </a:lnTo>
                <a:lnTo>
                  <a:pt x="12" y="2"/>
                </a:lnTo>
                <a:lnTo>
                  <a:pt x="16" y="2"/>
                </a:lnTo>
                <a:lnTo>
                  <a:pt x="16" y="6"/>
                </a:lnTo>
                <a:lnTo>
                  <a:pt x="36" y="10"/>
                </a:lnTo>
                <a:lnTo>
                  <a:pt x="42" y="10"/>
                </a:lnTo>
                <a:lnTo>
                  <a:pt x="38" y="6"/>
                </a:lnTo>
                <a:lnTo>
                  <a:pt x="36" y="4"/>
                </a:lnTo>
                <a:lnTo>
                  <a:pt x="38" y="2"/>
                </a:lnTo>
                <a:lnTo>
                  <a:pt x="42" y="0"/>
                </a:lnTo>
                <a:lnTo>
                  <a:pt x="46" y="4"/>
                </a:lnTo>
                <a:lnTo>
                  <a:pt x="54" y="8"/>
                </a:lnTo>
                <a:lnTo>
                  <a:pt x="54"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1" name="Freeform 400"/>
          <p:cNvSpPr>
            <a:spLocks/>
          </p:cNvSpPr>
          <p:nvPr/>
        </p:nvSpPr>
        <p:spPr bwMode="auto">
          <a:xfrm>
            <a:off x="7446063" y="3346087"/>
            <a:ext cx="40451" cy="71571"/>
          </a:xfrm>
          <a:custGeom>
            <a:avLst/>
            <a:gdLst>
              <a:gd name="T0" fmla="*/ 2147483647 w 26"/>
              <a:gd name="T1" fmla="*/ 2147483647 h 46"/>
              <a:gd name="T2" fmla="*/ 2147483647 w 26"/>
              <a:gd name="T3" fmla="*/ 2147483647 h 46"/>
              <a:gd name="T4" fmla="*/ 2147483647 w 26"/>
              <a:gd name="T5" fmla="*/ 2147483647 h 46"/>
              <a:gd name="T6" fmla="*/ 2147483647 w 26"/>
              <a:gd name="T7" fmla="*/ 2147483647 h 46"/>
              <a:gd name="T8" fmla="*/ 2147483647 w 26"/>
              <a:gd name="T9" fmla="*/ 2147483647 h 46"/>
              <a:gd name="T10" fmla="*/ 2147483647 w 26"/>
              <a:gd name="T11" fmla="*/ 2147483647 h 46"/>
              <a:gd name="T12" fmla="*/ 2147483647 w 26"/>
              <a:gd name="T13" fmla="*/ 2147483647 h 46"/>
              <a:gd name="T14" fmla="*/ 2147483647 w 26"/>
              <a:gd name="T15" fmla="*/ 2147483647 h 46"/>
              <a:gd name="T16" fmla="*/ 2147483647 w 26"/>
              <a:gd name="T17" fmla="*/ 2147483647 h 46"/>
              <a:gd name="T18" fmla="*/ 2147483647 w 26"/>
              <a:gd name="T19" fmla="*/ 2147483647 h 46"/>
              <a:gd name="T20" fmla="*/ 2147483647 w 26"/>
              <a:gd name="T21" fmla="*/ 2147483647 h 46"/>
              <a:gd name="T22" fmla="*/ 2147483647 w 26"/>
              <a:gd name="T23" fmla="*/ 2147483647 h 46"/>
              <a:gd name="T24" fmla="*/ 2147483647 w 26"/>
              <a:gd name="T25" fmla="*/ 2147483647 h 46"/>
              <a:gd name="T26" fmla="*/ 2147483647 w 26"/>
              <a:gd name="T27" fmla="*/ 2147483647 h 46"/>
              <a:gd name="T28" fmla="*/ 2147483647 w 26"/>
              <a:gd name="T29" fmla="*/ 2147483647 h 46"/>
              <a:gd name="T30" fmla="*/ 2147483647 w 26"/>
              <a:gd name="T31" fmla="*/ 2147483647 h 46"/>
              <a:gd name="T32" fmla="*/ 2147483647 w 26"/>
              <a:gd name="T33" fmla="*/ 2147483647 h 46"/>
              <a:gd name="T34" fmla="*/ 2147483647 w 26"/>
              <a:gd name="T35" fmla="*/ 2147483647 h 46"/>
              <a:gd name="T36" fmla="*/ 2147483647 w 26"/>
              <a:gd name="T37" fmla="*/ 2147483647 h 46"/>
              <a:gd name="T38" fmla="*/ 2147483647 w 26"/>
              <a:gd name="T39" fmla="*/ 2147483647 h 46"/>
              <a:gd name="T40" fmla="*/ 2147483647 w 26"/>
              <a:gd name="T41" fmla="*/ 2147483647 h 46"/>
              <a:gd name="T42" fmla="*/ 0 w 26"/>
              <a:gd name="T43" fmla="*/ 2147483647 h 46"/>
              <a:gd name="T44" fmla="*/ 2147483647 w 26"/>
              <a:gd name="T45" fmla="*/ 0 h 46"/>
              <a:gd name="T46" fmla="*/ 2147483647 w 26"/>
              <a:gd name="T47" fmla="*/ 0 h 46"/>
              <a:gd name="T48" fmla="*/ 2147483647 w 26"/>
              <a:gd name="T49" fmla="*/ 2147483647 h 46"/>
              <a:gd name="T50" fmla="*/ 2147483647 w 26"/>
              <a:gd name="T51" fmla="*/ 2147483647 h 46"/>
              <a:gd name="T52" fmla="*/ 2147483647 w 26"/>
              <a:gd name="T53" fmla="*/ 2147483647 h 46"/>
              <a:gd name="T54" fmla="*/ 2147483647 w 26"/>
              <a:gd name="T55" fmla="*/ 2147483647 h 46"/>
              <a:gd name="T56" fmla="*/ 2147483647 w 26"/>
              <a:gd name="T57" fmla="*/ 2147483647 h 46"/>
              <a:gd name="T58" fmla="*/ 2147483647 w 26"/>
              <a:gd name="T59" fmla="*/ 2147483647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46"/>
              <a:gd name="T92" fmla="*/ 26 w 26"/>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46">
                <a:moveTo>
                  <a:pt x="24" y="30"/>
                </a:moveTo>
                <a:lnTo>
                  <a:pt x="14" y="30"/>
                </a:lnTo>
                <a:lnTo>
                  <a:pt x="16" y="38"/>
                </a:lnTo>
                <a:lnTo>
                  <a:pt x="20" y="42"/>
                </a:lnTo>
                <a:lnTo>
                  <a:pt x="20" y="46"/>
                </a:lnTo>
                <a:lnTo>
                  <a:pt x="14" y="46"/>
                </a:lnTo>
                <a:lnTo>
                  <a:pt x="12" y="46"/>
                </a:lnTo>
                <a:lnTo>
                  <a:pt x="10" y="44"/>
                </a:lnTo>
                <a:lnTo>
                  <a:pt x="10" y="40"/>
                </a:lnTo>
                <a:lnTo>
                  <a:pt x="12" y="38"/>
                </a:lnTo>
                <a:lnTo>
                  <a:pt x="12" y="34"/>
                </a:lnTo>
                <a:lnTo>
                  <a:pt x="8" y="34"/>
                </a:lnTo>
                <a:lnTo>
                  <a:pt x="6" y="32"/>
                </a:lnTo>
                <a:lnTo>
                  <a:pt x="2" y="26"/>
                </a:lnTo>
                <a:lnTo>
                  <a:pt x="2" y="24"/>
                </a:lnTo>
                <a:lnTo>
                  <a:pt x="10" y="24"/>
                </a:lnTo>
                <a:lnTo>
                  <a:pt x="12" y="22"/>
                </a:lnTo>
                <a:lnTo>
                  <a:pt x="14" y="20"/>
                </a:lnTo>
                <a:lnTo>
                  <a:pt x="12" y="14"/>
                </a:lnTo>
                <a:lnTo>
                  <a:pt x="6" y="10"/>
                </a:lnTo>
                <a:lnTo>
                  <a:pt x="2" y="6"/>
                </a:lnTo>
                <a:lnTo>
                  <a:pt x="0" y="2"/>
                </a:lnTo>
                <a:lnTo>
                  <a:pt x="4" y="0"/>
                </a:lnTo>
                <a:lnTo>
                  <a:pt x="12" y="0"/>
                </a:lnTo>
                <a:lnTo>
                  <a:pt x="18" y="2"/>
                </a:lnTo>
                <a:lnTo>
                  <a:pt x="18" y="8"/>
                </a:lnTo>
                <a:lnTo>
                  <a:pt x="22" y="8"/>
                </a:lnTo>
                <a:lnTo>
                  <a:pt x="22" y="18"/>
                </a:lnTo>
                <a:lnTo>
                  <a:pt x="26" y="24"/>
                </a:lnTo>
                <a:lnTo>
                  <a:pt x="24" y="3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2" name="Freeform 401"/>
          <p:cNvSpPr>
            <a:spLocks/>
          </p:cNvSpPr>
          <p:nvPr/>
        </p:nvSpPr>
        <p:spPr bwMode="auto">
          <a:xfrm>
            <a:off x="7383830" y="3364757"/>
            <a:ext cx="35783" cy="46677"/>
          </a:xfrm>
          <a:custGeom>
            <a:avLst/>
            <a:gdLst>
              <a:gd name="T0" fmla="*/ 2147483647 w 22"/>
              <a:gd name="T1" fmla="*/ 2147483647 h 30"/>
              <a:gd name="T2" fmla="*/ 2147483647 w 22"/>
              <a:gd name="T3" fmla="*/ 2147483647 h 30"/>
              <a:gd name="T4" fmla="*/ 2147483647 w 22"/>
              <a:gd name="T5" fmla="*/ 2147483647 h 30"/>
              <a:gd name="T6" fmla="*/ 2147483647 w 22"/>
              <a:gd name="T7" fmla="*/ 2147483647 h 30"/>
              <a:gd name="T8" fmla="*/ 2147483647 w 22"/>
              <a:gd name="T9" fmla="*/ 2147483647 h 30"/>
              <a:gd name="T10" fmla="*/ 2147483647 w 22"/>
              <a:gd name="T11" fmla="*/ 2147483647 h 30"/>
              <a:gd name="T12" fmla="*/ 2147483647 w 22"/>
              <a:gd name="T13" fmla="*/ 2147483647 h 30"/>
              <a:gd name="T14" fmla="*/ 2147483647 w 22"/>
              <a:gd name="T15" fmla="*/ 2147483647 h 30"/>
              <a:gd name="T16" fmla="*/ 2147483647 w 22"/>
              <a:gd name="T17" fmla="*/ 2147483647 h 30"/>
              <a:gd name="T18" fmla="*/ 0 w 22"/>
              <a:gd name="T19" fmla="*/ 2147483647 h 30"/>
              <a:gd name="T20" fmla="*/ 2147483647 w 22"/>
              <a:gd name="T21" fmla="*/ 2147483647 h 30"/>
              <a:gd name="T22" fmla="*/ 2147483647 w 22"/>
              <a:gd name="T23" fmla="*/ 0 h 30"/>
              <a:gd name="T24" fmla="*/ 2147483647 w 22"/>
              <a:gd name="T25" fmla="*/ 2147483647 h 30"/>
              <a:gd name="T26" fmla="*/ 2147483647 w 22"/>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0"/>
              <a:gd name="T44" fmla="*/ 22 w 22"/>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0">
                <a:moveTo>
                  <a:pt x="4" y="2"/>
                </a:moveTo>
                <a:lnTo>
                  <a:pt x="8" y="4"/>
                </a:lnTo>
                <a:lnTo>
                  <a:pt x="14" y="6"/>
                </a:lnTo>
                <a:lnTo>
                  <a:pt x="20" y="8"/>
                </a:lnTo>
                <a:lnTo>
                  <a:pt x="22" y="12"/>
                </a:lnTo>
                <a:lnTo>
                  <a:pt x="20" y="18"/>
                </a:lnTo>
                <a:lnTo>
                  <a:pt x="14" y="24"/>
                </a:lnTo>
                <a:lnTo>
                  <a:pt x="2" y="30"/>
                </a:lnTo>
                <a:lnTo>
                  <a:pt x="2" y="16"/>
                </a:lnTo>
                <a:lnTo>
                  <a:pt x="0" y="4"/>
                </a:lnTo>
                <a:lnTo>
                  <a:pt x="2" y="2"/>
                </a:lnTo>
                <a:lnTo>
                  <a:pt x="4" y="0"/>
                </a:lnTo>
                <a:lnTo>
                  <a:pt x="8" y="4"/>
                </a:lnTo>
                <a:lnTo>
                  <a:pt x="4"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3" name="Freeform 402"/>
          <p:cNvSpPr>
            <a:spLocks/>
          </p:cNvSpPr>
          <p:nvPr/>
        </p:nvSpPr>
        <p:spPr bwMode="auto">
          <a:xfrm>
            <a:off x="7405611" y="3395875"/>
            <a:ext cx="31116" cy="56012"/>
          </a:xfrm>
          <a:custGeom>
            <a:avLst/>
            <a:gdLst>
              <a:gd name="T0" fmla="*/ 2147483647 w 20"/>
              <a:gd name="T1" fmla="*/ 2147483647 h 36"/>
              <a:gd name="T2" fmla="*/ 2147483647 w 20"/>
              <a:gd name="T3" fmla="*/ 2147483647 h 36"/>
              <a:gd name="T4" fmla="*/ 2147483647 w 20"/>
              <a:gd name="T5" fmla="*/ 2147483647 h 36"/>
              <a:gd name="T6" fmla="*/ 2147483647 w 20"/>
              <a:gd name="T7" fmla="*/ 2147483647 h 36"/>
              <a:gd name="T8" fmla="*/ 2147483647 w 20"/>
              <a:gd name="T9" fmla="*/ 2147483647 h 36"/>
              <a:gd name="T10" fmla="*/ 2147483647 w 20"/>
              <a:gd name="T11" fmla="*/ 2147483647 h 36"/>
              <a:gd name="T12" fmla="*/ 2147483647 w 20"/>
              <a:gd name="T13" fmla="*/ 2147483647 h 36"/>
              <a:gd name="T14" fmla="*/ 2147483647 w 20"/>
              <a:gd name="T15" fmla="*/ 2147483647 h 36"/>
              <a:gd name="T16" fmla="*/ 2147483647 w 20"/>
              <a:gd name="T17" fmla="*/ 2147483647 h 36"/>
              <a:gd name="T18" fmla="*/ 2147483647 w 20"/>
              <a:gd name="T19" fmla="*/ 2147483647 h 36"/>
              <a:gd name="T20" fmla="*/ 2147483647 w 20"/>
              <a:gd name="T21" fmla="*/ 2147483647 h 36"/>
              <a:gd name="T22" fmla="*/ 2147483647 w 20"/>
              <a:gd name="T23" fmla="*/ 2147483647 h 36"/>
              <a:gd name="T24" fmla="*/ 0 w 20"/>
              <a:gd name="T25" fmla="*/ 2147483647 h 36"/>
              <a:gd name="T26" fmla="*/ 2147483647 w 20"/>
              <a:gd name="T27" fmla="*/ 2147483647 h 36"/>
              <a:gd name="T28" fmla="*/ 2147483647 w 20"/>
              <a:gd name="T29" fmla="*/ 2147483647 h 36"/>
              <a:gd name="T30" fmla="*/ 2147483647 w 20"/>
              <a:gd name="T31" fmla="*/ 2147483647 h 36"/>
              <a:gd name="T32" fmla="*/ 2147483647 w 20"/>
              <a:gd name="T33" fmla="*/ 2147483647 h 36"/>
              <a:gd name="T34" fmla="*/ 2147483647 w 20"/>
              <a:gd name="T35" fmla="*/ 0 h 36"/>
              <a:gd name="T36" fmla="*/ 2147483647 w 20"/>
              <a:gd name="T37" fmla="*/ 0 h 36"/>
              <a:gd name="T38" fmla="*/ 2147483647 w 20"/>
              <a:gd name="T39" fmla="*/ 2147483647 h 36"/>
              <a:gd name="T40" fmla="*/ 2147483647 w 20"/>
              <a:gd name="T41" fmla="*/ 2147483647 h 36"/>
              <a:gd name="T42" fmla="*/ 2147483647 w 20"/>
              <a:gd name="T43" fmla="*/ 2147483647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6"/>
              <a:gd name="T68" fmla="*/ 20 w 20"/>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6">
                <a:moveTo>
                  <a:pt x="20" y="6"/>
                </a:moveTo>
                <a:lnTo>
                  <a:pt x="18" y="12"/>
                </a:lnTo>
                <a:lnTo>
                  <a:pt x="16" y="16"/>
                </a:lnTo>
                <a:lnTo>
                  <a:pt x="14" y="20"/>
                </a:lnTo>
                <a:lnTo>
                  <a:pt x="14" y="26"/>
                </a:lnTo>
                <a:lnTo>
                  <a:pt x="14" y="28"/>
                </a:lnTo>
                <a:lnTo>
                  <a:pt x="14" y="30"/>
                </a:lnTo>
                <a:lnTo>
                  <a:pt x="16" y="34"/>
                </a:lnTo>
                <a:lnTo>
                  <a:pt x="16" y="36"/>
                </a:lnTo>
                <a:lnTo>
                  <a:pt x="12" y="36"/>
                </a:lnTo>
                <a:lnTo>
                  <a:pt x="6" y="30"/>
                </a:lnTo>
                <a:lnTo>
                  <a:pt x="2" y="26"/>
                </a:lnTo>
                <a:lnTo>
                  <a:pt x="0" y="20"/>
                </a:lnTo>
                <a:lnTo>
                  <a:pt x="2" y="18"/>
                </a:lnTo>
                <a:lnTo>
                  <a:pt x="6" y="18"/>
                </a:lnTo>
                <a:lnTo>
                  <a:pt x="6" y="8"/>
                </a:lnTo>
                <a:lnTo>
                  <a:pt x="8" y="2"/>
                </a:lnTo>
                <a:lnTo>
                  <a:pt x="10" y="0"/>
                </a:lnTo>
                <a:lnTo>
                  <a:pt x="14" y="0"/>
                </a:lnTo>
                <a:lnTo>
                  <a:pt x="18" y="2"/>
                </a:lnTo>
                <a:lnTo>
                  <a:pt x="20" y="4"/>
                </a:lnTo>
                <a:lnTo>
                  <a:pt x="20"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4" name="Freeform 403"/>
          <p:cNvSpPr>
            <a:spLocks/>
          </p:cNvSpPr>
          <p:nvPr/>
        </p:nvSpPr>
        <p:spPr bwMode="auto">
          <a:xfrm>
            <a:off x="7430505" y="3395875"/>
            <a:ext cx="20225" cy="37342"/>
          </a:xfrm>
          <a:custGeom>
            <a:avLst/>
            <a:gdLst>
              <a:gd name="T0" fmla="*/ 2147483647 w 12"/>
              <a:gd name="T1" fmla="*/ 0 h 24"/>
              <a:gd name="T2" fmla="*/ 2147483647 w 12"/>
              <a:gd name="T3" fmla="*/ 2147483647 h 24"/>
              <a:gd name="T4" fmla="*/ 2147483647 w 12"/>
              <a:gd name="T5" fmla="*/ 2147483647 h 24"/>
              <a:gd name="T6" fmla="*/ 2147483647 w 12"/>
              <a:gd name="T7" fmla="*/ 2147483647 h 24"/>
              <a:gd name="T8" fmla="*/ 2147483647 w 12"/>
              <a:gd name="T9" fmla="*/ 2147483647 h 24"/>
              <a:gd name="T10" fmla="*/ 0 w 12"/>
              <a:gd name="T11" fmla="*/ 2147483647 h 24"/>
              <a:gd name="T12" fmla="*/ 2147483647 w 12"/>
              <a:gd name="T13" fmla="*/ 2147483647 h 24"/>
              <a:gd name="T14" fmla="*/ 2147483647 w 12"/>
              <a:gd name="T15" fmla="*/ 2147483647 h 24"/>
              <a:gd name="T16" fmla="*/ 2147483647 w 12"/>
              <a:gd name="T17" fmla="*/ 0 h 24"/>
              <a:gd name="T18" fmla="*/ 2147483647 w 12"/>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4"/>
              <a:gd name="T32" fmla="*/ 12 w 1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4">
                <a:moveTo>
                  <a:pt x="12" y="0"/>
                </a:moveTo>
                <a:lnTo>
                  <a:pt x="10" y="8"/>
                </a:lnTo>
                <a:lnTo>
                  <a:pt x="8" y="12"/>
                </a:lnTo>
                <a:lnTo>
                  <a:pt x="6" y="18"/>
                </a:lnTo>
                <a:lnTo>
                  <a:pt x="4" y="24"/>
                </a:lnTo>
                <a:lnTo>
                  <a:pt x="0" y="24"/>
                </a:lnTo>
                <a:lnTo>
                  <a:pt x="4" y="14"/>
                </a:lnTo>
                <a:lnTo>
                  <a:pt x="6" y="8"/>
                </a:lnTo>
                <a:lnTo>
                  <a:pt x="6" y="0"/>
                </a:lnTo>
                <a:lnTo>
                  <a:pt x="12"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5" name="Freeform 404"/>
          <p:cNvSpPr>
            <a:spLocks/>
          </p:cNvSpPr>
          <p:nvPr/>
        </p:nvSpPr>
        <p:spPr bwMode="auto">
          <a:xfrm>
            <a:off x="7439840" y="3420769"/>
            <a:ext cx="21781" cy="1867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6" name="Freeform 405"/>
          <p:cNvSpPr>
            <a:spLocks/>
          </p:cNvSpPr>
          <p:nvPr/>
        </p:nvSpPr>
        <p:spPr bwMode="auto">
          <a:xfrm>
            <a:off x="7419613" y="3346086"/>
            <a:ext cx="20226" cy="24894"/>
          </a:xfrm>
          <a:custGeom>
            <a:avLst/>
            <a:gdLst>
              <a:gd name="T0" fmla="*/ 0 w 14"/>
              <a:gd name="T1" fmla="*/ 2147483647 h 16"/>
              <a:gd name="T2" fmla="*/ 0 w 14"/>
              <a:gd name="T3" fmla="*/ 0 h 16"/>
              <a:gd name="T4" fmla="*/ 2147483647 w 14"/>
              <a:gd name="T5" fmla="*/ 0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0 w 14"/>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0" y="8"/>
                </a:moveTo>
                <a:lnTo>
                  <a:pt x="0" y="0"/>
                </a:lnTo>
                <a:lnTo>
                  <a:pt x="4" y="0"/>
                </a:lnTo>
                <a:lnTo>
                  <a:pt x="8" y="4"/>
                </a:lnTo>
                <a:lnTo>
                  <a:pt x="10" y="6"/>
                </a:lnTo>
                <a:lnTo>
                  <a:pt x="14" y="10"/>
                </a:lnTo>
                <a:lnTo>
                  <a:pt x="14" y="14"/>
                </a:lnTo>
                <a:lnTo>
                  <a:pt x="14" y="16"/>
                </a:lnTo>
                <a:lnTo>
                  <a:pt x="12" y="14"/>
                </a:lnTo>
                <a:lnTo>
                  <a:pt x="8" y="8"/>
                </a:lnTo>
                <a:lnTo>
                  <a:pt x="0"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7" name="Freeform 406"/>
          <p:cNvSpPr>
            <a:spLocks/>
          </p:cNvSpPr>
          <p:nvPr/>
        </p:nvSpPr>
        <p:spPr bwMode="auto">
          <a:xfrm>
            <a:off x="7341823" y="3318080"/>
            <a:ext cx="31116" cy="34230"/>
          </a:xfrm>
          <a:custGeom>
            <a:avLst/>
            <a:gdLst>
              <a:gd name="T0" fmla="*/ 2147483647 w 20"/>
              <a:gd name="T1" fmla="*/ 2147483647 h 22"/>
              <a:gd name="T2" fmla="*/ 2147483647 w 20"/>
              <a:gd name="T3" fmla="*/ 2147483647 h 22"/>
              <a:gd name="T4" fmla="*/ 2147483647 w 20"/>
              <a:gd name="T5" fmla="*/ 2147483647 h 22"/>
              <a:gd name="T6" fmla="*/ 0 w 20"/>
              <a:gd name="T7" fmla="*/ 0 h 22"/>
              <a:gd name="T8" fmla="*/ 2147483647 w 20"/>
              <a:gd name="T9" fmla="*/ 0 h 22"/>
              <a:gd name="T10" fmla="*/ 2147483647 w 20"/>
              <a:gd name="T11" fmla="*/ 2147483647 h 22"/>
              <a:gd name="T12" fmla="*/ 2147483647 w 20"/>
              <a:gd name="T13" fmla="*/ 2147483647 h 22"/>
              <a:gd name="T14" fmla="*/ 2147483647 w 20"/>
              <a:gd name="T15" fmla="*/ 2147483647 h 22"/>
              <a:gd name="T16" fmla="*/ 2147483647 w 20"/>
              <a:gd name="T17" fmla="*/ 2147483647 h 22"/>
              <a:gd name="T18" fmla="*/ 2147483647 w 20"/>
              <a:gd name="T19" fmla="*/ 2147483647 h 22"/>
              <a:gd name="T20" fmla="*/ 2147483647 w 20"/>
              <a:gd name="T21" fmla="*/ 2147483647 h 22"/>
              <a:gd name="T22" fmla="*/ 2147483647 w 20"/>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2"/>
              <a:gd name="T38" fmla="*/ 20 w 20"/>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2">
                <a:moveTo>
                  <a:pt x="16" y="22"/>
                </a:moveTo>
                <a:lnTo>
                  <a:pt x="12" y="18"/>
                </a:lnTo>
                <a:lnTo>
                  <a:pt x="6" y="12"/>
                </a:lnTo>
                <a:lnTo>
                  <a:pt x="0" y="0"/>
                </a:lnTo>
                <a:lnTo>
                  <a:pt x="6" y="0"/>
                </a:lnTo>
                <a:lnTo>
                  <a:pt x="14" y="4"/>
                </a:lnTo>
                <a:lnTo>
                  <a:pt x="18" y="6"/>
                </a:lnTo>
                <a:lnTo>
                  <a:pt x="20" y="10"/>
                </a:lnTo>
                <a:lnTo>
                  <a:pt x="20" y="14"/>
                </a:lnTo>
                <a:lnTo>
                  <a:pt x="20" y="18"/>
                </a:lnTo>
                <a:lnTo>
                  <a:pt x="18" y="22"/>
                </a:lnTo>
                <a:lnTo>
                  <a:pt x="16" y="2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198" name="Freeform 407"/>
          <p:cNvSpPr>
            <a:spLocks/>
          </p:cNvSpPr>
          <p:nvPr/>
        </p:nvSpPr>
        <p:spPr bwMode="auto">
          <a:xfrm>
            <a:off x="7374496" y="3321192"/>
            <a:ext cx="9335" cy="3112"/>
          </a:xfrm>
          <a:custGeom>
            <a:avLst/>
            <a:gdLst>
              <a:gd name="T0" fmla="*/ 0 w 6"/>
              <a:gd name="T1" fmla="*/ 2147483647 h 2"/>
              <a:gd name="T2" fmla="*/ 2147483647 w 6"/>
              <a:gd name="T3" fmla="*/ 2147483647 h 2"/>
              <a:gd name="T4" fmla="*/ 2147483647 w 6"/>
              <a:gd name="T5" fmla="*/ 2147483647 h 2"/>
              <a:gd name="T6" fmla="*/ 2147483647 w 6"/>
              <a:gd name="T7" fmla="*/ 0 h 2"/>
              <a:gd name="T8" fmla="*/ 0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2"/>
                </a:moveTo>
                <a:lnTo>
                  <a:pt x="4" y="2"/>
                </a:lnTo>
                <a:lnTo>
                  <a:pt x="6" y="2"/>
                </a:lnTo>
                <a:lnTo>
                  <a:pt x="4" y="0"/>
                </a:lnTo>
                <a:lnTo>
                  <a:pt x="0"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556440" name="Freeform 408"/>
          <p:cNvSpPr>
            <a:spLocks/>
          </p:cNvSpPr>
          <p:nvPr/>
        </p:nvSpPr>
        <p:spPr bwMode="auto">
          <a:xfrm>
            <a:off x="8321980" y="3931104"/>
            <a:ext cx="23338" cy="24894"/>
          </a:xfrm>
          <a:custGeom>
            <a:avLst/>
            <a:gdLst/>
            <a:ahLst/>
            <a:cxnLst>
              <a:cxn ang="0">
                <a:pos x="16" y="12"/>
              </a:cxn>
              <a:cxn ang="0">
                <a:pos x="14" y="14"/>
              </a:cxn>
              <a:cxn ang="0">
                <a:pos x="12" y="16"/>
              </a:cxn>
              <a:cxn ang="0">
                <a:pos x="8" y="14"/>
              </a:cxn>
              <a:cxn ang="0">
                <a:pos x="4" y="12"/>
              </a:cxn>
              <a:cxn ang="0">
                <a:pos x="0" y="4"/>
              </a:cxn>
              <a:cxn ang="0">
                <a:pos x="0" y="0"/>
              </a:cxn>
              <a:cxn ang="0">
                <a:pos x="8" y="4"/>
              </a:cxn>
              <a:cxn ang="0">
                <a:pos x="14" y="8"/>
              </a:cxn>
              <a:cxn ang="0">
                <a:pos x="16" y="12"/>
              </a:cxn>
            </a:cxnLst>
            <a:rect l="0" t="0" r="r" b="b"/>
            <a:pathLst>
              <a:path w="16" h="16">
                <a:moveTo>
                  <a:pt x="16" y="12"/>
                </a:moveTo>
                <a:lnTo>
                  <a:pt x="14" y="14"/>
                </a:lnTo>
                <a:lnTo>
                  <a:pt x="12" y="16"/>
                </a:lnTo>
                <a:lnTo>
                  <a:pt x="8" y="14"/>
                </a:lnTo>
                <a:lnTo>
                  <a:pt x="4" y="12"/>
                </a:lnTo>
                <a:lnTo>
                  <a:pt x="0" y="4"/>
                </a:lnTo>
                <a:lnTo>
                  <a:pt x="0" y="0"/>
                </a:lnTo>
                <a:lnTo>
                  <a:pt x="8" y="4"/>
                </a:lnTo>
                <a:lnTo>
                  <a:pt x="14" y="8"/>
                </a:lnTo>
                <a:lnTo>
                  <a:pt x="16" y="12"/>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441" name="Freeform 409"/>
          <p:cNvSpPr>
            <a:spLocks/>
          </p:cNvSpPr>
          <p:nvPr/>
        </p:nvSpPr>
        <p:spPr bwMode="auto">
          <a:xfrm>
            <a:off x="8441778" y="4043128"/>
            <a:ext cx="28004" cy="18671"/>
          </a:xfrm>
          <a:custGeom>
            <a:avLst/>
            <a:gdLst/>
            <a:ahLst/>
            <a:cxnLst>
              <a:cxn ang="0">
                <a:pos x="18" y="12"/>
              </a:cxn>
              <a:cxn ang="0">
                <a:pos x="10" y="12"/>
              </a:cxn>
              <a:cxn ang="0">
                <a:pos x="4" y="8"/>
              </a:cxn>
              <a:cxn ang="0">
                <a:pos x="0" y="2"/>
              </a:cxn>
              <a:cxn ang="0">
                <a:pos x="0" y="0"/>
              </a:cxn>
              <a:cxn ang="0">
                <a:pos x="6" y="0"/>
              </a:cxn>
              <a:cxn ang="0">
                <a:pos x="12" y="4"/>
              </a:cxn>
              <a:cxn ang="0">
                <a:pos x="16" y="6"/>
              </a:cxn>
              <a:cxn ang="0">
                <a:pos x="18" y="12"/>
              </a:cxn>
            </a:cxnLst>
            <a:rect l="0" t="0" r="r" b="b"/>
            <a:pathLst>
              <a:path w="18" h="12">
                <a:moveTo>
                  <a:pt x="18" y="12"/>
                </a:moveTo>
                <a:lnTo>
                  <a:pt x="10" y="12"/>
                </a:lnTo>
                <a:lnTo>
                  <a:pt x="4" y="8"/>
                </a:lnTo>
                <a:lnTo>
                  <a:pt x="0" y="2"/>
                </a:lnTo>
                <a:lnTo>
                  <a:pt x="0" y="0"/>
                </a:lnTo>
                <a:lnTo>
                  <a:pt x="6" y="0"/>
                </a:lnTo>
                <a:lnTo>
                  <a:pt x="12" y="4"/>
                </a:lnTo>
                <a:lnTo>
                  <a:pt x="16" y="6"/>
                </a:lnTo>
                <a:lnTo>
                  <a:pt x="18" y="12"/>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442" name="Freeform 410"/>
          <p:cNvSpPr>
            <a:spLocks/>
          </p:cNvSpPr>
          <p:nvPr/>
        </p:nvSpPr>
        <p:spPr bwMode="auto">
          <a:xfrm>
            <a:off x="8395103" y="4015122"/>
            <a:ext cx="35783" cy="18671"/>
          </a:xfrm>
          <a:custGeom>
            <a:avLst/>
            <a:gdLst/>
            <a:ahLst/>
            <a:cxnLst>
              <a:cxn ang="0">
                <a:pos x="22" y="8"/>
              </a:cxn>
              <a:cxn ang="0">
                <a:pos x="20" y="12"/>
              </a:cxn>
              <a:cxn ang="0">
                <a:pos x="16" y="12"/>
              </a:cxn>
              <a:cxn ang="0">
                <a:pos x="6" y="10"/>
              </a:cxn>
              <a:cxn ang="0">
                <a:pos x="2" y="6"/>
              </a:cxn>
              <a:cxn ang="0">
                <a:pos x="0" y="2"/>
              </a:cxn>
              <a:cxn ang="0">
                <a:pos x="0" y="0"/>
              </a:cxn>
              <a:cxn ang="0">
                <a:pos x="2" y="0"/>
              </a:cxn>
              <a:cxn ang="0">
                <a:pos x="10" y="2"/>
              </a:cxn>
              <a:cxn ang="0">
                <a:pos x="18" y="4"/>
              </a:cxn>
              <a:cxn ang="0">
                <a:pos x="20" y="6"/>
              </a:cxn>
              <a:cxn ang="0">
                <a:pos x="22" y="8"/>
              </a:cxn>
            </a:cxnLst>
            <a:rect l="0" t="0" r="r" b="b"/>
            <a:pathLst>
              <a:path w="22" h="12">
                <a:moveTo>
                  <a:pt x="22" y="8"/>
                </a:moveTo>
                <a:lnTo>
                  <a:pt x="20" y="12"/>
                </a:lnTo>
                <a:lnTo>
                  <a:pt x="16" y="12"/>
                </a:lnTo>
                <a:lnTo>
                  <a:pt x="6" y="10"/>
                </a:lnTo>
                <a:lnTo>
                  <a:pt x="2" y="6"/>
                </a:lnTo>
                <a:lnTo>
                  <a:pt x="0" y="2"/>
                </a:lnTo>
                <a:lnTo>
                  <a:pt x="0" y="0"/>
                </a:lnTo>
                <a:lnTo>
                  <a:pt x="2" y="0"/>
                </a:lnTo>
                <a:lnTo>
                  <a:pt x="10" y="2"/>
                </a:lnTo>
                <a:lnTo>
                  <a:pt x="18" y="4"/>
                </a:lnTo>
                <a:lnTo>
                  <a:pt x="20" y="6"/>
                </a:lnTo>
                <a:lnTo>
                  <a:pt x="22" y="8"/>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556443" name="Freeform 411"/>
          <p:cNvSpPr>
            <a:spLocks/>
          </p:cNvSpPr>
          <p:nvPr/>
        </p:nvSpPr>
        <p:spPr bwMode="auto">
          <a:xfrm>
            <a:off x="8321980" y="3962222"/>
            <a:ext cx="38896" cy="34230"/>
          </a:xfrm>
          <a:custGeom>
            <a:avLst/>
            <a:gdLst/>
            <a:ahLst/>
            <a:cxnLst>
              <a:cxn ang="0">
                <a:pos x="6" y="0"/>
              </a:cxn>
              <a:cxn ang="0">
                <a:pos x="6" y="4"/>
              </a:cxn>
              <a:cxn ang="0">
                <a:pos x="8" y="6"/>
              </a:cxn>
              <a:cxn ang="0">
                <a:pos x="16" y="10"/>
              </a:cxn>
              <a:cxn ang="0">
                <a:pos x="22" y="14"/>
              </a:cxn>
              <a:cxn ang="0">
                <a:pos x="26" y="16"/>
              </a:cxn>
              <a:cxn ang="0">
                <a:pos x="26" y="18"/>
              </a:cxn>
              <a:cxn ang="0">
                <a:pos x="24" y="22"/>
              </a:cxn>
              <a:cxn ang="0">
                <a:pos x="22" y="22"/>
              </a:cxn>
              <a:cxn ang="0">
                <a:pos x="18" y="20"/>
              </a:cxn>
              <a:cxn ang="0">
                <a:pos x="16" y="16"/>
              </a:cxn>
              <a:cxn ang="0">
                <a:pos x="12" y="16"/>
              </a:cxn>
              <a:cxn ang="0">
                <a:pos x="12" y="14"/>
              </a:cxn>
              <a:cxn ang="0">
                <a:pos x="10" y="10"/>
              </a:cxn>
              <a:cxn ang="0">
                <a:pos x="6" y="10"/>
              </a:cxn>
              <a:cxn ang="0">
                <a:pos x="6" y="6"/>
              </a:cxn>
              <a:cxn ang="0">
                <a:pos x="0" y="6"/>
              </a:cxn>
              <a:cxn ang="0">
                <a:pos x="0" y="2"/>
              </a:cxn>
              <a:cxn ang="0">
                <a:pos x="0" y="0"/>
              </a:cxn>
              <a:cxn ang="0">
                <a:pos x="6" y="0"/>
              </a:cxn>
            </a:cxnLst>
            <a:rect l="0" t="0" r="r" b="b"/>
            <a:pathLst>
              <a:path w="26" h="22">
                <a:moveTo>
                  <a:pt x="6" y="0"/>
                </a:moveTo>
                <a:lnTo>
                  <a:pt x="6" y="4"/>
                </a:lnTo>
                <a:lnTo>
                  <a:pt x="8" y="6"/>
                </a:lnTo>
                <a:lnTo>
                  <a:pt x="16" y="10"/>
                </a:lnTo>
                <a:lnTo>
                  <a:pt x="22" y="14"/>
                </a:lnTo>
                <a:lnTo>
                  <a:pt x="26" y="16"/>
                </a:lnTo>
                <a:lnTo>
                  <a:pt x="26" y="18"/>
                </a:lnTo>
                <a:lnTo>
                  <a:pt x="24" y="22"/>
                </a:lnTo>
                <a:lnTo>
                  <a:pt x="22" y="22"/>
                </a:lnTo>
                <a:lnTo>
                  <a:pt x="18" y="20"/>
                </a:lnTo>
                <a:lnTo>
                  <a:pt x="16" y="16"/>
                </a:lnTo>
                <a:lnTo>
                  <a:pt x="12" y="16"/>
                </a:lnTo>
                <a:lnTo>
                  <a:pt x="12" y="14"/>
                </a:lnTo>
                <a:lnTo>
                  <a:pt x="10" y="10"/>
                </a:lnTo>
                <a:lnTo>
                  <a:pt x="6" y="10"/>
                </a:lnTo>
                <a:lnTo>
                  <a:pt x="6" y="6"/>
                </a:lnTo>
                <a:lnTo>
                  <a:pt x="0" y="6"/>
                </a:lnTo>
                <a:lnTo>
                  <a:pt x="0" y="2"/>
                </a:lnTo>
                <a:lnTo>
                  <a:pt x="0" y="0"/>
                </a:lnTo>
                <a:lnTo>
                  <a:pt x="6" y="0"/>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03" name="Freeform 412"/>
          <p:cNvSpPr>
            <a:spLocks/>
          </p:cNvSpPr>
          <p:nvPr/>
        </p:nvSpPr>
        <p:spPr bwMode="auto">
          <a:xfrm>
            <a:off x="7321598" y="3672825"/>
            <a:ext cx="168027" cy="227161"/>
          </a:xfrm>
          <a:custGeom>
            <a:avLst/>
            <a:gdLst>
              <a:gd name="T0" fmla="*/ 2147483647 w 108"/>
              <a:gd name="T1" fmla="*/ 2147483647 h 146"/>
              <a:gd name="T2" fmla="*/ 2147483647 w 108"/>
              <a:gd name="T3" fmla="*/ 2147483647 h 146"/>
              <a:gd name="T4" fmla="*/ 2147483647 w 108"/>
              <a:gd name="T5" fmla="*/ 2147483647 h 146"/>
              <a:gd name="T6" fmla="*/ 2147483647 w 108"/>
              <a:gd name="T7" fmla="*/ 2147483647 h 146"/>
              <a:gd name="T8" fmla="*/ 2147483647 w 108"/>
              <a:gd name="T9" fmla="*/ 2147483647 h 146"/>
              <a:gd name="T10" fmla="*/ 2147483647 w 108"/>
              <a:gd name="T11" fmla="*/ 2147483647 h 146"/>
              <a:gd name="T12" fmla="*/ 2147483647 w 108"/>
              <a:gd name="T13" fmla="*/ 2147483647 h 146"/>
              <a:gd name="T14" fmla="*/ 2147483647 w 108"/>
              <a:gd name="T15" fmla="*/ 2147483647 h 146"/>
              <a:gd name="T16" fmla="*/ 2147483647 w 108"/>
              <a:gd name="T17" fmla="*/ 0 h 146"/>
              <a:gd name="T18" fmla="*/ 2147483647 w 108"/>
              <a:gd name="T19" fmla="*/ 2147483647 h 146"/>
              <a:gd name="T20" fmla="*/ 2147483647 w 108"/>
              <a:gd name="T21" fmla="*/ 2147483647 h 146"/>
              <a:gd name="T22" fmla="*/ 2147483647 w 108"/>
              <a:gd name="T23" fmla="*/ 2147483647 h 146"/>
              <a:gd name="T24" fmla="*/ 2147483647 w 108"/>
              <a:gd name="T25" fmla="*/ 2147483647 h 146"/>
              <a:gd name="T26" fmla="*/ 2147483647 w 108"/>
              <a:gd name="T27" fmla="*/ 2147483647 h 146"/>
              <a:gd name="T28" fmla="*/ 2147483647 w 108"/>
              <a:gd name="T29" fmla="*/ 2147483647 h 146"/>
              <a:gd name="T30" fmla="*/ 2147483647 w 108"/>
              <a:gd name="T31" fmla="*/ 2147483647 h 146"/>
              <a:gd name="T32" fmla="*/ 2147483647 w 108"/>
              <a:gd name="T33" fmla="*/ 2147483647 h 146"/>
              <a:gd name="T34" fmla="*/ 2147483647 w 108"/>
              <a:gd name="T35" fmla="*/ 2147483647 h 146"/>
              <a:gd name="T36" fmla="*/ 2147483647 w 108"/>
              <a:gd name="T37" fmla="*/ 2147483647 h 146"/>
              <a:gd name="T38" fmla="*/ 2147483647 w 108"/>
              <a:gd name="T39" fmla="*/ 2147483647 h 146"/>
              <a:gd name="T40" fmla="*/ 2147483647 w 108"/>
              <a:gd name="T41" fmla="*/ 2147483647 h 146"/>
              <a:gd name="T42" fmla="*/ 2147483647 w 108"/>
              <a:gd name="T43" fmla="*/ 2147483647 h 146"/>
              <a:gd name="T44" fmla="*/ 2147483647 w 108"/>
              <a:gd name="T45" fmla="*/ 2147483647 h 146"/>
              <a:gd name="T46" fmla="*/ 2147483647 w 108"/>
              <a:gd name="T47" fmla="*/ 2147483647 h 146"/>
              <a:gd name="T48" fmla="*/ 2147483647 w 108"/>
              <a:gd name="T49" fmla="*/ 2147483647 h 146"/>
              <a:gd name="T50" fmla="*/ 2147483647 w 108"/>
              <a:gd name="T51" fmla="*/ 2147483647 h 146"/>
              <a:gd name="T52" fmla="*/ 2147483647 w 108"/>
              <a:gd name="T53" fmla="*/ 2147483647 h 146"/>
              <a:gd name="T54" fmla="*/ 2147483647 w 108"/>
              <a:gd name="T55" fmla="*/ 2147483647 h 146"/>
              <a:gd name="T56" fmla="*/ 2147483647 w 108"/>
              <a:gd name="T57" fmla="*/ 2147483647 h 146"/>
              <a:gd name="T58" fmla="*/ 2147483647 w 108"/>
              <a:gd name="T59" fmla="*/ 2147483647 h 146"/>
              <a:gd name="T60" fmla="*/ 2147483647 w 108"/>
              <a:gd name="T61" fmla="*/ 2147483647 h 146"/>
              <a:gd name="T62" fmla="*/ 2147483647 w 108"/>
              <a:gd name="T63" fmla="*/ 2147483647 h 146"/>
              <a:gd name="T64" fmla="*/ 2147483647 w 108"/>
              <a:gd name="T65" fmla="*/ 2147483647 h 146"/>
              <a:gd name="T66" fmla="*/ 2147483647 w 108"/>
              <a:gd name="T67" fmla="*/ 2147483647 h 146"/>
              <a:gd name="T68" fmla="*/ 2147483647 w 108"/>
              <a:gd name="T69" fmla="*/ 2147483647 h 146"/>
              <a:gd name="T70" fmla="*/ 2147483647 w 108"/>
              <a:gd name="T71" fmla="*/ 2147483647 h 146"/>
              <a:gd name="T72" fmla="*/ 2147483647 w 108"/>
              <a:gd name="T73" fmla="*/ 2147483647 h 146"/>
              <a:gd name="T74" fmla="*/ 2147483647 w 108"/>
              <a:gd name="T75" fmla="*/ 2147483647 h 146"/>
              <a:gd name="T76" fmla="*/ 2147483647 w 108"/>
              <a:gd name="T77" fmla="*/ 2147483647 h 146"/>
              <a:gd name="T78" fmla="*/ 2147483647 w 108"/>
              <a:gd name="T79" fmla="*/ 2147483647 h 146"/>
              <a:gd name="T80" fmla="*/ 0 w 108"/>
              <a:gd name="T81" fmla="*/ 2147483647 h 146"/>
              <a:gd name="T82" fmla="*/ 0 w 108"/>
              <a:gd name="T83" fmla="*/ 2147483647 h 146"/>
              <a:gd name="T84" fmla="*/ 2147483647 w 108"/>
              <a:gd name="T85" fmla="*/ 2147483647 h 146"/>
              <a:gd name="T86" fmla="*/ 2147483647 w 108"/>
              <a:gd name="T87" fmla="*/ 2147483647 h 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46"/>
              <a:gd name="T134" fmla="*/ 108 w 108"/>
              <a:gd name="T135" fmla="*/ 146 h 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46">
                <a:moveTo>
                  <a:pt x="14" y="50"/>
                </a:moveTo>
                <a:lnTo>
                  <a:pt x="14" y="30"/>
                </a:lnTo>
                <a:lnTo>
                  <a:pt x="18" y="28"/>
                </a:lnTo>
                <a:lnTo>
                  <a:pt x="20" y="24"/>
                </a:lnTo>
                <a:lnTo>
                  <a:pt x="26" y="16"/>
                </a:lnTo>
                <a:lnTo>
                  <a:pt x="30" y="10"/>
                </a:lnTo>
                <a:lnTo>
                  <a:pt x="34" y="8"/>
                </a:lnTo>
                <a:lnTo>
                  <a:pt x="38" y="6"/>
                </a:lnTo>
                <a:lnTo>
                  <a:pt x="40" y="6"/>
                </a:lnTo>
                <a:lnTo>
                  <a:pt x="42" y="8"/>
                </a:lnTo>
                <a:lnTo>
                  <a:pt x="46" y="10"/>
                </a:lnTo>
                <a:lnTo>
                  <a:pt x="66" y="14"/>
                </a:lnTo>
                <a:lnTo>
                  <a:pt x="86" y="16"/>
                </a:lnTo>
                <a:lnTo>
                  <a:pt x="90" y="14"/>
                </a:lnTo>
                <a:lnTo>
                  <a:pt x="94" y="14"/>
                </a:lnTo>
                <a:lnTo>
                  <a:pt x="98" y="8"/>
                </a:lnTo>
                <a:lnTo>
                  <a:pt x="102" y="2"/>
                </a:lnTo>
                <a:lnTo>
                  <a:pt x="108" y="0"/>
                </a:lnTo>
                <a:lnTo>
                  <a:pt x="108" y="6"/>
                </a:lnTo>
                <a:lnTo>
                  <a:pt x="98" y="18"/>
                </a:lnTo>
                <a:lnTo>
                  <a:pt x="92" y="24"/>
                </a:lnTo>
                <a:lnTo>
                  <a:pt x="88" y="26"/>
                </a:lnTo>
                <a:lnTo>
                  <a:pt x="82" y="26"/>
                </a:lnTo>
                <a:lnTo>
                  <a:pt x="76" y="26"/>
                </a:lnTo>
                <a:lnTo>
                  <a:pt x="70" y="24"/>
                </a:lnTo>
                <a:lnTo>
                  <a:pt x="28" y="24"/>
                </a:lnTo>
                <a:lnTo>
                  <a:pt x="24" y="26"/>
                </a:lnTo>
                <a:lnTo>
                  <a:pt x="24" y="28"/>
                </a:lnTo>
                <a:lnTo>
                  <a:pt x="22" y="36"/>
                </a:lnTo>
                <a:lnTo>
                  <a:pt x="24" y="42"/>
                </a:lnTo>
                <a:lnTo>
                  <a:pt x="26" y="50"/>
                </a:lnTo>
                <a:lnTo>
                  <a:pt x="30" y="56"/>
                </a:lnTo>
                <a:lnTo>
                  <a:pt x="36" y="58"/>
                </a:lnTo>
                <a:lnTo>
                  <a:pt x="38" y="58"/>
                </a:lnTo>
                <a:lnTo>
                  <a:pt x="40" y="56"/>
                </a:lnTo>
                <a:lnTo>
                  <a:pt x="44" y="54"/>
                </a:lnTo>
                <a:lnTo>
                  <a:pt x="50" y="50"/>
                </a:lnTo>
                <a:lnTo>
                  <a:pt x="58" y="48"/>
                </a:lnTo>
                <a:lnTo>
                  <a:pt x="68" y="46"/>
                </a:lnTo>
                <a:lnTo>
                  <a:pt x="74" y="44"/>
                </a:lnTo>
                <a:lnTo>
                  <a:pt x="80" y="44"/>
                </a:lnTo>
                <a:lnTo>
                  <a:pt x="78" y="46"/>
                </a:lnTo>
                <a:lnTo>
                  <a:pt x="74" y="48"/>
                </a:lnTo>
                <a:lnTo>
                  <a:pt x="68" y="52"/>
                </a:lnTo>
                <a:lnTo>
                  <a:pt x="60" y="54"/>
                </a:lnTo>
                <a:lnTo>
                  <a:pt x="54" y="60"/>
                </a:lnTo>
                <a:lnTo>
                  <a:pt x="46" y="70"/>
                </a:lnTo>
                <a:lnTo>
                  <a:pt x="48" y="70"/>
                </a:lnTo>
                <a:lnTo>
                  <a:pt x="50" y="76"/>
                </a:lnTo>
                <a:lnTo>
                  <a:pt x="52" y="82"/>
                </a:lnTo>
                <a:lnTo>
                  <a:pt x="58" y="90"/>
                </a:lnTo>
                <a:lnTo>
                  <a:pt x="58" y="106"/>
                </a:lnTo>
                <a:lnTo>
                  <a:pt x="60" y="110"/>
                </a:lnTo>
                <a:lnTo>
                  <a:pt x="64" y="112"/>
                </a:lnTo>
                <a:lnTo>
                  <a:pt x="70" y="112"/>
                </a:lnTo>
                <a:lnTo>
                  <a:pt x="70" y="114"/>
                </a:lnTo>
                <a:lnTo>
                  <a:pt x="64" y="118"/>
                </a:lnTo>
                <a:lnTo>
                  <a:pt x="58" y="122"/>
                </a:lnTo>
                <a:lnTo>
                  <a:pt x="54" y="126"/>
                </a:lnTo>
                <a:lnTo>
                  <a:pt x="48" y="126"/>
                </a:lnTo>
                <a:lnTo>
                  <a:pt x="34" y="98"/>
                </a:lnTo>
                <a:lnTo>
                  <a:pt x="36" y="94"/>
                </a:lnTo>
                <a:lnTo>
                  <a:pt x="38" y="90"/>
                </a:lnTo>
                <a:lnTo>
                  <a:pt x="36" y="84"/>
                </a:lnTo>
                <a:lnTo>
                  <a:pt x="30" y="86"/>
                </a:lnTo>
                <a:lnTo>
                  <a:pt x="26" y="84"/>
                </a:lnTo>
                <a:lnTo>
                  <a:pt x="24" y="114"/>
                </a:lnTo>
                <a:lnTo>
                  <a:pt x="24" y="128"/>
                </a:lnTo>
                <a:lnTo>
                  <a:pt x="22" y="136"/>
                </a:lnTo>
                <a:lnTo>
                  <a:pt x="20" y="142"/>
                </a:lnTo>
                <a:lnTo>
                  <a:pt x="16" y="144"/>
                </a:lnTo>
                <a:lnTo>
                  <a:pt x="10" y="146"/>
                </a:lnTo>
                <a:lnTo>
                  <a:pt x="8" y="144"/>
                </a:lnTo>
                <a:lnTo>
                  <a:pt x="6" y="144"/>
                </a:lnTo>
                <a:lnTo>
                  <a:pt x="6" y="140"/>
                </a:lnTo>
                <a:lnTo>
                  <a:pt x="6" y="130"/>
                </a:lnTo>
                <a:lnTo>
                  <a:pt x="8" y="124"/>
                </a:lnTo>
                <a:lnTo>
                  <a:pt x="10" y="118"/>
                </a:lnTo>
                <a:lnTo>
                  <a:pt x="12" y="110"/>
                </a:lnTo>
                <a:lnTo>
                  <a:pt x="12" y="102"/>
                </a:lnTo>
                <a:lnTo>
                  <a:pt x="4" y="102"/>
                </a:lnTo>
                <a:lnTo>
                  <a:pt x="0" y="100"/>
                </a:lnTo>
                <a:lnTo>
                  <a:pt x="0" y="96"/>
                </a:lnTo>
                <a:lnTo>
                  <a:pt x="0" y="84"/>
                </a:lnTo>
                <a:lnTo>
                  <a:pt x="4" y="70"/>
                </a:lnTo>
                <a:lnTo>
                  <a:pt x="10" y="58"/>
                </a:lnTo>
                <a:lnTo>
                  <a:pt x="14" y="48"/>
                </a:lnTo>
                <a:lnTo>
                  <a:pt x="14" y="5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556445" name="Freeform 413"/>
          <p:cNvSpPr>
            <a:spLocks/>
          </p:cNvSpPr>
          <p:nvPr/>
        </p:nvSpPr>
        <p:spPr bwMode="auto">
          <a:xfrm>
            <a:off x="8186625" y="3812856"/>
            <a:ext cx="49786" cy="59124"/>
          </a:xfrm>
          <a:custGeom>
            <a:avLst/>
            <a:gdLst/>
            <a:ahLst/>
            <a:cxnLst>
              <a:cxn ang="0">
                <a:pos x="32" y="28"/>
              </a:cxn>
              <a:cxn ang="0">
                <a:pos x="32" y="38"/>
              </a:cxn>
              <a:cxn ang="0">
                <a:pos x="28" y="38"/>
              </a:cxn>
              <a:cxn ang="0">
                <a:pos x="24" y="34"/>
              </a:cxn>
              <a:cxn ang="0">
                <a:pos x="22" y="28"/>
              </a:cxn>
              <a:cxn ang="0">
                <a:pos x="20" y="20"/>
              </a:cxn>
              <a:cxn ang="0">
                <a:pos x="16" y="16"/>
              </a:cxn>
              <a:cxn ang="0">
                <a:pos x="6" y="10"/>
              </a:cxn>
              <a:cxn ang="0">
                <a:pos x="0" y="6"/>
              </a:cxn>
              <a:cxn ang="0">
                <a:pos x="0" y="0"/>
              </a:cxn>
              <a:cxn ang="0">
                <a:pos x="16" y="14"/>
              </a:cxn>
              <a:cxn ang="0">
                <a:pos x="32" y="28"/>
              </a:cxn>
            </a:cxnLst>
            <a:rect l="0" t="0" r="r" b="b"/>
            <a:pathLst>
              <a:path w="32" h="38">
                <a:moveTo>
                  <a:pt x="32" y="28"/>
                </a:moveTo>
                <a:lnTo>
                  <a:pt x="32" y="38"/>
                </a:lnTo>
                <a:lnTo>
                  <a:pt x="28" y="38"/>
                </a:lnTo>
                <a:lnTo>
                  <a:pt x="24" y="34"/>
                </a:lnTo>
                <a:lnTo>
                  <a:pt x="22" y="28"/>
                </a:lnTo>
                <a:lnTo>
                  <a:pt x="20" y="20"/>
                </a:lnTo>
                <a:lnTo>
                  <a:pt x="16" y="16"/>
                </a:lnTo>
                <a:lnTo>
                  <a:pt x="6" y="10"/>
                </a:lnTo>
                <a:lnTo>
                  <a:pt x="0" y="6"/>
                </a:lnTo>
                <a:lnTo>
                  <a:pt x="0" y="0"/>
                </a:lnTo>
                <a:lnTo>
                  <a:pt x="16" y="14"/>
                </a:lnTo>
                <a:lnTo>
                  <a:pt x="32" y="28"/>
                </a:lnTo>
                <a:close/>
              </a:path>
            </a:pathLst>
          </a:custGeom>
          <a:gradFill rotWithShape="1">
            <a:gsLst>
              <a:gs pos="0">
                <a:schemeClr val="accent1">
                  <a:gamma/>
                  <a:shade val="46275"/>
                  <a:invGamma/>
                </a:schemeClr>
              </a:gs>
              <a:gs pos="100000">
                <a:schemeClr val="accent1"/>
              </a:gs>
            </a:gsLst>
            <a:lin ang="5400000" scaled="1"/>
          </a:gradFill>
          <a:ln w="9525" cap="rnd"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05" name="Freeform 414"/>
          <p:cNvSpPr>
            <a:spLocks/>
          </p:cNvSpPr>
          <p:nvPr/>
        </p:nvSpPr>
        <p:spPr bwMode="auto">
          <a:xfrm>
            <a:off x="7512961" y="3819079"/>
            <a:ext cx="31116" cy="28006"/>
          </a:xfrm>
          <a:custGeom>
            <a:avLst/>
            <a:gdLst>
              <a:gd name="T0" fmla="*/ 2147483647 w 20"/>
              <a:gd name="T1" fmla="*/ 2147483647 h 18"/>
              <a:gd name="T2" fmla="*/ 2147483647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2147483647 h 18"/>
              <a:gd name="T14" fmla="*/ 0 w 20"/>
              <a:gd name="T15" fmla="*/ 2147483647 h 18"/>
              <a:gd name="T16" fmla="*/ 0 w 20"/>
              <a:gd name="T17" fmla="*/ 2147483647 h 18"/>
              <a:gd name="T18" fmla="*/ 2147483647 w 20"/>
              <a:gd name="T19" fmla="*/ 0 h 18"/>
              <a:gd name="T20" fmla="*/ 2147483647 w 20"/>
              <a:gd name="T21" fmla="*/ 2147483647 h 18"/>
              <a:gd name="T22" fmla="*/ 2147483647 w 20"/>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8"/>
              <a:gd name="T38" fmla="*/ 20 w 2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8">
                <a:moveTo>
                  <a:pt x="18" y="4"/>
                </a:moveTo>
                <a:lnTo>
                  <a:pt x="20" y="8"/>
                </a:lnTo>
                <a:lnTo>
                  <a:pt x="20" y="12"/>
                </a:lnTo>
                <a:lnTo>
                  <a:pt x="20" y="14"/>
                </a:lnTo>
                <a:lnTo>
                  <a:pt x="18" y="16"/>
                </a:lnTo>
                <a:lnTo>
                  <a:pt x="12" y="18"/>
                </a:lnTo>
                <a:lnTo>
                  <a:pt x="4" y="14"/>
                </a:lnTo>
                <a:lnTo>
                  <a:pt x="0" y="10"/>
                </a:lnTo>
                <a:lnTo>
                  <a:pt x="0" y="6"/>
                </a:lnTo>
                <a:lnTo>
                  <a:pt x="12" y="0"/>
                </a:lnTo>
                <a:lnTo>
                  <a:pt x="20" y="6"/>
                </a:lnTo>
                <a:lnTo>
                  <a:pt x="18"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06" name="Freeform 415"/>
          <p:cNvSpPr>
            <a:spLocks/>
          </p:cNvSpPr>
          <p:nvPr/>
        </p:nvSpPr>
        <p:spPr bwMode="auto">
          <a:xfrm>
            <a:off x="7470956" y="3781738"/>
            <a:ext cx="15558" cy="9335"/>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0 w 10"/>
              <a:gd name="T9" fmla="*/ 2147483647 h 6"/>
              <a:gd name="T10" fmla="*/ 2147483647 w 10"/>
              <a:gd name="T11" fmla="*/ 0 h 6"/>
              <a:gd name="T12" fmla="*/ 2147483647 w 10"/>
              <a:gd name="T13" fmla="*/ 0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0" y="0"/>
                </a:moveTo>
                <a:lnTo>
                  <a:pt x="8" y="4"/>
                </a:lnTo>
                <a:lnTo>
                  <a:pt x="4" y="6"/>
                </a:lnTo>
                <a:lnTo>
                  <a:pt x="2" y="4"/>
                </a:lnTo>
                <a:lnTo>
                  <a:pt x="0" y="2"/>
                </a:lnTo>
                <a:lnTo>
                  <a:pt x="6" y="0"/>
                </a:lnTo>
                <a:lnTo>
                  <a:pt x="1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07" name="Freeform 416"/>
          <p:cNvSpPr>
            <a:spLocks/>
          </p:cNvSpPr>
          <p:nvPr/>
        </p:nvSpPr>
        <p:spPr bwMode="auto">
          <a:xfrm>
            <a:off x="7536299" y="1600370"/>
            <a:ext cx="62232" cy="21783"/>
          </a:xfrm>
          <a:custGeom>
            <a:avLst/>
            <a:gdLst>
              <a:gd name="T0" fmla="*/ 2147483647 w 40"/>
              <a:gd name="T1" fmla="*/ 2147483647 h 14"/>
              <a:gd name="T2" fmla="*/ 2147483647 w 40"/>
              <a:gd name="T3" fmla="*/ 2147483647 h 14"/>
              <a:gd name="T4" fmla="*/ 2147483647 w 40"/>
              <a:gd name="T5" fmla="*/ 2147483647 h 14"/>
              <a:gd name="T6" fmla="*/ 2147483647 w 40"/>
              <a:gd name="T7" fmla="*/ 2147483647 h 14"/>
              <a:gd name="T8" fmla="*/ 2147483647 w 40"/>
              <a:gd name="T9" fmla="*/ 2147483647 h 14"/>
              <a:gd name="T10" fmla="*/ 0 w 40"/>
              <a:gd name="T11" fmla="*/ 2147483647 h 14"/>
              <a:gd name="T12" fmla="*/ 2147483647 w 40"/>
              <a:gd name="T13" fmla="*/ 2147483647 h 14"/>
              <a:gd name="T14" fmla="*/ 2147483647 w 40"/>
              <a:gd name="T15" fmla="*/ 2147483647 h 14"/>
              <a:gd name="T16" fmla="*/ 2147483647 w 40"/>
              <a:gd name="T17" fmla="*/ 0 h 14"/>
              <a:gd name="T18" fmla="*/ 2147483647 w 40"/>
              <a:gd name="T19" fmla="*/ 0 h 14"/>
              <a:gd name="T20" fmla="*/ 2147483647 w 40"/>
              <a:gd name="T21" fmla="*/ 2147483647 h 14"/>
              <a:gd name="T22" fmla="*/ 2147483647 w 40"/>
              <a:gd name="T23" fmla="*/ 2147483647 h 14"/>
              <a:gd name="T24" fmla="*/ 2147483647 w 40"/>
              <a:gd name="T25" fmla="*/ 2147483647 h 14"/>
              <a:gd name="T26" fmla="*/ 2147483647 w 40"/>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4"/>
              <a:gd name="T44" fmla="*/ 40 w 4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4">
                <a:moveTo>
                  <a:pt x="20" y="10"/>
                </a:moveTo>
                <a:lnTo>
                  <a:pt x="14" y="12"/>
                </a:lnTo>
                <a:lnTo>
                  <a:pt x="10" y="14"/>
                </a:lnTo>
                <a:lnTo>
                  <a:pt x="6" y="14"/>
                </a:lnTo>
                <a:lnTo>
                  <a:pt x="2" y="12"/>
                </a:lnTo>
                <a:lnTo>
                  <a:pt x="0" y="8"/>
                </a:lnTo>
                <a:lnTo>
                  <a:pt x="2" y="6"/>
                </a:lnTo>
                <a:lnTo>
                  <a:pt x="8" y="2"/>
                </a:lnTo>
                <a:lnTo>
                  <a:pt x="16" y="0"/>
                </a:lnTo>
                <a:lnTo>
                  <a:pt x="24" y="0"/>
                </a:lnTo>
                <a:lnTo>
                  <a:pt x="30" y="4"/>
                </a:lnTo>
                <a:lnTo>
                  <a:pt x="40" y="10"/>
                </a:lnTo>
                <a:lnTo>
                  <a:pt x="30" y="12"/>
                </a:lnTo>
                <a:lnTo>
                  <a:pt x="20" y="10"/>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208" name="Freeform 417"/>
          <p:cNvSpPr>
            <a:spLocks/>
          </p:cNvSpPr>
          <p:nvPr/>
        </p:nvSpPr>
        <p:spPr bwMode="auto">
          <a:xfrm>
            <a:off x="7358938" y="2079586"/>
            <a:ext cx="200698" cy="245832"/>
          </a:xfrm>
          <a:custGeom>
            <a:avLst/>
            <a:gdLst>
              <a:gd name="T0" fmla="*/ 0 w 128"/>
              <a:gd name="T1" fmla="*/ 0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2147483647 h 158"/>
              <a:gd name="T56" fmla="*/ 2147483647 w 128"/>
              <a:gd name="T57" fmla="*/ 2147483647 h 158"/>
              <a:gd name="T58" fmla="*/ 2147483647 w 128"/>
              <a:gd name="T59" fmla="*/ 2147483647 h 158"/>
              <a:gd name="T60" fmla="*/ 2147483647 w 128"/>
              <a:gd name="T61" fmla="*/ 2147483647 h 158"/>
              <a:gd name="T62" fmla="*/ 0 w 128"/>
              <a:gd name="T63" fmla="*/ 0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158"/>
              <a:gd name="T98" fmla="*/ 128 w 128"/>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158">
                <a:moveTo>
                  <a:pt x="0" y="0"/>
                </a:moveTo>
                <a:lnTo>
                  <a:pt x="106" y="98"/>
                </a:lnTo>
                <a:lnTo>
                  <a:pt x="102" y="96"/>
                </a:lnTo>
                <a:lnTo>
                  <a:pt x="98" y="96"/>
                </a:lnTo>
                <a:lnTo>
                  <a:pt x="94" y="94"/>
                </a:lnTo>
                <a:lnTo>
                  <a:pt x="88" y="92"/>
                </a:lnTo>
                <a:lnTo>
                  <a:pt x="84" y="94"/>
                </a:lnTo>
                <a:lnTo>
                  <a:pt x="82" y="98"/>
                </a:lnTo>
                <a:lnTo>
                  <a:pt x="84" y="106"/>
                </a:lnTo>
                <a:lnTo>
                  <a:pt x="88" y="114"/>
                </a:lnTo>
                <a:lnTo>
                  <a:pt x="94" y="122"/>
                </a:lnTo>
                <a:lnTo>
                  <a:pt x="100" y="128"/>
                </a:lnTo>
                <a:lnTo>
                  <a:pt x="116" y="140"/>
                </a:lnTo>
                <a:lnTo>
                  <a:pt x="128" y="148"/>
                </a:lnTo>
                <a:lnTo>
                  <a:pt x="120" y="148"/>
                </a:lnTo>
                <a:lnTo>
                  <a:pt x="116" y="146"/>
                </a:lnTo>
                <a:lnTo>
                  <a:pt x="110" y="144"/>
                </a:lnTo>
                <a:lnTo>
                  <a:pt x="110" y="158"/>
                </a:lnTo>
                <a:lnTo>
                  <a:pt x="102" y="150"/>
                </a:lnTo>
                <a:lnTo>
                  <a:pt x="94" y="140"/>
                </a:lnTo>
                <a:lnTo>
                  <a:pt x="82" y="122"/>
                </a:lnTo>
                <a:lnTo>
                  <a:pt x="70" y="102"/>
                </a:lnTo>
                <a:lnTo>
                  <a:pt x="58" y="82"/>
                </a:lnTo>
                <a:lnTo>
                  <a:pt x="48" y="68"/>
                </a:lnTo>
                <a:lnTo>
                  <a:pt x="36" y="54"/>
                </a:lnTo>
                <a:lnTo>
                  <a:pt x="26" y="46"/>
                </a:lnTo>
                <a:lnTo>
                  <a:pt x="14" y="38"/>
                </a:lnTo>
                <a:lnTo>
                  <a:pt x="10" y="34"/>
                </a:lnTo>
                <a:lnTo>
                  <a:pt x="6" y="30"/>
                </a:lnTo>
                <a:lnTo>
                  <a:pt x="4" y="24"/>
                </a:lnTo>
                <a:lnTo>
                  <a:pt x="2" y="18"/>
                </a:lnTo>
                <a:lnTo>
                  <a:pt x="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09" name="Freeform 418"/>
          <p:cNvSpPr>
            <a:spLocks/>
          </p:cNvSpPr>
          <p:nvPr/>
        </p:nvSpPr>
        <p:spPr bwMode="auto">
          <a:xfrm>
            <a:off x="7279590" y="2954000"/>
            <a:ext cx="38896" cy="93354"/>
          </a:xfrm>
          <a:custGeom>
            <a:avLst/>
            <a:gdLst>
              <a:gd name="T0" fmla="*/ 2147483647 w 26"/>
              <a:gd name="T1" fmla="*/ 0 h 60"/>
              <a:gd name="T2" fmla="*/ 2147483647 w 26"/>
              <a:gd name="T3" fmla="*/ 2147483647 h 60"/>
              <a:gd name="T4" fmla="*/ 2147483647 w 26"/>
              <a:gd name="T5" fmla="*/ 2147483647 h 60"/>
              <a:gd name="T6" fmla="*/ 2147483647 w 26"/>
              <a:gd name="T7" fmla="*/ 2147483647 h 60"/>
              <a:gd name="T8" fmla="*/ 2147483647 w 26"/>
              <a:gd name="T9" fmla="*/ 2147483647 h 60"/>
              <a:gd name="T10" fmla="*/ 2147483647 w 26"/>
              <a:gd name="T11" fmla="*/ 2147483647 h 60"/>
              <a:gd name="T12" fmla="*/ 0 w 26"/>
              <a:gd name="T13" fmla="*/ 2147483647 h 60"/>
              <a:gd name="T14" fmla="*/ 0 w 26"/>
              <a:gd name="T15" fmla="*/ 2147483647 h 60"/>
              <a:gd name="T16" fmla="*/ 2147483647 w 26"/>
              <a:gd name="T17" fmla="*/ 2147483647 h 60"/>
              <a:gd name="T18" fmla="*/ 2147483647 w 26"/>
              <a:gd name="T19" fmla="*/ 2147483647 h 60"/>
              <a:gd name="T20" fmla="*/ 2147483647 w 26"/>
              <a:gd name="T21" fmla="*/ 2147483647 h 60"/>
              <a:gd name="T22" fmla="*/ 2147483647 w 26"/>
              <a:gd name="T23" fmla="*/ 2147483647 h 60"/>
              <a:gd name="T24" fmla="*/ 2147483647 w 2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60"/>
              <a:gd name="T41" fmla="*/ 26 w 2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60">
                <a:moveTo>
                  <a:pt x="26" y="0"/>
                </a:moveTo>
                <a:lnTo>
                  <a:pt x="26" y="14"/>
                </a:lnTo>
                <a:lnTo>
                  <a:pt x="24" y="36"/>
                </a:lnTo>
                <a:lnTo>
                  <a:pt x="18" y="60"/>
                </a:lnTo>
                <a:lnTo>
                  <a:pt x="6" y="48"/>
                </a:lnTo>
                <a:lnTo>
                  <a:pt x="2" y="42"/>
                </a:lnTo>
                <a:lnTo>
                  <a:pt x="0" y="36"/>
                </a:lnTo>
                <a:lnTo>
                  <a:pt x="0" y="22"/>
                </a:lnTo>
                <a:lnTo>
                  <a:pt x="6" y="12"/>
                </a:lnTo>
                <a:lnTo>
                  <a:pt x="10" y="6"/>
                </a:lnTo>
                <a:lnTo>
                  <a:pt x="14" y="4"/>
                </a:lnTo>
                <a:lnTo>
                  <a:pt x="20" y="2"/>
                </a:lnTo>
                <a:lnTo>
                  <a:pt x="2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10" name="Freeform 419"/>
          <p:cNvSpPr>
            <a:spLocks/>
          </p:cNvSpPr>
          <p:nvPr/>
        </p:nvSpPr>
        <p:spPr bwMode="auto">
          <a:xfrm>
            <a:off x="5261712" y="4092917"/>
            <a:ext cx="208478" cy="420092"/>
          </a:xfrm>
          <a:custGeom>
            <a:avLst/>
            <a:gdLst>
              <a:gd name="T0" fmla="*/ 2147483647 w 134"/>
              <a:gd name="T1" fmla="*/ 2147483647 h 270"/>
              <a:gd name="T2" fmla="*/ 2147483647 w 134"/>
              <a:gd name="T3" fmla="*/ 2147483647 h 270"/>
              <a:gd name="T4" fmla="*/ 2147483647 w 134"/>
              <a:gd name="T5" fmla="*/ 2147483647 h 270"/>
              <a:gd name="T6" fmla="*/ 2147483647 w 134"/>
              <a:gd name="T7" fmla="*/ 2147483647 h 270"/>
              <a:gd name="T8" fmla="*/ 2147483647 w 134"/>
              <a:gd name="T9" fmla="*/ 2147483647 h 270"/>
              <a:gd name="T10" fmla="*/ 2147483647 w 134"/>
              <a:gd name="T11" fmla="*/ 2147483647 h 270"/>
              <a:gd name="T12" fmla="*/ 2147483647 w 134"/>
              <a:gd name="T13" fmla="*/ 2147483647 h 270"/>
              <a:gd name="T14" fmla="*/ 2147483647 w 134"/>
              <a:gd name="T15" fmla="*/ 2147483647 h 270"/>
              <a:gd name="T16" fmla="*/ 2147483647 w 134"/>
              <a:gd name="T17" fmla="*/ 2147483647 h 270"/>
              <a:gd name="T18" fmla="*/ 2147483647 w 134"/>
              <a:gd name="T19" fmla="*/ 0 h 270"/>
              <a:gd name="T20" fmla="*/ 2147483647 w 134"/>
              <a:gd name="T21" fmla="*/ 2147483647 h 270"/>
              <a:gd name="T22" fmla="*/ 2147483647 w 134"/>
              <a:gd name="T23" fmla="*/ 2147483647 h 270"/>
              <a:gd name="T24" fmla="*/ 2147483647 w 134"/>
              <a:gd name="T25" fmla="*/ 2147483647 h 270"/>
              <a:gd name="T26" fmla="*/ 2147483647 w 134"/>
              <a:gd name="T27" fmla="*/ 2147483647 h 270"/>
              <a:gd name="T28" fmla="*/ 2147483647 w 134"/>
              <a:gd name="T29" fmla="*/ 2147483647 h 270"/>
              <a:gd name="T30" fmla="*/ 2147483647 w 134"/>
              <a:gd name="T31" fmla="*/ 2147483647 h 270"/>
              <a:gd name="T32" fmla="*/ 2147483647 w 134"/>
              <a:gd name="T33" fmla="*/ 2147483647 h 270"/>
              <a:gd name="T34" fmla="*/ 2147483647 w 134"/>
              <a:gd name="T35" fmla="*/ 2147483647 h 270"/>
              <a:gd name="T36" fmla="*/ 2147483647 w 134"/>
              <a:gd name="T37" fmla="*/ 2147483647 h 270"/>
              <a:gd name="T38" fmla="*/ 2147483647 w 134"/>
              <a:gd name="T39" fmla="*/ 2147483647 h 270"/>
              <a:gd name="T40" fmla="*/ 2147483647 w 134"/>
              <a:gd name="T41" fmla="*/ 2147483647 h 270"/>
              <a:gd name="T42" fmla="*/ 2147483647 w 134"/>
              <a:gd name="T43" fmla="*/ 2147483647 h 270"/>
              <a:gd name="T44" fmla="*/ 2147483647 w 134"/>
              <a:gd name="T45" fmla="*/ 2147483647 h 270"/>
              <a:gd name="T46" fmla="*/ 2147483647 w 134"/>
              <a:gd name="T47" fmla="*/ 2147483647 h 270"/>
              <a:gd name="T48" fmla="*/ 2147483647 w 134"/>
              <a:gd name="T49" fmla="*/ 2147483647 h 270"/>
              <a:gd name="T50" fmla="*/ 2147483647 w 134"/>
              <a:gd name="T51" fmla="*/ 2147483647 h 270"/>
              <a:gd name="T52" fmla="*/ 2147483647 w 134"/>
              <a:gd name="T53" fmla="*/ 2147483647 h 270"/>
              <a:gd name="T54" fmla="*/ 2147483647 w 134"/>
              <a:gd name="T55" fmla="*/ 2147483647 h 270"/>
              <a:gd name="T56" fmla="*/ 0 w 134"/>
              <a:gd name="T57" fmla="*/ 2147483647 h 270"/>
              <a:gd name="T58" fmla="*/ 2147483647 w 134"/>
              <a:gd name="T59" fmla="*/ 2147483647 h 270"/>
              <a:gd name="T60" fmla="*/ 2147483647 w 134"/>
              <a:gd name="T61" fmla="*/ 2147483647 h 270"/>
              <a:gd name="T62" fmla="*/ 2147483647 w 134"/>
              <a:gd name="T63" fmla="*/ 2147483647 h 270"/>
              <a:gd name="T64" fmla="*/ 2147483647 w 134"/>
              <a:gd name="T65" fmla="*/ 2147483647 h 270"/>
              <a:gd name="T66" fmla="*/ 2147483647 w 134"/>
              <a:gd name="T67" fmla="*/ 2147483647 h 270"/>
              <a:gd name="T68" fmla="*/ 2147483647 w 134"/>
              <a:gd name="T69" fmla="*/ 2147483647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4"/>
              <a:gd name="T106" fmla="*/ 0 h 270"/>
              <a:gd name="T107" fmla="*/ 134 w 134"/>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4" h="270">
                <a:moveTo>
                  <a:pt x="28" y="90"/>
                </a:moveTo>
                <a:lnTo>
                  <a:pt x="32" y="90"/>
                </a:lnTo>
                <a:lnTo>
                  <a:pt x="34" y="88"/>
                </a:lnTo>
                <a:lnTo>
                  <a:pt x="40" y="82"/>
                </a:lnTo>
                <a:lnTo>
                  <a:pt x="44" y="76"/>
                </a:lnTo>
                <a:lnTo>
                  <a:pt x="48" y="74"/>
                </a:lnTo>
                <a:lnTo>
                  <a:pt x="52" y="74"/>
                </a:lnTo>
                <a:lnTo>
                  <a:pt x="60" y="74"/>
                </a:lnTo>
                <a:lnTo>
                  <a:pt x="66" y="72"/>
                </a:lnTo>
                <a:lnTo>
                  <a:pt x="70" y="70"/>
                </a:lnTo>
                <a:lnTo>
                  <a:pt x="80" y="60"/>
                </a:lnTo>
                <a:lnTo>
                  <a:pt x="94" y="34"/>
                </a:lnTo>
                <a:lnTo>
                  <a:pt x="96" y="32"/>
                </a:lnTo>
                <a:lnTo>
                  <a:pt x="100" y="30"/>
                </a:lnTo>
                <a:lnTo>
                  <a:pt x="104" y="28"/>
                </a:lnTo>
                <a:lnTo>
                  <a:pt x="108" y="28"/>
                </a:lnTo>
                <a:lnTo>
                  <a:pt x="112" y="20"/>
                </a:lnTo>
                <a:lnTo>
                  <a:pt x="112" y="14"/>
                </a:lnTo>
                <a:lnTo>
                  <a:pt x="114" y="8"/>
                </a:lnTo>
                <a:lnTo>
                  <a:pt x="118" y="0"/>
                </a:lnTo>
                <a:lnTo>
                  <a:pt x="118" y="10"/>
                </a:lnTo>
                <a:lnTo>
                  <a:pt x="120" y="18"/>
                </a:lnTo>
                <a:lnTo>
                  <a:pt x="126" y="36"/>
                </a:lnTo>
                <a:lnTo>
                  <a:pt x="132" y="56"/>
                </a:lnTo>
                <a:lnTo>
                  <a:pt x="134" y="64"/>
                </a:lnTo>
                <a:lnTo>
                  <a:pt x="134" y="74"/>
                </a:lnTo>
                <a:lnTo>
                  <a:pt x="132" y="78"/>
                </a:lnTo>
                <a:lnTo>
                  <a:pt x="130" y="80"/>
                </a:lnTo>
                <a:lnTo>
                  <a:pt x="126" y="78"/>
                </a:lnTo>
                <a:lnTo>
                  <a:pt x="126" y="76"/>
                </a:lnTo>
                <a:lnTo>
                  <a:pt x="124" y="70"/>
                </a:lnTo>
                <a:lnTo>
                  <a:pt x="120" y="74"/>
                </a:lnTo>
                <a:lnTo>
                  <a:pt x="118" y="76"/>
                </a:lnTo>
                <a:lnTo>
                  <a:pt x="118" y="84"/>
                </a:lnTo>
                <a:lnTo>
                  <a:pt x="118" y="88"/>
                </a:lnTo>
                <a:lnTo>
                  <a:pt x="120" y="92"/>
                </a:lnTo>
                <a:lnTo>
                  <a:pt x="122" y="94"/>
                </a:lnTo>
                <a:lnTo>
                  <a:pt x="122" y="98"/>
                </a:lnTo>
                <a:lnTo>
                  <a:pt x="120" y="104"/>
                </a:lnTo>
                <a:lnTo>
                  <a:pt x="114" y="114"/>
                </a:lnTo>
                <a:lnTo>
                  <a:pt x="106" y="128"/>
                </a:lnTo>
                <a:lnTo>
                  <a:pt x="88" y="174"/>
                </a:lnTo>
                <a:lnTo>
                  <a:pt x="80" y="196"/>
                </a:lnTo>
                <a:lnTo>
                  <a:pt x="76" y="222"/>
                </a:lnTo>
                <a:lnTo>
                  <a:pt x="72" y="232"/>
                </a:lnTo>
                <a:lnTo>
                  <a:pt x="68" y="240"/>
                </a:lnTo>
                <a:lnTo>
                  <a:pt x="64" y="248"/>
                </a:lnTo>
                <a:lnTo>
                  <a:pt x="62" y="258"/>
                </a:lnTo>
                <a:lnTo>
                  <a:pt x="52" y="260"/>
                </a:lnTo>
                <a:lnTo>
                  <a:pt x="46" y="264"/>
                </a:lnTo>
                <a:lnTo>
                  <a:pt x="40" y="268"/>
                </a:lnTo>
                <a:lnTo>
                  <a:pt x="30" y="270"/>
                </a:lnTo>
                <a:lnTo>
                  <a:pt x="22" y="268"/>
                </a:lnTo>
                <a:lnTo>
                  <a:pt x="16" y="262"/>
                </a:lnTo>
                <a:lnTo>
                  <a:pt x="12" y="256"/>
                </a:lnTo>
                <a:lnTo>
                  <a:pt x="8" y="246"/>
                </a:lnTo>
                <a:lnTo>
                  <a:pt x="2" y="226"/>
                </a:lnTo>
                <a:lnTo>
                  <a:pt x="0" y="206"/>
                </a:lnTo>
                <a:lnTo>
                  <a:pt x="2" y="196"/>
                </a:lnTo>
                <a:lnTo>
                  <a:pt x="6" y="188"/>
                </a:lnTo>
                <a:lnTo>
                  <a:pt x="10" y="182"/>
                </a:lnTo>
                <a:lnTo>
                  <a:pt x="14" y="176"/>
                </a:lnTo>
                <a:lnTo>
                  <a:pt x="24" y="164"/>
                </a:lnTo>
                <a:lnTo>
                  <a:pt x="26" y="156"/>
                </a:lnTo>
                <a:lnTo>
                  <a:pt x="28" y="146"/>
                </a:lnTo>
                <a:lnTo>
                  <a:pt x="26" y="138"/>
                </a:lnTo>
                <a:lnTo>
                  <a:pt x="22" y="130"/>
                </a:lnTo>
                <a:lnTo>
                  <a:pt x="20" y="124"/>
                </a:lnTo>
                <a:lnTo>
                  <a:pt x="18" y="116"/>
                </a:lnTo>
                <a:lnTo>
                  <a:pt x="28" y="9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11" name="Freeform 420"/>
          <p:cNvSpPr>
            <a:spLocks/>
          </p:cNvSpPr>
          <p:nvPr/>
        </p:nvSpPr>
        <p:spPr bwMode="auto">
          <a:xfrm>
            <a:off x="6677495" y="3551465"/>
            <a:ext cx="295603" cy="345409"/>
          </a:xfrm>
          <a:custGeom>
            <a:avLst/>
            <a:gdLst>
              <a:gd name="T0" fmla="*/ 2147483647 w 190"/>
              <a:gd name="T1" fmla="*/ 2147483647 h 222"/>
              <a:gd name="T2" fmla="*/ 2147483647 w 190"/>
              <a:gd name="T3" fmla="*/ 2147483647 h 222"/>
              <a:gd name="T4" fmla="*/ 2147483647 w 190"/>
              <a:gd name="T5" fmla="*/ 2147483647 h 222"/>
              <a:gd name="T6" fmla="*/ 0 w 190"/>
              <a:gd name="T7" fmla="*/ 2147483647 h 222"/>
              <a:gd name="T8" fmla="*/ 2147483647 w 190"/>
              <a:gd name="T9" fmla="*/ 2147483647 h 222"/>
              <a:gd name="T10" fmla="*/ 2147483647 w 190"/>
              <a:gd name="T11" fmla="*/ 2147483647 h 222"/>
              <a:gd name="T12" fmla="*/ 2147483647 w 190"/>
              <a:gd name="T13" fmla="*/ 2147483647 h 222"/>
              <a:gd name="T14" fmla="*/ 2147483647 w 190"/>
              <a:gd name="T15" fmla="*/ 2147483647 h 222"/>
              <a:gd name="T16" fmla="*/ 2147483647 w 190"/>
              <a:gd name="T17" fmla="*/ 2147483647 h 222"/>
              <a:gd name="T18" fmla="*/ 2147483647 w 190"/>
              <a:gd name="T19" fmla="*/ 2147483647 h 222"/>
              <a:gd name="T20" fmla="*/ 2147483647 w 190"/>
              <a:gd name="T21" fmla="*/ 2147483647 h 222"/>
              <a:gd name="T22" fmla="*/ 2147483647 w 190"/>
              <a:gd name="T23" fmla="*/ 2147483647 h 222"/>
              <a:gd name="T24" fmla="*/ 2147483647 w 190"/>
              <a:gd name="T25" fmla="*/ 2147483647 h 222"/>
              <a:gd name="T26" fmla="*/ 2147483647 w 190"/>
              <a:gd name="T27" fmla="*/ 2147483647 h 222"/>
              <a:gd name="T28" fmla="*/ 2147483647 w 190"/>
              <a:gd name="T29" fmla="*/ 2147483647 h 222"/>
              <a:gd name="T30" fmla="*/ 2147483647 w 190"/>
              <a:gd name="T31" fmla="*/ 2147483647 h 222"/>
              <a:gd name="T32" fmla="*/ 2147483647 w 190"/>
              <a:gd name="T33" fmla="*/ 2147483647 h 222"/>
              <a:gd name="T34" fmla="*/ 2147483647 w 190"/>
              <a:gd name="T35" fmla="*/ 2147483647 h 222"/>
              <a:gd name="T36" fmla="*/ 2147483647 w 190"/>
              <a:gd name="T37" fmla="*/ 2147483647 h 222"/>
              <a:gd name="T38" fmla="*/ 2147483647 w 190"/>
              <a:gd name="T39" fmla="*/ 2147483647 h 222"/>
              <a:gd name="T40" fmla="*/ 2147483647 w 190"/>
              <a:gd name="T41" fmla="*/ 2147483647 h 222"/>
              <a:gd name="T42" fmla="*/ 2147483647 w 190"/>
              <a:gd name="T43" fmla="*/ 2147483647 h 222"/>
              <a:gd name="T44" fmla="*/ 2147483647 w 190"/>
              <a:gd name="T45" fmla="*/ 2147483647 h 222"/>
              <a:gd name="T46" fmla="*/ 2147483647 w 190"/>
              <a:gd name="T47" fmla="*/ 2147483647 h 222"/>
              <a:gd name="T48" fmla="*/ 2147483647 w 190"/>
              <a:gd name="T49" fmla="*/ 2147483647 h 222"/>
              <a:gd name="T50" fmla="*/ 2147483647 w 190"/>
              <a:gd name="T51" fmla="*/ 2147483647 h 222"/>
              <a:gd name="T52" fmla="*/ 2147483647 w 190"/>
              <a:gd name="T53" fmla="*/ 2147483647 h 222"/>
              <a:gd name="T54" fmla="*/ 2147483647 w 190"/>
              <a:gd name="T55" fmla="*/ 2147483647 h 222"/>
              <a:gd name="T56" fmla="*/ 2147483647 w 190"/>
              <a:gd name="T57" fmla="*/ 2147483647 h 222"/>
              <a:gd name="T58" fmla="*/ 2147483647 w 190"/>
              <a:gd name="T59" fmla="*/ 2147483647 h 222"/>
              <a:gd name="T60" fmla="*/ 2147483647 w 190"/>
              <a:gd name="T61" fmla="*/ 2147483647 h 222"/>
              <a:gd name="T62" fmla="*/ 2147483647 w 190"/>
              <a:gd name="T63" fmla="*/ 2147483647 h 222"/>
              <a:gd name="T64" fmla="*/ 2147483647 w 190"/>
              <a:gd name="T65" fmla="*/ 2147483647 h 222"/>
              <a:gd name="T66" fmla="*/ 2147483647 w 190"/>
              <a:gd name="T67" fmla="*/ 2147483647 h 222"/>
              <a:gd name="T68" fmla="*/ 2147483647 w 190"/>
              <a:gd name="T69" fmla="*/ 2147483647 h 222"/>
              <a:gd name="T70" fmla="*/ 2147483647 w 190"/>
              <a:gd name="T71" fmla="*/ 2147483647 h 222"/>
              <a:gd name="T72" fmla="*/ 2147483647 w 190"/>
              <a:gd name="T73" fmla="*/ 2147483647 h 222"/>
              <a:gd name="T74" fmla="*/ 2147483647 w 190"/>
              <a:gd name="T75" fmla="*/ 2147483647 h 222"/>
              <a:gd name="T76" fmla="*/ 2147483647 w 190"/>
              <a:gd name="T77" fmla="*/ 2147483647 h 222"/>
              <a:gd name="T78" fmla="*/ 2147483647 w 190"/>
              <a:gd name="T79" fmla="*/ 2147483647 h 222"/>
              <a:gd name="T80" fmla="*/ 2147483647 w 190"/>
              <a:gd name="T81" fmla="*/ 2147483647 h 222"/>
              <a:gd name="T82" fmla="*/ 2147483647 w 190"/>
              <a:gd name="T83" fmla="*/ 2147483647 h 222"/>
              <a:gd name="T84" fmla="*/ 2147483647 w 190"/>
              <a:gd name="T85" fmla="*/ 2147483647 h 222"/>
              <a:gd name="T86" fmla="*/ 2147483647 w 190"/>
              <a:gd name="T87" fmla="*/ 2147483647 h 2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22"/>
              <a:gd name="T134" fmla="*/ 190 w 190"/>
              <a:gd name="T135" fmla="*/ 222 h 2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22">
                <a:moveTo>
                  <a:pt x="46" y="58"/>
                </a:moveTo>
                <a:lnTo>
                  <a:pt x="40" y="50"/>
                </a:lnTo>
                <a:lnTo>
                  <a:pt x="34" y="42"/>
                </a:lnTo>
                <a:lnTo>
                  <a:pt x="24" y="32"/>
                </a:lnTo>
                <a:lnTo>
                  <a:pt x="18" y="26"/>
                </a:lnTo>
                <a:lnTo>
                  <a:pt x="6" y="16"/>
                </a:lnTo>
                <a:lnTo>
                  <a:pt x="2" y="12"/>
                </a:lnTo>
                <a:lnTo>
                  <a:pt x="0" y="6"/>
                </a:lnTo>
                <a:lnTo>
                  <a:pt x="0" y="4"/>
                </a:lnTo>
                <a:lnTo>
                  <a:pt x="4" y="2"/>
                </a:lnTo>
                <a:lnTo>
                  <a:pt x="8" y="0"/>
                </a:lnTo>
                <a:lnTo>
                  <a:pt x="10" y="2"/>
                </a:lnTo>
                <a:lnTo>
                  <a:pt x="12" y="6"/>
                </a:lnTo>
                <a:lnTo>
                  <a:pt x="20" y="8"/>
                </a:lnTo>
                <a:lnTo>
                  <a:pt x="36" y="8"/>
                </a:lnTo>
                <a:lnTo>
                  <a:pt x="40" y="8"/>
                </a:lnTo>
                <a:lnTo>
                  <a:pt x="44" y="10"/>
                </a:lnTo>
                <a:lnTo>
                  <a:pt x="48" y="16"/>
                </a:lnTo>
                <a:lnTo>
                  <a:pt x="52" y="22"/>
                </a:lnTo>
                <a:lnTo>
                  <a:pt x="56" y="30"/>
                </a:lnTo>
                <a:lnTo>
                  <a:pt x="64" y="36"/>
                </a:lnTo>
                <a:lnTo>
                  <a:pt x="66" y="38"/>
                </a:lnTo>
                <a:lnTo>
                  <a:pt x="70" y="40"/>
                </a:lnTo>
                <a:lnTo>
                  <a:pt x="76" y="42"/>
                </a:lnTo>
                <a:lnTo>
                  <a:pt x="80" y="46"/>
                </a:lnTo>
                <a:lnTo>
                  <a:pt x="88" y="56"/>
                </a:lnTo>
                <a:lnTo>
                  <a:pt x="94" y="64"/>
                </a:lnTo>
                <a:lnTo>
                  <a:pt x="96" y="68"/>
                </a:lnTo>
                <a:lnTo>
                  <a:pt x="100" y="70"/>
                </a:lnTo>
                <a:lnTo>
                  <a:pt x="106" y="68"/>
                </a:lnTo>
                <a:lnTo>
                  <a:pt x="108" y="72"/>
                </a:lnTo>
                <a:lnTo>
                  <a:pt x="116" y="78"/>
                </a:lnTo>
                <a:lnTo>
                  <a:pt x="128" y="86"/>
                </a:lnTo>
                <a:lnTo>
                  <a:pt x="130" y="90"/>
                </a:lnTo>
                <a:lnTo>
                  <a:pt x="132" y="94"/>
                </a:lnTo>
                <a:lnTo>
                  <a:pt x="134" y="92"/>
                </a:lnTo>
                <a:lnTo>
                  <a:pt x="138" y="90"/>
                </a:lnTo>
                <a:lnTo>
                  <a:pt x="138" y="94"/>
                </a:lnTo>
                <a:lnTo>
                  <a:pt x="136" y="98"/>
                </a:lnTo>
                <a:lnTo>
                  <a:pt x="134" y="102"/>
                </a:lnTo>
                <a:lnTo>
                  <a:pt x="150" y="102"/>
                </a:lnTo>
                <a:lnTo>
                  <a:pt x="150" y="110"/>
                </a:lnTo>
                <a:lnTo>
                  <a:pt x="146" y="124"/>
                </a:lnTo>
                <a:lnTo>
                  <a:pt x="148" y="128"/>
                </a:lnTo>
                <a:lnTo>
                  <a:pt x="152" y="130"/>
                </a:lnTo>
                <a:lnTo>
                  <a:pt x="158" y="132"/>
                </a:lnTo>
                <a:lnTo>
                  <a:pt x="164" y="132"/>
                </a:lnTo>
                <a:lnTo>
                  <a:pt x="164" y="144"/>
                </a:lnTo>
                <a:lnTo>
                  <a:pt x="164" y="152"/>
                </a:lnTo>
                <a:lnTo>
                  <a:pt x="164" y="148"/>
                </a:lnTo>
                <a:lnTo>
                  <a:pt x="168" y="148"/>
                </a:lnTo>
                <a:lnTo>
                  <a:pt x="170" y="150"/>
                </a:lnTo>
                <a:lnTo>
                  <a:pt x="172" y="152"/>
                </a:lnTo>
                <a:lnTo>
                  <a:pt x="174" y="156"/>
                </a:lnTo>
                <a:lnTo>
                  <a:pt x="184" y="162"/>
                </a:lnTo>
                <a:lnTo>
                  <a:pt x="188" y="164"/>
                </a:lnTo>
                <a:lnTo>
                  <a:pt x="190" y="170"/>
                </a:lnTo>
                <a:lnTo>
                  <a:pt x="188" y="208"/>
                </a:lnTo>
                <a:lnTo>
                  <a:pt x="186" y="220"/>
                </a:lnTo>
                <a:lnTo>
                  <a:pt x="182" y="222"/>
                </a:lnTo>
                <a:lnTo>
                  <a:pt x="176" y="222"/>
                </a:lnTo>
                <a:lnTo>
                  <a:pt x="172" y="220"/>
                </a:lnTo>
                <a:lnTo>
                  <a:pt x="166" y="222"/>
                </a:lnTo>
                <a:lnTo>
                  <a:pt x="164" y="222"/>
                </a:lnTo>
                <a:lnTo>
                  <a:pt x="160" y="222"/>
                </a:lnTo>
                <a:lnTo>
                  <a:pt x="158" y="220"/>
                </a:lnTo>
                <a:lnTo>
                  <a:pt x="154" y="214"/>
                </a:lnTo>
                <a:lnTo>
                  <a:pt x="150" y="206"/>
                </a:lnTo>
                <a:lnTo>
                  <a:pt x="142" y="200"/>
                </a:lnTo>
                <a:lnTo>
                  <a:pt x="134" y="194"/>
                </a:lnTo>
                <a:lnTo>
                  <a:pt x="126" y="190"/>
                </a:lnTo>
                <a:lnTo>
                  <a:pt x="120" y="182"/>
                </a:lnTo>
                <a:lnTo>
                  <a:pt x="112" y="172"/>
                </a:lnTo>
                <a:lnTo>
                  <a:pt x="106" y="162"/>
                </a:lnTo>
                <a:lnTo>
                  <a:pt x="104" y="156"/>
                </a:lnTo>
                <a:lnTo>
                  <a:pt x="102" y="150"/>
                </a:lnTo>
                <a:lnTo>
                  <a:pt x="94" y="136"/>
                </a:lnTo>
                <a:lnTo>
                  <a:pt x="88" y="124"/>
                </a:lnTo>
                <a:lnTo>
                  <a:pt x="82" y="112"/>
                </a:lnTo>
                <a:lnTo>
                  <a:pt x="72" y="102"/>
                </a:lnTo>
                <a:lnTo>
                  <a:pt x="70" y="96"/>
                </a:lnTo>
                <a:lnTo>
                  <a:pt x="68" y="88"/>
                </a:lnTo>
                <a:lnTo>
                  <a:pt x="66" y="82"/>
                </a:lnTo>
                <a:lnTo>
                  <a:pt x="64" y="76"/>
                </a:lnTo>
                <a:lnTo>
                  <a:pt x="58" y="72"/>
                </a:lnTo>
                <a:lnTo>
                  <a:pt x="52" y="68"/>
                </a:lnTo>
                <a:lnTo>
                  <a:pt x="46" y="64"/>
                </a:lnTo>
                <a:lnTo>
                  <a:pt x="44" y="58"/>
                </a:lnTo>
                <a:lnTo>
                  <a:pt x="46" y="5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12" name="Freeform 421"/>
          <p:cNvSpPr>
            <a:spLocks/>
          </p:cNvSpPr>
          <p:nvPr/>
        </p:nvSpPr>
        <p:spPr bwMode="auto">
          <a:xfrm>
            <a:off x="6805070" y="3013124"/>
            <a:ext cx="248929" cy="448098"/>
          </a:xfrm>
          <a:custGeom>
            <a:avLst/>
            <a:gdLst>
              <a:gd name="T0" fmla="*/ 2147483647 w 160"/>
              <a:gd name="T1" fmla="*/ 2147483647 h 288"/>
              <a:gd name="T2" fmla="*/ 2147483647 w 160"/>
              <a:gd name="T3" fmla="*/ 2147483647 h 288"/>
              <a:gd name="T4" fmla="*/ 2147483647 w 160"/>
              <a:gd name="T5" fmla="*/ 2147483647 h 288"/>
              <a:gd name="T6" fmla="*/ 2147483647 w 160"/>
              <a:gd name="T7" fmla="*/ 2147483647 h 288"/>
              <a:gd name="T8" fmla="*/ 2147483647 w 160"/>
              <a:gd name="T9" fmla="*/ 2147483647 h 288"/>
              <a:gd name="T10" fmla="*/ 2147483647 w 160"/>
              <a:gd name="T11" fmla="*/ 2147483647 h 288"/>
              <a:gd name="T12" fmla="*/ 2147483647 w 160"/>
              <a:gd name="T13" fmla="*/ 2147483647 h 288"/>
              <a:gd name="T14" fmla="*/ 2147483647 w 160"/>
              <a:gd name="T15" fmla="*/ 2147483647 h 288"/>
              <a:gd name="T16" fmla="*/ 2147483647 w 160"/>
              <a:gd name="T17" fmla="*/ 2147483647 h 288"/>
              <a:gd name="T18" fmla="*/ 2147483647 w 160"/>
              <a:gd name="T19" fmla="*/ 2147483647 h 288"/>
              <a:gd name="T20" fmla="*/ 2147483647 w 160"/>
              <a:gd name="T21" fmla="*/ 2147483647 h 288"/>
              <a:gd name="T22" fmla="*/ 2147483647 w 160"/>
              <a:gd name="T23" fmla="*/ 2147483647 h 288"/>
              <a:gd name="T24" fmla="*/ 2147483647 w 160"/>
              <a:gd name="T25" fmla="*/ 2147483647 h 288"/>
              <a:gd name="T26" fmla="*/ 2147483647 w 160"/>
              <a:gd name="T27" fmla="*/ 2147483647 h 288"/>
              <a:gd name="T28" fmla="*/ 2147483647 w 160"/>
              <a:gd name="T29" fmla="*/ 2147483647 h 288"/>
              <a:gd name="T30" fmla="*/ 2147483647 w 160"/>
              <a:gd name="T31" fmla="*/ 2147483647 h 288"/>
              <a:gd name="T32" fmla="*/ 2147483647 w 160"/>
              <a:gd name="T33" fmla="*/ 2147483647 h 288"/>
              <a:gd name="T34" fmla="*/ 2147483647 w 160"/>
              <a:gd name="T35" fmla="*/ 2147483647 h 288"/>
              <a:gd name="T36" fmla="*/ 0 w 160"/>
              <a:gd name="T37" fmla="*/ 2147483647 h 288"/>
              <a:gd name="T38" fmla="*/ 2147483647 w 160"/>
              <a:gd name="T39" fmla="*/ 2147483647 h 288"/>
              <a:gd name="T40" fmla="*/ 2147483647 w 160"/>
              <a:gd name="T41" fmla="*/ 2147483647 h 288"/>
              <a:gd name="T42" fmla="*/ 2147483647 w 160"/>
              <a:gd name="T43" fmla="*/ 2147483647 h 288"/>
              <a:gd name="T44" fmla="*/ 2147483647 w 160"/>
              <a:gd name="T45" fmla="*/ 2147483647 h 288"/>
              <a:gd name="T46" fmla="*/ 2147483647 w 160"/>
              <a:gd name="T47" fmla="*/ 2147483647 h 288"/>
              <a:gd name="T48" fmla="*/ 2147483647 w 160"/>
              <a:gd name="T49" fmla="*/ 2147483647 h 288"/>
              <a:gd name="T50" fmla="*/ 2147483647 w 160"/>
              <a:gd name="T51" fmla="*/ 2147483647 h 288"/>
              <a:gd name="T52" fmla="*/ 2147483647 w 160"/>
              <a:gd name="T53" fmla="*/ 2147483647 h 288"/>
              <a:gd name="T54" fmla="*/ 2147483647 w 160"/>
              <a:gd name="T55" fmla="*/ 2147483647 h 288"/>
              <a:gd name="T56" fmla="*/ 2147483647 w 160"/>
              <a:gd name="T57" fmla="*/ 2147483647 h 288"/>
              <a:gd name="T58" fmla="*/ 2147483647 w 160"/>
              <a:gd name="T59" fmla="*/ 2147483647 h 288"/>
              <a:gd name="T60" fmla="*/ 2147483647 w 160"/>
              <a:gd name="T61" fmla="*/ 2147483647 h 288"/>
              <a:gd name="T62" fmla="*/ 2147483647 w 160"/>
              <a:gd name="T63" fmla="*/ 2147483647 h 288"/>
              <a:gd name="T64" fmla="*/ 2147483647 w 160"/>
              <a:gd name="T65" fmla="*/ 2147483647 h 288"/>
              <a:gd name="T66" fmla="*/ 2147483647 w 160"/>
              <a:gd name="T67" fmla="*/ 2147483647 h 288"/>
              <a:gd name="T68" fmla="*/ 2147483647 w 160"/>
              <a:gd name="T69" fmla="*/ 2147483647 h 288"/>
              <a:gd name="T70" fmla="*/ 2147483647 w 160"/>
              <a:gd name="T71" fmla="*/ 2147483647 h 288"/>
              <a:gd name="T72" fmla="*/ 2147483647 w 160"/>
              <a:gd name="T73" fmla="*/ 2147483647 h 288"/>
              <a:gd name="T74" fmla="*/ 2147483647 w 160"/>
              <a:gd name="T75" fmla="*/ 2147483647 h 288"/>
              <a:gd name="T76" fmla="*/ 2147483647 w 160"/>
              <a:gd name="T77" fmla="*/ 2147483647 h 288"/>
              <a:gd name="T78" fmla="*/ 2147483647 w 160"/>
              <a:gd name="T79" fmla="*/ 2147483647 h 288"/>
              <a:gd name="T80" fmla="*/ 2147483647 w 160"/>
              <a:gd name="T81" fmla="*/ 2147483647 h 288"/>
              <a:gd name="T82" fmla="*/ 2147483647 w 160"/>
              <a:gd name="T83" fmla="*/ 2147483647 h 288"/>
              <a:gd name="T84" fmla="*/ 2147483647 w 160"/>
              <a:gd name="T85" fmla="*/ 2147483647 h 288"/>
              <a:gd name="T86" fmla="*/ 2147483647 w 160"/>
              <a:gd name="T87" fmla="*/ 2147483647 h 288"/>
              <a:gd name="T88" fmla="*/ 2147483647 w 160"/>
              <a:gd name="T89" fmla="*/ 2147483647 h 288"/>
              <a:gd name="T90" fmla="*/ 2147483647 w 160"/>
              <a:gd name="T91" fmla="*/ 2147483647 h 288"/>
              <a:gd name="T92" fmla="*/ 2147483647 w 160"/>
              <a:gd name="T93" fmla="*/ 2147483647 h 288"/>
              <a:gd name="T94" fmla="*/ 2147483647 w 160"/>
              <a:gd name="T95" fmla="*/ 2147483647 h 288"/>
              <a:gd name="T96" fmla="*/ 2147483647 w 160"/>
              <a:gd name="T97" fmla="*/ 2147483647 h 288"/>
              <a:gd name="T98" fmla="*/ 2147483647 w 160"/>
              <a:gd name="T99" fmla="*/ 2147483647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288"/>
              <a:gd name="T152" fmla="*/ 160 w 160"/>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288">
                <a:moveTo>
                  <a:pt x="68" y="248"/>
                </a:moveTo>
                <a:lnTo>
                  <a:pt x="74" y="244"/>
                </a:lnTo>
                <a:lnTo>
                  <a:pt x="84" y="242"/>
                </a:lnTo>
                <a:lnTo>
                  <a:pt x="102" y="236"/>
                </a:lnTo>
                <a:lnTo>
                  <a:pt x="98" y="232"/>
                </a:lnTo>
                <a:lnTo>
                  <a:pt x="96" y="230"/>
                </a:lnTo>
                <a:lnTo>
                  <a:pt x="94" y="228"/>
                </a:lnTo>
                <a:lnTo>
                  <a:pt x="120" y="214"/>
                </a:lnTo>
                <a:lnTo>
                  <a:pt x="122" y="212"/>
                </a:lnTo>
                <a:lnTo>
                  <a:pt x="124" y="208"/>
                </a:lnTo>
                <a:lnTo>
                  <a:pt x="122" y="204"/>
                </a:lnTo>
                <a:lnTo>
                  <a:pt x="122" y="198"/>
                </a:lnTo>
                <a:lnTo>
                  <a:pt x="122" y="194"/>
                </a:lnTo>
                <a:lnTo>
                  <a:pt x="120" y="188"/>
                </a:lnTo>
                <a:lnTo>
                  <a:pt x="120" y="170"/>
                </a:lnTo>
                <a:lnTo>
                  <a:pt x="114" y="156"/>
                </a:lnTo>
                <a:lnTo>
                  <a:pt x="108" y="146"/>
                </a:lnTo>
                <a:lnTo>
                  <a:pt x="92" y="126"/>
                </a:lnTo>
                <a:lnTo>
                  <a:pt x="88" y="120"/>
                </a:lnTo>
                <a:lnTo>
                  <a:pt x="82" y="114"/>
                </a:lnTo>
                <a:lnTo>
                  <a:pt x="76" y="112"/>
                </a:lnTo>
                <a:lnTo>
                  <a:pt x="72" y="108"/>
                </a:lnTo>
                <a:lnTo>
                  <a:pt x="70" y="102"/>
                </a:lnTo>
                <a:lnTo>
                  <a:pt x="64" y="98"/>
                </a:lnTo>
                <a:lnTo>
                  <a:pt x="56" y="92"/>
                </a:lnTo>
                <a:lnTo>
                  <a:pt x="46" y="84"/>
                </a:lnTo>
                <a:lnTo>
                  <a:pt x="36" y="74"/>
                </a:lnTo>
                <a:lnTo>
                  <a:pt x="34" y="68"/>
                </a:lnTo>
                <a:lnTo>
                  <a:pt x="32" y="64"/>
                </a:lnTo>
                <a:lnTo>
                  <a:pt x="40" y="62"/>
                </a:lnTo>
                <a:lnTo>
                  <a:pt x="44" y="58"/>
                </a:lnTo>
                <a:lnTo>
                  <a:pt x="44" y="50"/>
                </a:lnTo>
                <a:lnTo>
                  <a:pt x="28" y="46"/>
                </a:lnTo>
                <a:lnTo>
                  <a:pt x="14" y="40"/>
                </a:lnTo>
                <a:lnTo>
                  <a:pt x="8" y="36"/>
                </a:lnTo>
                <a:lnTo>
                  <a:pt x="4" y="32"/>
                </a:lnTo>
                <a:lnTo>
                  <a:pt x="0" y="26"/>
                </a:lnTo>
                <a:lnTo>
                  <a:pt x="0" y="18"/>
                </a:lnTo>
                <a:lnTo>
                  <a:pt x="0" y="14"/>
                </a:lnTo>
                <a:lnTo>
                  <a:pt x="10" y="14"/>
                </a:lnTo>
                <a:lnTo>
                  <a:pt x="18" y="14"/>
                </a:lnTo>
                <a:lnTo>
                  <a:pt x="28" y="12"/>
                </a:lnTo>
                <a:lnTo>
                  <a:pt x="36" y="6"/>
                </a:lnTo>
                <a:lnTo>
                  <a:pt x="46" y="2"/>
                </a:lnTo>
                <a:lnTo>
                  <a:pt x="54" y="0"/>
                </a:lnTo>
                <a:lnTo>
                  <a:pt x="60" y="2"/>
                </a:lnTo>
                <a:lnTo>
                  <a:pt x="64" y="4"/>
                </a:lnTo>
                <a:lnTo>
                  <a:pt x="70" y="6"/>
                </a:lnTo>
                <a:lnTo>
                  <a:pt x="76" y="6"/>
                </a:lnTo>
                <a:lnTo>
                  <a:pt x="78" y="12"/>
                </a:lnTo>
                <a:lnTo>
                  <a:pt x="80" y="16"/>
                </a:lnTo>
                <a:lnTo>
                  <a:pt x="88" y="24"/>
                </a:lnTo>
                <a:lnTo>
                  <a:pt x="96" y="30"/>
                </a:lnTo>
                <a:lnTo>
                  <a:pt x="104" y="32"/>
                </a:lnTo>
                <a:lnTo>
                  <a:pt x="102" y="38"/>
                </a:lnTo>
                <a:lnTo>
                  <a:pt x="100" y="44"/>
                </a:lnTo>
                <a:lnTo>
                  <a:pt x="96" y="44"/>
                </a:lnTo>
                <a:lnTo>
                  <a:pt x="90" y="44"/>
                </a:lnTo>
                <a:lnTo>
                  <a:pt x="88" y="44"/>
                </a:lnTo>
                <a:lnTo>
                  <a:pt x="88" y="50"/>
                </a:lnTo>
                <a:lnTo>
                  <a:pt x="86" y="56"/>
                </a:lnTo>
                <a:lnTo>
                  <a:pt x="82" y="60"/>
                </a:lnTo>
                <a:lnTo>
                  <a:pt x="78" y="68"/>
                </a:lnTo>
                <a:lnTo>
                  <a:pt x="76" y="74"/>
                </a:lnTo>
                <a:lnTo>
                  <a:pt x="78" y="90"/>
                </a:lnTo>
                <a:lnTo>
                  <a:pt x="82" y="94"/>
                </a:lnTo>
                <a:lnTo>
                  <a:pt x="84" y="98"/>
                </a:lnTo>
                <a:lnTo>
                  <a:pt x="92" y="102"/>
                </a:lnTo>
                <a:lnTo>
                  <a:pt x="106" y="118"/>
                </a:lnTo>
                <a:lnTo>
                  <a:pt x="118" y="132"/>
                </a:lnTo>
                <a:lnTo>
                  <a:pt x="130" y="146"/>
                </a:lnTo>
                <a:lnTo>
                  <a:pt x="148" y="158"/>
                </a:lnTo>
                <a:lnTo>
                  <a:pt x="148" y="166"/>
                </a:lnTo>
                <a:lnTo>
                  <a:pt x="152" y="182"/>
                </a:lnTo>
                <a:lnTo>
                  <a:pt x="160" y="206"/>
                </a:lnTo>
                <a:lnTo>
                  <a:pt x="156" y="212"/>
                </a:lnTo>
                <a:lnTo>
                  <a:pt x="156" y="218"/>
                </a:lnTo>
                <a:lnTo>
                  <a:pt x="156" y="224"/>
                </a:lnTo>
                <a:lnTo>
                  <a:pt x="154" y="228"/>
                </a:lnTo>
                <a:lnTo>
                  <a:pt x="148" y="236"/>
                </a:lnTo>
                <a:lnTo>
                  <a:pt x="138" y="244"/>
                </a:lnTo>
                <a:lnTo>
                  <a:pt x="128" y="248"/>
                </a:lnTo>
                <a:lnTo>
                  <a:pt x="120" y="250"/>
                </a:lnTo>
                <a:lnTo>
                  <a:pt x="112" y="258"/>
                </a:lnTo>
                <a:lnTo>
                  <a:pt x="104" y="272"/>
                </a:lnTo>
                <a:lnTo>
                  <a:pt x="94" y="284"/>
                </a:lnTo>
                <a:lnTo>
                  <a:pt x="90" y="288"/>
                </a:lnTo>
                <a:lnTo>
                  <a:pt x="84" y="288"/>
                </a:lnTo>
                <a:lnTo>
                  <a:pt x="82" y="288"/>
                </a:lnTo>
                <a:lnTo>
                  <a:pt x="80" y="286"/>
                </a:lnTo>
                <a:lnTo>
                  <a:pt x="80" y="278"/>
                </a:lnTo>
                <a:lnTo>
                  <a:pt x="80" y="270"/>
                </a:lnTo>
                <a:lnTo>
                  <a:pt x="82" y="264"/>
                </a:lnTo>
                <a:lnTo>
                  <a:pt x="82" y="258"/>
                </a:lnTo>
                <a:lnTo>
                  <a:pt x="80" y="252"/>
                </a:lnTo>
                <a:lnTo>
                  <a:pt x="74" y="252"/>
                </a:lnTo>
                <a:lnTo>
                  <a:pt x="70" y="250"/>
                </a:lnTo>
                <a:lnTo>
                  <a:pt x="66" y="250"/>
                </a:lnTo>
                <a:lnTo>
                  <a:pt x="64" y="250"/>
                </a:lnTo>
                <a:lnTo>
                  <a:pt x="68" y="248"/>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213" name="Freeform 422"/>
          <p:cNvSpPr>
            <a:spLocks/>
          </p:cNvSpPr>
          <p:nvPr/>
        </p:nvSpPr>
        <p:spPr bwMode="auto">
          <a:xfrm>
            <a:off x="6854857" y="3277627"/>
            <a:ext cx="144689" cy="127584"/>
          </a:xfrm>
          <a:custGeom>
            <a:avLst/>
            <a:gdLst>
              <a:gd name="T0" fmla="*/ 2147483647 w 92"/>
              <a:gd name="T1" fmla="*/ 0 h 82"/>
              <a:gd name="T2" fmla="*/ 2147483647 w 92"/>
              <a:gd name="T3" fmla="*/ 2147483647 h 82"/>
              <a:gd name="T4" fmla="*/ 2147483647 w 92"/>
              <a:gd name="T5" fmla="*/ 2147483647 h 82"/>
              <a:gd name="T6" fmla="*/ 2147483647 w 92"/>
              <a:gd name="T7" fmla="*/ 2147483647 h 82"/>
              <a:gd name="T8" fmla="*/ 2147483647 w 92"/>
              <a:gd name="T9" fmla="*/ 2147483647 h 82"/>
              <a:gd name="T10" fmla="*/ 2147483647 w 92"/>
              <a:gd name="T11" fmla="*/ 2147483647 h 82"/>
              <a:gd name="T12" fmla="*/ 2147483647 w 92"/>
              <a:gd name="T13" fmla="*/ 2147483647 h 82"/>
              <a:gd name="T14" fmla="*/ 2147483647 w 92"/>
              <a:gd name="T15" fmla="*/ 2147483647 h 82"/>
              <a:gd name="T16" fmla="*/ 2147483647 w 92"/>
              <a:gd name="T17" fmla="*/ 2147483647 h 82"/>
              <a:gd name="T18" fmla="*/ 2147483647 w 92"/>
              <a:gd name="T19" fmla="*/ 2147483647 h 82"/>
              <a:gd name="T20" fmla="*/ 2147483647 w 92"/>
              <a:gd name="T21" fmla="*/ 2147483647 h 82"/>
              <a:gd name="T22" fmla="*/ 2147483647 w 92"/>
              <a:gd name="T23" fmla="*/ 2147483647 h 82"/>
              <a:gd name="T24" fmla="*/ 2147483647 w 92"/>
              <a:gd name="T25" fmla="*/ 2147483647 h 82"/>
              <a:gd name="T26" fmla="*/ 2147483647 w 92"/>
              <a:gd name="T27" fmla="*/ 2147483647 h 82"/>
              <a:gd name="T28" fmla="*/ 2147483647 w 92"/>
              <a:gd name="T29" fmla="*/ 2147483647 h 82"/>
              <a:gd name="T30" fmla="*/ 2147483647 w 92"/>
              <a:gd name="T31" fmla="*/ 2147483647 h 82"/>
              <a:gd name="T32" fmla="*/ 2147483647 w 92"/>
              <a:gd name="T33" fmla="*/ 2147483647 h 82"/>
              <a:gd name="T34" fmla="*/ 0 w 92"/>
              <a:gd name="T35" fmla="*/ 2147483647 h 82"/>
              <a:gd name="T36" fmla="*/ 2147483647 w 92"/>
              <a:gd name="T37" fmla="*/ 2147483647 h 82"/>
              <a:gd name="T38" fmla="*/ 2147483647 w 92"/>
              <a:gd name="T39" fmla="*/ 2147483647 h 82"/>
              <a:gd name="T40" fmla="*/ 2147483647 w 92"/>
              <a:gd name="T41" fmla="*/ 2147483647 h 82"/>
              <a:gd name="T42" fmla="*/ 2147483647 w 92"/>
              <a:gd name="T43" fmla="*/ 2147483647 h 82"/>
              <a:gd name="T44" fmla="*/ 2147483647 w 92"/>
              <a:gd name="T45" fmla="*/ 2147483647 h 82"/>
              <a:gd name="T46" fmla="*/ 2147483647 w 92"/>
              <a:gd name="T47" fmla="*/ 2147483647 h 82"/>
              <a:gd name="T48" fmla="*/ 2147483647 w 92"/>
              <a:gd name="T49" fmla="*/ 2147483647 h 82"/>
              <a:gd name="T50" fmla="*/ 2147483647 w 92"/>
              <a:gd name="T51" fmla="*/ 2147483647 h 82"/>
              <a:gd name="T52" fmla="*/ 2147483647 w 92"/>
              <a:gd name="T53" fmla="*/ 2147483647 h 82"/>
              <a:gd name="T54" fmla="*/ 2147483647 w 92"/>
              <a:gd name="T55" fmla="*/ 2147483647 h 82"/>
              <a:gd name="T56" fmla="*/ 2147483647 w 92"/>
              <a:gd name="T57" fmla="*/ 2147483647 h 82"/>
              <a:gd name="T58" fmla="*/ 2147483647 w 92"/>
              <a:gd name="T59" fmla="*/ 2147483647 h 82"/>
              <a:gd name="T60" fmla="*/ 2147483647 w 92"/>
              <a:gd name="T61" fmla="*/ 2147483647 h 82"/>
              <a:gd name="T62" fmla="*/ 2147483647 w 92"/>
              <a:gd name="T63" fmla="*/ 2147483647 h 82"/>
              <a:gd name="T64" fmla="*/ 2147483647 w 92"/>
              <a:gd name="T65" fmla="*/ 2147483647 h 82"/>
              <a:gd name="T66" fmla="*/ 2147483647 w 92"/>
              <a:gd name="T67" fmla="*/ 2147483647 h 82"/>
              <a:gd name="T68" fmla="*/ 2147483647 w 92"/>
              <a:gd name="T69" fmla="*/ 2147483647 h 82"/>
              <a:gd name="T70" fmla="*/ 2147483647 w 92"/>
              <a:gd name="T71" fmla="*/ 2147483647 h 82"/>
              <a:gd name="T72" fmla="*/ 2147483647 w 92"/>
              <a:gd name="T73" fmla="*/ 2147483647 h 82"/>
              <a:gd name="T74" fmla="*/ 2147483647 w 92"/>
              <a:gd name="T75" fmla="*/ 2147483647 h 82"/>
              <a:gd name="T76" fmla="*/ 2147483647 w 92"/>
              <a:gd name="T77" fmla="*/ 2147483647 h 82"/>
              <a:gd name="T78" fmla="*/ 2147483647 w 92"/>
              <a:gd name="T79" fmla="*/ 2147483647 h 82"/>
              <a:gd name="T80" fmla="*/ 2147483647 w 92"/>
              <a:gd name="T81" fmla="*/ 2147483647 h 82"/>
              <a:gd name="T82" fmla="*/ 2147483647 w 92"/>
              <a:gd name="T83" fmla="*/ 2147483647 h 82"/>
              <a:gd name="T84" fmla="*/ 2147483647 w 92"/>
              <a:gd name="T85" fmla="*/ 2147483647 h 82"/>
              <a:gd name="T86" fmla="*/ 2147483647 w 92"/>
              <a:gd name="T87" fmla="*/ 2147483647 h 82"/>
              <a:gd name="T88" fmla="*/ 2147483647 w 92"/>
              <a:gd name="T89" fmla="*/ 0 h 82"/>
              <a:gd name="T90" fmla="*/ 2147483647 w 92"/>
              <a:gd name="T91" fmla="*/ 0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
              <a:gd name="T139" fmla="*/ 0 h 82"/>
              <a:gd name="T140" fmla="*/ 92 w 92"/>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 h="82">
                <a:moveTo>
                  <a:pt x="86" y="0"/>
                </a:moveTo>
                <a:lnTo>
                  <a:pt x="84" y="2"/>
                </a:lnTo>
                <a:lnTo>
                  <a:pt x="80" y="4"/>
                </a:lnTo>
                <a:lnTo>
                  <a:pt x="76" y="2"/>
                </a:lnTo>
                <a:lnTo>
                  <a:pt x="70" y="2"/>
                </a:lnTo>
                <a:lnTo>
                  <a:pt x="66" y="2"/>
                </a:lnTo>
                <a:lnTo>
                  <a:pt x="64" y="6"/>
                </a:lnTo>
                <a:lnTo>
                  <a:pt x="62" y="12"/>
                </a:lnTo>
                <a:lnTo>
                  <a:pt x="56" y="8"/>
                </a:lnTo>
                <a:lnTo>
                  <a:pt x="50" y="6"/>
                </a:lnTo>
                <a:lnTo>
                  <a:pt x="42" y="4"/>
                </a:lnTo>
                <a:lnTo>
                  <a:pt x="32" y="4"/>
                </a:lnTo>
                <a:lnTo>
                  <a:pt x="20" y="4"/>
                </a:lnTo>
                <a:lnTo>
                  <a:pt x="10" y="8"/>
                </a:lnTo>
                <a:lnTo>
                  <a:pt x="6" y="12"/>
                </a:lnTo>
                <a:lnTo>
                  <a:pt x="2" y="16"/>
                </a:lnTo>
                <a:lnTo>
                  <a:pt x="2" y="22"/>
                </a:lnTo>
                <a:lnTo>
                  <a:pt x="0" y="28"/>
                </a:lnTo>
                <a:lnTo>
                  <a:pt x="2" y="34"/>
                </a:lnTo>
                <a:lnTo>
                  <a:pt x="4" y="40"/>
                </a:lnTo>
                <a:lnTo>
                  <a:pt x="6" y="44"/>
                </a:lnTo>
                <a:lnTo>
                  <a:pt x="8" y="50"/>
                </a:lnTo>
                <a:lnTo>
                  <a:pt x="10" y="56"/>
                </a:lnTo>
                <a:lnTo>
                  <a:pt x="10" y="58"/>
                </a:lnTo>
                <a:lnTo>
                  <a:pt x="14" y="64"/>
                </a:lnTo>
                <a:lnTo>
                  <a:pt x="16" y="68"/>
                </a:lnTo>
                <a:lnTo>
                  <a:pt x="20" y="72"/>
                </a:lnTo>
                <a:lnTo>
                  <a:pt x="26" y="72"/>
                </a:lnTo>
                <a:lnTo>
                  <a:pt x="26" y="82"/>
                </a:lnTo>
                <a:lnTo>
                  <a:pt x="32" y="80"/>
                </a:lnTo>
                <a:lnTo>
                  <a:pt x="36" y="78"/>
                </a:lnTo>
                <a:lnTo>
                  <a:pt x="42" y="74"/>
                </a:lnTo>
                <a:lnTo>
                  <a:pt x="52" y="72"/>
                </a:lnTo>
                <a:lnTo>
                  <a:pt x="70" y="66"/>
                </a:lnTo>
                <a:lnTo>
                  <a:pt x="66" y="62"/>
                </a:lnTo>
                <a:lnTo>
                  <a:pt x="64" y="60"/>
                </a:lnTo>
                <a:lnTo>
                  <a:pt x="62" y="58"/>
                </a:lnTo>
                <a:lnTo>
                  <a:pt x="88" y="44"/>
                </a:lnTo>
                <a:lnTo>
                  <a:pt x="90" y="42"/>
                </a:lnTo>
                <a:lnTo>
                  <a:pt x="92" y="38"/>
                </a:lnTo>
                <a:lnTo>
                  <a:pt x="90" y="34"/>
                </a:lnTo>
                <a:lnTo>
                  <a:pt x="90" y="28"/>
                </a:lnTo>
                <a:lnTo>
                  <a:pt x="90" y="24"/>
                </a:lnTo>
                <a:lnTo>
                  <a:pt x="88" y="18"/>
                </a:lnTo>
                <a:lnTo>
                  <a:pt x="88" y="0"/>
                </a:lnTo>
                <a:lnTo>
                  <a:pt x="8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14" name="Freeform 423"/>
          <p:cNvSpPr>
            <a:spLocks/>
          </p:cNvSpPr>
          <p:nvPr/>
        </p:nvSpPr>
        <p:spPr bwMode="auto">
          <a:xfrm>
            <a:off x="6758397" y="3034907"/>
            <a:ext cx="233371" cy="261391"/>
          </a:xfrm>
          <a:custGeom>
            <a:avLst/>
            <a:gdLst>
              <a:gd name="T0" fmla="*/ 2147483647 w 150"/>
              <a:gd name="T1" fmla="*/ 2147483647 h 168"/>
              <a:gd name="T2" fmla="*/ 2147483647 w 150"/>
              <a:gd name="T3" fmla="*/ 2147483647 h 168"/>
              <a:gd name="T4" fmla="*/ 2147483647 w 150"/>
              <a:gd name="T5" fmla="*/ 2147483647 h 168"/>
              <a:gd name="T6" fmla="*/ 2147483647 w 150"/>
              <a:gd name="T7" fmla="*/ 2147483647 h 168"/>
              <a:gd name="T8" fmla="*/ 2147483647 w 150"/>
              <a:gd name="T9" fmla="*/ 2147483647 h 168"/>
              <a:gd name="T10" fmla="*/ 2147483647 w 150"/>
              <a:gd name="T11" fmla="*/ 2147483647 h 168"/>
              <a:gd name="T12" fmla="*/ 2147483647 w 150"/>
              <a:gd name="T13" fmla="*/ 2147483647 h 168"/>
              <a:gd name="T14" fmla="*/ 2147483647 w 150"/>
              <a:gd name="T15" fmla="*/ 2147483647 h 168"/>
              <a:gd name="T16" fmla="*/ 2147483647 w 150"/>
              <a:gd name="T17" fmla="*/ 2147483647 h 168"/>
              <a:gd name="T18" fmla="*/ 2147483647 w 150"/>
              <a:gd name="T19" fmla="*/ 2147483647 h 168"/>
              <a:gd name="T20" fmla="*/ 2147483647 w 150"/>
              <a:gd name="T21" fmla="*/ 2147483647 h 168"/>
              <a:gd name="T22" fmla="*/ 2147483647 w 150"/>
              <a:gd name="T23" fmla="*/ 2147483647 h 168"/>
              <a:gd name="T24" fmla="*/ 2147483647 w 150"/>
              <a:gd name="T25" fmla="*/ 2147483647 h 168"/>
              <a:gd name="T26" fmla="*/ 2147483647 w 150"/>
              <a:gd name="T27" fmla="*/ 2147483647 h 168"/>
              <a:gd name="T28" fmla="*/ 2147483647 w 150"/>
              <a:gd name="T29" fmla="*/ 2147483647 h 168"/>
              <a:gd name="T30" fmla="*/ 2147483647 w 150"/>
              <a:gd name="T31" fmla="*/ 2147483647 h 168"/>
              <a:gd name="T32" fmla="*/ 0 w 150"/>
              <a:gd name="T33" fmla="*/ 2147483647 h 168"/>
              <a:gd name="T34" fmla="*/ 2147483647 w 150"/>
              <a:gd name="T35" fmla="*/ 2147483647 h 168"/>
              <a:gd name="T36" fmla="*/ 2147483647 w 150"/>
              <a:gd name="T37" fmla="*/ 2147483647 h 168"/>
              <a:gd name="T38" fmla="*/ 2147483647 w 150"/>
              <a:gd name="T39" fmla="*/ 2147483647 h 168"/>
              <a:gd name="T40" fmla="*/ 2147483647 w 150"/>
              <a:gd name="T41" fmla="*/ 2147483647 h 168"/>
              <a:gd name="T42" fmla="*/ 2147483647 w 150"/>
              <a:gd name="T43" fmla="*/ 2147483647 h 168"/>
              <a:gd name="T44" fmla="*/ 2147483647 w 150"/>
              <a:gd name="T45" fmla="*/ 2147483647 h 168"/>
              <a:gd name="T46" fmla="*/ 2147483647 w 150"/>
              <a:gd name="T47" fmla="*/ 2147483647 h 168"/>
              <a:gd name="T48" fmla="*/ 2147483647 w 150"/>
              <a:gd name="T49" fmla="*/ 2147483647 h 168"/>
              <a:gd name="T50" fmla="*/ 2147483647 w 150"/>
              <a:gd name="T51" fmla="*/ 2147483647 h 168"/>
              <a:gd name="T52" fmla="*/ 2147483647 w 150"/>
              <a:gd name="T53" fmla="*/ 2147483647 h 168"/>
              <a:gd name="T54" fmla="*/ 2147483647 w 150"/>
              <a:gd name="T55" fmla="*/ 2147483647 h 168"/>
              <a:gd name="T56" fmla="*/ 2147483647 w 150"/>
              <a:gd name="T57" fmla="*/ 2147483647 h 168"/>
              <a:gd name="T58" fmla="*/ 2147483647 w 150"/>
              <a:gd name="T59" fmla="*/ 2147483647 h 168"/>
              <a:gd name="T60" fmla="*/ 2147483647 w 150"/>
              <a:gd name="T61" fmla="*/ 2147483647 h 168"/>
              <a:gd name="T62" fmla="*/ 2147483647 w 150"/>
              <a:gd name="T63" fmla="*/ 2147483647 h 168"/>
              <a:gd name="T64" fmla="*/ 2147483647 w 150"/>
              <a:gd name="T65" fmla="*/ 2147483647 h 168"/>
              <a:gd name="T66" fmla="*/ 2147483647 w 150"/>
              <a:gd name="T67" fmla="*/ 2147483647 h 168"/>
              <a:gd name="T68" fmla="*/ 2147483647 w 150"/>
              <a:gd name="T69" fmla="*/ 2147483647 h 168"/>
              <a:gd name="T70" fmla="*/ 2147483647 w 150"/>
              <a:gd name="T71" fmla="*/ 2147483647 h 168"/>
              <a:gd name="T72" fmla="*/ 2147483647 w 150"/>
              <a:gd name="T73" fmla="*/ 2147483647 h 168"/>
              <a:gd name="T74" fmla="*/ 2147483647 w 150"/>
              <a:gd name="T75" fmla="*/ 2147483647 h 168"/>
              <a:gd name="T76" fmla="*/ 2147483647 w 150"/>
              <a:gd name="T77" fmla="*/ 2147483647 h 168"/>
              <a:gd name="T78" fmla="*/ 2147483647 w 150"/>
              <a:gd name="T79" fmla="*/ 2147483647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168"/>
              <a:gd name="T122" fmla="*/ 150 w 150"/>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168">
                <a:moveTo>
                  <a:pt x="112" y="162"/>
                </a:moveTo>
                <a:lnTo>
                  <a:pt x="110" y="134"/>
                </a:lnTo>
                <a:lnTo>
                  <a:pt x="106" y="130"/>
                </a:lnTo>
                <a:lnTo>
                  <a:pt x="100" y="124"/>
                </a:lnTo>
                <a:lnTo>
                  <a:pt x="96" y="116"/>
                </a:lnTo>
                <a:lnTo>
                  <a:pt x="94" y="110"/>
                </a:lnTo>
                <a:lnTo>
                  <a:pt x="94" y="106"/>
                </a:lnTo>
                <a:lnTo>
                  <a:pt x="92" y="102"/>
                </a:lnTo>
                <a:lnTo>
                  <a:pt x="86" y="96"/>
                </a:lnTo>
                <a:lnTo>
                  <a:pt x="80" y="90"/>
                </a:lnTo>
                <a:lnTo>
                  <a:pt x="76" y="82"/>
                </a:lnTo>
                <a:lnTo>
                  <a:pt x="70" y="82"/>
                </a:lnTo>
                <a:lnTo>
                  <a:pt x="66" y="84"/>
                </a:lnTo>
                <a:lnTo>
                  <a:pt x="62" y="88"/>
                </a:lnTo>
                <a:lnTo>
                  <a:pt x="60" y="92"/>
                </a:lnTo>
                <a:lnTo>
                  <a:pt x="56" y="94"/>
                </a:lnTo>
                <a:lnTo>
                  <a:pt x="54" y="92"/>
                </a:lnTo>
                <a:lnTo>
                  <a:pt x="52" y="90"/>
                </a:lnTo>
                <a:lnTo>
                  <a:pt x="50" y="88"/>
                </a:lnTo>
                <a:lnTo>
                  <a:pt x="46" y="86"/>
                </a:lnTo>
                <a:lnTo>
                  <a:pt x="42" y="86"/>
                </a:lnTo>
                <a:lnTo>
                  <a:pt x="38" y="90"/>
                </a:lnTo>
                <a:lnTo>
                  <a:pt x="30" y="96"/>
                </a:lnTo>
                <a:lnTo>
                  <a:pt x="28" y="76"/>
                </a:lnTo>
                <a:lnTo>
                  <a:pt x="28" y="68"/>
                </a:lnTo>
                <a:lnTo>
                  <a:pt x="28" y="62"/>
                </a:lnTo>
                <a:lnTo>
                  <a:pt x="24" y="60"/>
                </a:lnTo>
                <a:lnTo>
                  <a:pt x="20" y="60"/>
                </a:lnTo>
                <a:lnTo>
                  <a:pt x="16" y="60"/>
                </a:lnTo>
                <a:lnTo>
                  <a:pt x="12" y="60"/>
                </a:lnTo>
                <a:lnTo>
                  <a:pt x="8" y="56"/>
                </a:lnTo>
                <a:lnTo>
                  <a:pt x="6" y="48"/>
                </a:lnTo>
                <a:lnTo>
                  <a:pt x="4" y="44"/>
                </a:lnTo>
                <a:lnTo>
                  <a:pt x="0" y="40"/>
                </a:lnTo>
                <a:lnTo>
                  <a:pt x="8" y="34"/>
                </a:lnTo>
                <a:lnTo>
                  <a:pt x="10" y="30"/>
                </a:lnTo>
                <a:lnTo>
                  <a:pt x="10" y="26"/>
                </a:lnTo>
                <a:lnTo>
                  <a:pt x="12" y="22"/>
                </a:lnTo>
                <a:lnTo>
                  <a:pt x="16" y="20"/>
                </a:lnTo>
                <a:lnTo>
                  <a:pt x="22" y="24"/>
                </a:lnTo>
                <a:lnTo>
                  <a:pt x="24" y="24"/>
                </a:lnTo>
                <a:lnTo>
                  <a:pt x="28" y="22"/>
                </a:lnTo>
                <a:lnTo>
                  <a:pt x="24" y="16"/>
                </a:lnTo>
                <a:lnTo>
                  <a:pt x="22" y="8"/>
                </a:lnTo>
                <a:lnTo>
                  <a:pt x="22" y="4"/>
                </a:lnTo>
                <a:lnTo>
                  <a:pt x="24" y="2"/>
                </a:lnTo>
                <a:lnTo>
                  <a:pt x="30" y="0"/>
                </a:lnTo>
                <a:lnTo>
                  <a:pt x="30" y="4"/>
                </a:lnTo>
                <a:lnTo>
                  <a:pt x="30" y="12"/>
                </a:lnTo>
                <a:lnTo>
                  <a:pt x="34" y="18"/>
                </a:lnTo>
                <a:lnTo>
                  <a:pt x="38" y="22"/>
                </a:lnTo>
                <a:lnTo>
                  <a:pt x="44" y="26"/>
                </a:lnTo>
                <a:lnTo>
                  <a:pt x="58" y="32"/>
                </a:lnTo>
                <a:lnTo>
                  <a:pt x="74" y="36"/>
                </a:lnTo>
                <a:lnTo>
                  <a:pt x="74" y="44"/>
                </a:lnTo>
                <a:lnTo>
                  <a:pt x="70" y="48"/>
                </a:lnTo>
                <a:lnTo>
                  <a:pt x="62" y="50"/>
                </a:lnTo>
                <a:lnTo>
                  <a:pt x="64" y="54"/>
                </a:lnTo>
                <a:lnTo>
                  <a:pt x="66" y="60"/>
                </a:lnTo>
                <a:lnTo>
                  <a:pt x="76" y="70"/>
                </a:lnTo>
                <a:lnTo>
                  <a:pt x="86" y="78"/>
                </a:lnTo>
                <a:lnTo>
                  <a:pt x="94" y="84"/>
                </a:lnTo>
                <a:lnTo>
                  <a:pt x="100" y="88"/>
                </a:lnTo>
                <a:lnTo>
                  <a:pt x="102" y="94"/>
                </a:lnTo>
                <a:lnTo>
                  <a:pt x="106" y="98"/>
                </a:lnTo>
                <a:lnTo>
                  <a:pt x="112" y="100"/>
                </a:lnTo>
                <a:lnTo>
                  <a:pt x="118" y="106"/>
                </a:lnTo>
                <a:lnTo>
                  <a:pt x="122" y="112"/>
                </a:lnTo>
                <a:lnTo>
                  <a:pt x="138" y="132"/>
                </a:lnTo>
                <a:lnTo>
                  <a:pt x="144" y="142"/>
                </a:lnTo>
                <a:lnTo>
                  <a:pt x="150" y="156"/>
                </a:lnTo>
                <a:lnTo>
                  <a:pt x="148" y="156"/>
                </a:lnTo>
                <a:lnTo>
                  <a:pt x="146" y="158"/>
                </a:lnTo>
                <a:lnTo>
                  <a:pt x="142" y="160"/>
                </a:lnTo>
                <a:lnTo>
                  <a:pt x="138" y="158"/>
                </a:lnTo>
                <a:lnTo>
                  <a:pt x="132" y="158"/>
                </a:lnTo>
                <a:lnTo>
                  <a:pt x="128" y="158"/>
                </a:lnTo>
                <a:lnTo>
                  <a:pt x="126" y="162"/>
                </a:lnTo>
                <a:lnTo>
                  <a:pt x="124" y="168"/>
                </a:lnTo>
                <a:lnTo>
                  <a:pt x="118" y="166"/>
                </a:lnTo>
                <a:lnTo>
                  <a:pt x="112" y="162"/>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215" name="Freeform 424"/>
          <p:cNvSpPr>
            <a:spLocks/>
          </p:cNvSpPr>
          <p:nvPr/>
        </p:nvSpPr>
        <p:spPr bwMode="auto">
          <a:xfrm>
            <a:off x="6705499" y="3097143"/>
            <a:ext cx="227148" cy="457434"/>
          </a:xfrm>
          <a:custGeom>
            <a:avLst/>
            <a:gdLst>
              <a:gd name="T0" fmla="*/ 2147483647 w 146"/>
              <a:gd name="T1" fmla="*/ 2147483647 h 294"/>
              <a:gd name="T2" fmla="*/ 2147483647 w 146"/>
              <a:gd name="T3" fmla="*/ 2147483647 h 294"/>
              <a:gd name="T4" fmla="*/ 2147483647 w 146"/>
              <a:gd name="T5" fmla="*/ 2147483647 h 294"/>
              <a:gd name="T6" fmla="*/ 2147483647 w 146"/>
              <a:gd name="T7" fmla="*/ 2147483647 h 294"/>
              <a:gd name="T8" fmla="*/ 2147483647 w 146"/>
              <a:gd name="T9" fmla="*/ 2147483647 h 294"/>
              <a:gd name="T10" fmla="*/ 2147483647 w 146"/>
              <a:gd name="T11" fmla="*/ 2147483647 h 294"/>
              <a:gd name="T12" fmla="*/ 2147483647 w 146"/>
              <a:gd name="T13" fmla="*/ 2147483647 h 294"/>
              <a:gd name="T14" fmla="*/ 2147483647 w 146"/>
              <a:gd name="T15" fmla="*/ 2147483647 h 294"/>
              <a:gd name="T16" fmla="*/ 2147483647 w 146"/>
              <a:gd name="T17" fmla="*/ 2147483647 h 294"/>
              <a:gd name="T18" fmla="*/ 2147483647 w 146"/>
              <a:gd name="T19" fmla="*/ 2147483647 h 294"/>
              <a:gd name="T20" fmla="*/ 2147483647 w 146"/>
              <a:gd name="T21" fmla="*/ 2147483647 h 294"/>
              <a:gd name="T22" fmla="*/ 2147483647 w 146"/>
              <a:gd name="T23" fmla="*/ 2147483647 h 294"/>
              <a:gd name="T24" fmla="*/ 2147483647 w 146"/>
              <a:gd name="T25" fmla="*/ 2147483647 h 294"/>
              <a:gd name="T26" fmla="*/ 2147483647 w 146"/>
              <a:gd name="T27" fmla="*/ 2147483647 h 294"/>
              <a:gd name="T28" fmla="*/ 2147483647 w 146"/>
              <a:gd name="T29" fmla="*/ 2147483647 h 294"/>
              <a:gd name="T30" fmla="*/ 2147483647 w 146"/>
              <a:gd name="T31" fmla="*/ 2147483647 h 294"/>
              <a:gd name="T32" fmla="*/ 2147483647 w 146"/>
              <a:gd name="T33" fmla="*/ 2147483647 h 294"/>
              <a:gd name="T34" fmla="*/ 2147483647 w 146"/>
              <a:gd name="T35" fmla="*/ 2147483647 h 294"/>
              <a:gd name="T36" fmla="*/ 0 w 146"/>
              <a:gd name="T37" fmla="*/ 2147483647 h 294"/>
              <a:gd name="T38" fmla="*/ 2147483647 w 146"/>
              <a:gd name="T39" fmla="*/ 2147483647 h 294"/>
              <a:gd name="T40" fmla="*/ 2147483647 w 146"/>
              <a:gd name="T41" fmla="*/ 2147483647 h 294"/>
              <a:gd name="T42" fmla="*/ 2147483647 w 146"/>
              <a:gd name="T43" fmla="*/ 0 h 294"/>
              <a:gd name="T44" fmla="*/ 2147483647 w 146"/>
              <a:gd name="T45" fmla="*/ 2147483647 h 294"/>
              <a:gd name="T46" fmla="*/ 2147483647 w 146"/>
              <a:gd name="T47" fmla="*/ 2147483647 h 294"/>
              <a:gd name="T48" fmla="*/ 2147483647 w 146"/>
              <a:gd name="T49" fmla="*/ 2147483647 h 294"/>
              <a:gd name="T50" fmla="*/ 2147483647 w 146"/>
              <a:gd name="T51" fmla="*/ 2147483647 h 294"/>
              <a:gd name="T52" fmla="*/ 2147483647 w 146"/>
              <a:gd name="T53" fmla="*/ 2147483647 h 294"/>
              <a:gd name="T54" fmla="*/ 2147483647 w 146"/>
              <a:gd name="T55" fmla="*/ 2147483647 h 294"/>
              <a:gd name="T56" fmla="*/ 2147483647 w 146"/>
              <a:gd name="T57" fmla="*/ 2147483647 h 294"/>
              <a:gd name="T58" fmla="*/ 2147483647 w 146"/>
              <a:gd name="T59" fmla="*/ 2147483647 h 294"/>
              <a:gd name="T60" fmla="*/ 2147483647 w 146"/>
              <a:gd name="T61" fmla="*/ 2147483647 h 294"/>
              <a:gd name="T62" fmla="*/ 2147483647 w 146"/>
              <a:gd name="T63" fmla="*/ 2147483647 h 294"/>
              <a:gd name="T64" fmla="*/ 2147483647 w 146"/>
              <a:gd name="T65" fmla="*/ 2147483647 h 294"/>
              <a:gd name="T66" fmla="*/ 2147483647 w 146"/>
              <a:gd name="T67" fmla="*/ 2147483647 h 294"/>
              <a:gd name="T68" fmla="*/ 2147483647 w 146"/>
              <a:gd name="T69" fmla="*/ 2147483647 h 294"/>
              <a:gd name="T70" fmla="*/ 2147483647 w 146"/>
              <a:gd name="T71" fmla="*/ 2147483647 h 294"/>
              <a:gd name="T72" fmla="*/ 2147483647 w 146"/>
              <a:gd name="T73" fmla="*/ 2147483647 h 294"/>
              <a:gd name="T74" fmla="*/ 2147483647 w 146"/>
              <a:gd name="T75" fmla="*/ 2147483647 h 294"/>
              <a:gd name="T76" fmla="*/ 2147483647 w 146"/>
              <a:gd name="T77" fmla="*/ 2147483647 h 294"/>
              <a:gd name="T78" fmla="*/ 2147483647 w 146"/>
              <a:gd name="T79" fmla="*/ 2147483647 h 294"/>
              <a:gd name="T80" fmla="*/ 2147483647 w 146"/>
              <a:gd name="T81" fmla="*/ 2147483647 h 294"/>
              <a:gd name="T82" fmla="*/ 2147483647 w 146"/>
              <a:gd name="T83" fmla="*/ 2147483647 h 294"/>
              <a:gd name="T84" fmla="*/ 2147483647 w 146"/>
              <a:gd name="T85" fmla="*/ 2147483647 h 294"/>
              <a:gd name="T86" fmla="*/ 2147483647 w 146"/>
              <a:gd name="T87" fmla="*/ 2147483647 h 294"/>
              <a:gd name="T88" fmla="*/ 2147483647 w 146"/>
              <a:gd name="T89" fmla="*/ 2147483647 h 294"/>
              <a:gd name="T90" fmla="*/ 2147483647 w 146"/>
              <a:gd name="T91" fmla="*/ 2147483647 h 294"/>
              <a:gd name="T92" fmla="*/ 2147483647 w 146"/>
              <a:gd name="T93" fmla="*/ 2147483647 h 294"/>
              <a:gd name="T94" fmla="*/ 2147483647 w 146"/>
              <a:gd name="T95" fmla="*/ 2147483647 h 294"/>
              <a:gd name="T96" fmla="*/ 2147483647 w 146"/>
              <a:gd name="T97" fmla="*/ 2147483647 h 294"/>
              <a:gd name="T98" fmla="*/ 2147483647 w 146"/>
              <a:gd name="T99" fmla="*/ 2147483647 h 294"/>
              <a:gd name="T100" fmla="*/ 2147483647 w 146"/>
              <a:gd name="T101" fmla="*/ 2147483647 h 294"/>
              <a:gd name="T102" fmla="*/ 2147483647 w 146"/>
              <a:gd name="T103" fmla="*/ 2147483647 h 294"/>
              <a:gd name="T104" fmla="*/ 2147483647 w 146"/>
              <a:gd name="T105" fmla="*/ 2147483647 h 294"/>
              <a:gd name="T106" fmla="*/ 2147483647 w 146"/>
              <a:gd name="T107" fmla="*/ 2147483647 h 294"/>
              <a:gd name="T108" fmla="*/ 2147483647 w 146"/>
              <a:gd name="T109" fmla="*/ 2147483647 h 294"/>
              <a:gd name="T110" fmla="*/ 2147483647 w 146"/>
              <a:gd name="T111" fmla="*/ 2147483647 h 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
              <a:gd name="T169" fmla="*/ 0 h 294"/>
              <a:gd name="T170" fmla="*/ 146 w 146"/>
              <a:gd name="T171" fmla="*/ 294 h 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 h="294">
                <a:moveTo>
                  <a:pt x="112" y="286"/>
                </a:moveTo>
                <a:lnTo>
                  <a:pt x="102" y="286"/>
                </a:lnTo>
                <a:lnTo>
                  <a:pt x="100" y="292"/>
                </a:lnTo>
                <a:lnTo>
                  <a:pt x="98" y="294"/>
                </a:lnTo>
                <a:lnTo>
                  <a:pt x="94" y="294"/>
                </a:lnTo>
                <a:lnTo>
                  <a:pt x="90" y="294"/>
                </a:lnTo>
                <a:lnTo>
                  <a:pt x="88" y="292"/>
                </a:lnTo>
                <a:lnTo>
                  <a:pt x="82" y="284"/>
                </a:lnTo>
                <a:lnTo>
                  <a:pt x="76" y="278"/>
                </a:lnTo>
                <a:lnTo>
                  <a:pt x="72" y="274"/>
                </a:lnTo>
                <a:lnTo>
                  <a:pt x="66" y="274"/>
                </a:lnTo>
                <a:lnTo>
                  <a:pt x="54" y="254"/>
                </a:lnTo>
                <a:lnTo>
                  <a:pt x="46" y="248"/>
                </a:lnTo>
                <a:lnTo>
                  <a:pt x="40" y="244"/>
                </a:lnTo>
                <a:lnTo>
                  <a:pt x="36" y="250"/>
                </a:lnTo>
                <a:lnTo>
                  <a:pt x="34" y="246"/>
                </a:lnTo>
                <a:lnTo>
                  <a:pt x="32" y="238"/>
                </a:lnTo>
                <a:lnTo>
                  <a:pt x="32" y="222"/>
                </a:lnTo>
                <a:lnTo>
                  <a:pt x="34" y="186"/>
                </a:lnTo>
                <a:lnTo>
                  <a:pt x="40" y="186"/>
                </a:lnTo>
                <a:lnTo>
                  <a:pt x="44" y="180"/>
                </a:lnTo>
                <a:lnTo>
                  <a:pt x="46" y="174"/>
                </a:lnTo>
                <a:lnTo>
                  <a:pt x="46" y="168"/>
                </a:lnTo>
                <a:lnTo>
                  <a:pt x="46" y="158"/>
                </a:lnTo>
                <a:lnTo>
                  <a:pt x="42" y="144"/>
                </a:lnTo>
                <a:lnTo>
                  <a:pt x="36" y="134"/>
                </a:lnTo>
                <a:lnTo>
                  <a:pt x="32" y="126"/>
                </a:lnTo>
                <a:lnTo>
                  <a:pt x="18" y="114"/>
                </a:lnTo>
                <a:lnTo>
                  <a:pt x="20" y="108"/>
                </a:lnTo>
                <a:lnTo>
                  <a:pt x="22" y="102"/>
                </a:lnTo>
                <a:lnTo>
                  <a:pt x="24" y="96"/>
                </a:lnTo>
                <a:lnTo>
                  <a:pt x="24" y="88"/>
                </a:lnTo>
                <a:lnTo>
                  <a:pt x="24" y="80"/>
                </a:lnTo>
                <a:lnTo>
                  <a:pt x="20" y="74"/>
                </a:lnTo>
                <a:lnTo>
                  <a:pt x="12" y="64"/>
                </a:lnTo>
                <a:lnTo>
                  <a:pt x="4" y="54"/>
                </a:lnTo>
                <a:lnTo>
                  <a:pt x="2" y="48"/>
                </a:lnTo>
                <a:lnTo>
                  <a:pt x="0" y="38"/>
                </a:lnTo>
                <a:lnTo>
                  <a:pt x="2" y="30"/>
                </a:lnTo>
                <a:lnTo>
                  <a:pt x="4" y="24"/>
                </a:lnTo>
                <a:lnTo>
                  <a:pt x="8" y="18"/>
                </a:lnTo>
                <a:lnTo>
                  <a:pt x="12" y="14"/>
                </a:lnTo>
                <a:lnTo>
                  <a:pt x="24" y="8"/>
                </a:lnTo>
                <a:lnTo>
                  <a:pt x="34" y="0"/>
                </a:lnTo>
                <a:lnTo>
                  <a:pt x="38" y="4"/>
                </a:lnTo>
                <a:lnTo>
                  <a:pt x="40" y="8"/>
                </a:lnTo>
                <a:lnTo>
                  <a:pt x="42" y="16"/>
                </a:lnTo>
                <a:lnTo>
                  <a:pt x="46" y="20"/>
                </a:lnTo>
                <a:lnTo>
                  <a:pt x="50" y="20"/>
                </a:lnTo>
                <a:lnTo>
                  <a:pt x="54" y="20"/>
                </a:lnTo>
                <a:lnTo>
                  <a:pt x="58" y="20"/>
                </a:lnTo>
                <a:lnTo>
                  <a:pt x="62" y="22"/>
                </a:lnTo>
                <a:lnTo>
                  <a:pt x="62" y="28"/>
                </a:lnTo>
                <a:lnTo>
                  <a:pt x="62" y="36"/>
                </a:lnTo>
                <a:lnTo>
                  <a:pt x="64" y="56"/>
                </a:lnTo>
                <a:lnTo>
                  <a:pt x="72" y="50"/>
                </a:lnTo>
                <a:lnTo>
                  <a:pt x="76" y="46"/>
                </a:lnTo>
                <a:lnTo>
                  <a:pt x="80" y="46"/>
                </a:lnTo>
                <a:lnTo>
                  <a:pt x="84" y="48"/>
                </a:lnTo>
                <a:lnTo>
                  <a:pt x="86" y="50"/>
                </a:lnTo>
                <a:lnTo>
                  <a:pt x="88" y="52"/>
                </a:lnTo>
                <a:lnTo>
                  <a:pt x="90" y="54"/>
                </a:lnTo>
                <a:lnTo>
                  <a:pt x="94" y="52"/>
                </a:lnTo>
                <a:lnTo>
                  <a:pt x="96" y="48"/>
                </a:lnTo>
                <a:lnTo>
                  <a:pt x="100" y="44"/>
                </a:lnTo>
                <a:lnTo>
                  <a:pt x="104" y="42"/>
                </a:lnTo>
                <a:lnTo>
                  <a:pt x="110" y="42"/>
                </a:lnTo>
                <a:lnTo>
                  <a:pt x="114" y="50"/>
                </a:lnTo>
                <a:lnTo>
                  <a:pt x="120" y="56"/>
                </a:lnTo>
                <a:lnTo>
                  <a:pt x="126" y="62"/>
                </a:lnTo>
                <a:lnTo>
                  <a:pt x="128" y="66"/>
                </a:lnTo>
                <a:lnTo>
                  <a:pt x="128" y="70"/>
                </a:lnTo>
                <a:lnTo>
                  <a:pt x="130" y="76"/>
                </a:lnTo>
                <a:lnTo>
                  <a:pt x="134" y="84"/>
                </a:lnTo>
                <a:lnTo>
                  <a:pt x="140" y="90"/>
                </a:lnTo>
                <a:lnTo>
                  <a:pt x="144" y="94"/>
                </a:lnTo>
                <a:lnTo>
                  <a:pt x="146" y="122"/>
                </a:lnTo>
                <a:lnTo>
                  <a:pt x="138" y="120"/>
                </a:lnTo>
                <a:lnTo>
                  <a:pt x="128" y="120"/>
                </a:lnTo>
                <a:lnTo>
                  <a:pt x="116" y="120"/>
                </a:lnTo>
                <a:lnTo>
                  <a:pt x="106" y="124"/>
                </a:lnTo>
                <a:lnTo>
                  <a:pt x="102" y="128"/>
                </a:lnTo>
                <a:lnTo>
                  <a:pt x="98" y="132"/>
                </a:lnTo>
                <a:lnTo>
                  <a:pt x="98" y="138"/>
                </a:lnTo>
                <a:lnTo>
                  <a:pt x="96" y="144"/>
                </a:lnTo>
                <a:lnTo>
                  <a:pt x="98" y="150"/>
                </a:lnTo>
                <a:lnTo>
                  <a:pt x="100" y="156"/>
                </a:lnTo>
                <a:lnTo>
                  <a:pt x="102" y="160"/>
                </a:lnTo>
                <a:lnTo>
                  <a:pt x="104" y="166"/>
                </a:lnTo>
                <a:lnTo>
                  <a:pt x="98" y="164"/>
                </a:lnTo>
                <a:lnTo>
                  <a:pt x="92" y="162"/>
                </a:lnTo>
                <a:lnTo>
                  <a:pt x="82" y="156"/>
                </a:lnTo>
                <a:lnTo>
                  <a:pt x="72" y="146"/>
                </a:lnTo>
                <a:lnTo>
                  <a:pt x="64" y="138"/>
                </a:lnTo>
                <a:lnTo>
                  <a:pt x="56" y="138"/>
                </a:lnTo>
                <a:lnTo>
                  <a:pt x="56" y="162"/>
                </a:lnTo>
                <a:lnTo>
                  <a:pt x="54" y="170"/>
                </a:lnTo>
                <a:lnTo>
                  <a:pt x="52" y="180"/>
                </a:lnTo>
                <a:lnTo>
                  <a:pt x="50" y="190"/>
                </a:lnTo>
                <a:lnTo>
                  <a:pt x="48" y="202"/>
                </a:lnTo>
                <a:lnTo>
                  <a:pt x="50" y="208"/>
                </a:lnTo>
                <a:lnTo>
                  <a:pt x="52" y="216"/>
                </a:lnTo>
                <a:lnTo>
                  <a:pt x="56" y="220"/>
                </a:lnTo>
                <a:lnTo>
                  <a:pt x="64" y="222"/>
                </a:lnTo>
                <a:lnTo>
                  <a:pt x="64" y="232"/>
                </a:lnTo>
                <a:lnTo>
                  <a:pt x="66" y="238"/>
                </a:lnTo>
                <a:lnTo>
                  <a:pt x="70" y="242"/>
                </a:lnTo>
                <a:lnTo>
                  <a:pt x="70" y="252"/>
                </a:lnTo>
                <a:lnTo>
                  <a:pt x="72" y="256"/>
                </a:lnTo>
                <a:lnTo>
                  <a:pt x="74" y="258"/>
                </a:lnTo>
                <a:lnTo>
                  <a:pt x="78" y="262"/>
                </a:lnTo>
                <a:lnTo>
                  <a:pt x="90" y="268"/>
                </a:lnTo>
                <a:lnTo>
                  <a:pt x="112" y="286"/>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216" name="Freeform 425"/>
          <p:cNvSpPr>
            <a:spLocks/>
          </p:cNvSpPr>
          <p:nvPr/>
        </p:nvSpPr>
        <p:spPr bwMode="auto">
          <a:xfrm>
            <a:off x="6425454" y="2919771"/>
            <a:ext cx="146246" cy="158701"/>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2147483647 h 102"/>
              <a:gd name="T28" fmla="*/ 2147483647 w 94"/>
              <a:gd name="T29" fmla="*/ 2147483647 h 102"/>
              <a:gd name="T30" fmla="*/ 2147483647 w 94"/>
              <a:gd name="T31" fmla="*/ 2147483647 h 102"/>
              <a:gd name="T32" fmla="*/ 2147483647 w 94"/>
              <a:gd name="T33" fmla="*/ 2147483647 h 102"/>
              <a:gd name="T34" fmla="*/ 0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2147483647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94" y="84"/>
                </a:moveTo>
                <a:lnTo>
                  <a:pt x="90" y="86"/>
                </a:lnTo>
                <a:lnTo>
                  <a:pt x="86" y="92"/>
                </a:lnTo>
                <a:lnTo>
                  <a:pt x="82" y="102"/>
                </a:lnTo>
                <a:lnTo>
                  <a:pt x="78" y="94"/>
                </a:lnTo>
                <a:lnTo>
                  <a:pt x="76" y="86"/>
                </a:lnTo>
                <a:lnTo>
                  <a:pt x="74" y="80"/>
                </a:lnTo>
                <a:lnTo>
                  <a:pt x="68" y="74"/>
                </a:lnTo>
                <a:lnTo>
                  <a:pt x="62" y="76"/>
                </a:lnTo>
                <a:lnTo>
                  <a:pt x="54" y="76"/>
                </a:lnTo>
                <a:lnTo>
                  <a:pt x="52" y="74"/>
                </a:lnTo>
                <a:lnTo>
                  <a:pt x="50" y="72"/>
                </a:lnTo>
                <a:lnTo>
                  <a:pt x="48" y="70"/>
                </a:lnTo>
                <a:lnTo>
                  <a:pt x="46" y="78"/>
                </a:lnTo>
                <a:lnTo>
                  <a:pt x="42" y="84"/>
                </a:lnTo>
                <a:lnTo>
                  <a:pt x="36" y="88"/>
                </a:lnTo>
                <a:lnTo>
                  <a:pt x="28" y="92"/>
                </a:lnTo>
                <a:lnTo>
                  <a:pt x="24" y="80"/>
                </a:lnTo>
                <a:lnTo>
                  <a:pt x="22" y="74"/>
                </a:lnTo>
                <a:lnTo>
                  <a:pt x="22" y="66"/>
                </a:lnTo>
                <a:lnTo>
                  <a:pt x="20" y="62"/>
                </a:lnTo>
                <a:lnTo>
                  <a:pt x="18" y="58"/>
                </a:lnTo>
                <a:lnTo>
                  <a:pt x="14" y="54"/>
                </a:lnTo>
                <a:lnTo>
                  <a:pt x="14" y="52"/>
                </a:lnTo>
                <a:lnTo>
                  <a:pt x="16" y="42"/>
                </a:lnTo>
                <a:lnTo>
                  <a:pt x="10" y="38"/>
                </a:lnTo>
                <a:lnTo>
                  <a:pt x="8" y="36"/>
                </a:lnTo>
                <a:lnTo>
                  <a:pt x="6" y="32"/>
                </a:lnTo>
                <a:lnTo>
                  <a:pt x="6" y="30"/>
                </a:lnTo>
                <a:lnTo>
                  <a:pt x="8" y="28"/>
                </a:lnTo>
                <a:lnTo>
                  <a:pt x="10" y="26"/>
                </a:lnTo>
                <a:lnTo>
                  <a:pt x="12" y="22"/>
                </a:lnTo>
                <a:lnTo>
                  <a:pt x="10" y="18"/>
                </a:lnTo>
                <a:lnTo>
                  <a:pt x="6" y="14"/>
                </a:lnTo>
                <a:lnTo>
                  <a:pt x="2" y="10"/>
                </a:lnTo>
                <a:lnTo>
                  <a:pt x="0" y="6"/>
                </a:lnTo>
                <a:lnTo>
                  <a:pt x="0" y="4"/>
                </a:lnTo>
                <a:lnTo>
                  <a:pt x="2" y="2"/>
                </a:lnTo>
                <a:lnTo>
                  <a:pt x="6" y="0"/>
                </a:lnTo>
                <a:lnTo>
                  <a:pt x="20" y="6"/>
                </a:lnTo>
                <a:lnTo>
                  <a:pt x="26" y="10"/>
                </a:lnTo>
                <a:lnTo>
                  <a:pt x="30" y="12"/>
                </a:lnTo>
                <a:lnTo>
                  <a:pt x="30" y="16"/>
                </a:lnTo>
                <a:lnTo>
                  <a:pt x="30" y="20"/>
                </a:lnTo>
                <a:lnTo>
                  <a:pt x="30" y="22"/>
                </a:lnTo>
                <a:lnTo>
                  <a:pt x="32" y="24"/>
                </a:lnTo>
                <a:lnTo>
                  <a:pt x="36" y="26"/>
                </a:lnTo>
                <a:lnTo>
                  <a:pt x="40" y="26"/>
                </a:lnTo>
                <a:lnTo>
                  <a:pt x="48" y="26"/>
                </a:lnTo>
                <a:lnTo>
                  <a:pt x="74" y="26"/>
                </a:lnTo>
                <a:lnTo>
                  <a:pt x="74" y="32"/>
                </a:lnTo>
                <a:lnTo>
                  <a:pt x="56" y="52"/>
                </a:lnTo>
                <a:lnTo>
                  <a:pt x="60" y="60"/>
                </a:lnTo>
                <a:lnTo>
                  <a:pt x="64" y="64"/>
                </a:lnTo>
                <a:lnTo>
                  <a:pt x="66" y="66"/>
                </a:lnTo>
                <a:lnTo>
                  <a:pt x="70" y="64"/>
                </a:lnTo>
                <a:lnTo>
                  <a:pt x="72" y="60"/>
                </a:lnTo>
                <a:lnTo>
                  <a:pt x="72" y="54"/>
                </a:lnTo>
                <a:lnTo>
                  <a:pt x="74" y="52"/>
                </a:lnTo>
                <a:lnTo>
                  <a:pt x="78" y="60"/>
                </a:lnTo>
                <a:lnTo>
                  <a:pt x="82" y="70"/>
                </a:lnTo>
                <a:lnTo>
                  <a:pt x="84" y="80"/>
                </a:lnTo>
                <a:lnTo>
                  <a:pt x="88" y="86"/>
                </a:lnTo>
                <a:lnTo>
                  <a:pt x="94" y="8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556458" name="Freeform 426"/>
          <p:cNvSpPr>
            <a:spLocks/>
          </p:cNvSpPr>
          <p:nvPr/>
        </p:nvSpPr>
        <p:spPr bwMode="auto">
          <a:xfrm>
            <a:off x="5926040" y="2633485"/>
            <a:ext cx="723450" cy="840184"/>
          </a:xfrm>
          <a:custGeom>
            <a:avLst/>
            <a:gdLst/>
            <a:ahLst/>
            <a:cxnLst>
              <a:cxn ang="0">
                <a:pos x="458" y="164"/>
              </a:cxn>
              <a:cxn ang="0">
                <a:pos x="438" y="186"/>
              </a:cxn>
              <a:cxn ang="0">
                <a:pos x="436" y="210"/>
              </a:cxn>
              <a:cxn ang="0">
                <a:pos x="424" y="232"/>
              </a:cxn>
              <a:cxn ang="0">
                <a:pos x="418" y="244"/>
              </a:cxn>
              <a:cxn ang="0">
                <a:pos x="404" y="254"/>
              </a:cxn>
              <a:cxn ang="0">
                <a:pos x="392" y="248"/>
              </a:cxn>
              <a:cxn ang="0">
                <a:pos x="396" y="216"/>
              </a:cxn>
              <a:cxn ang="0">
                <a:pos x="354" y="208"/>
              </a:cxn>
              <a:cxn ang="0">
                <a:pos x="348" y="194"/>
              </a:cxn>
              <a:cxn ang="0">
                <a:pos x="322" y="190"/>
              </a:cxn>
              <a:cxn ang="0">
                <a:pos x="332" y="210"/>
              </a:cxn>
              <a:cxn ang="0">
                <a:pos x="332" y="222"/>
              </a:cxn>
              <a:cxn ang="0">
                <a:pos x="342" y="246"/>
              </a:cxn>
              <a:cxn ang="0">
                <a:pos x="340" y="276"/>
              </a:cxn>
              <a:cxn ang="0">
                <a:pos x="316" y="304"/>
              </a:cxn>
              <a:cxn ang="0">
                <a:pos x="288" y="322"/>
              </a:cxn>
              <a:cxn ang="0">
                <a:pos x="242" y="384"/>
              </a:cxn>
              <a:cxn ang="0">
                <a:pos x="214" y="404"/>
              </a:cxn>
              <a:cxn ang="0">
                <a:pos x="222" y="448"/>
              </a:cxn>
              <a:cxn ang="0">
                <a:pos x="216" y="480"/>
              </a:cxn>
              <a:cxn ang="0">
                <a:pos x="212" y="502"/>
              </a:cxn>
              <a:cxn ang="0">
                <a:pos x="202" y="524"/>
              </a:cxn>
              <a:cxn ang="0">
                <a:pos x="186" y="540"/>
              </a:cxn>
              <a:cxn ang="0">
                <a:pos x="160" y="518"/>
              </a:cxn>
              <a:cxn ang="0">
                <a:pos x="126" y="434"/>
              </a:cxn>
              <a:cxn ang="0">
                <a:pos x="84" y="324"/>
              </a:cxn>
              <a:cxn ang="0">
                <a:pos x="72" y="266"/>
              </a:cxn>
              <a:cxn ang="0">
                <a:pos x="52" y="298"/>
              </a:cxn>
              <a:cxn ang="0">
                <a:pos x="14" y="266"/>
              </a:cxn>
              <a:cxn ang="0">
                <a:pos x="26" y="256"/>
              </a:cxn>
              <a:cxn ang="0">
                <a:pos x="2" y="242"/>
              </a:cxn>
              <a:cxn ang="0">
                <a:pos x="8" y="226"/>
              </a:cxn>
              <a:cxn ang="0">
                <a:pos x="38" y="224"/>
              </a:cxn>
              <a:cxn ang="0">
                <a:pos x="22" y="196"/>
              </a:cxn>
              <a:cxn ang="0">
                <a:pos x="10" y="176"/>
              </a:cxn>
              <a:cxn ang="0">
                <a:pos x="22" y="154"/>
              </a:cxn>
              <a:cxn ang="0">
                <a:pos x="46" y="146"/>
              </a:cxn>
              <a:cxn ang="0">
                <a:pos x="70" y="106"/>
              </a:cxn>
              <a:cxn ang="0">
                <a:pos x="82" y="74"/>
              </a:cxn>
              <a:cxn ang="0">
                <a:pos x="58" y="42"/>
              </a:cxn>
              <a:cxn ang="0">
                <a:pos x="58" y="24"/>
              </a:cxn>
              <a:cxn ang="0">
                <a:pos x="76" y="26"/>
              </a:cxn>
              <a:cxn ang="0">
                <a:pos x="122" y="0"/>
              </a:cxn>
              <a:cxn ang="0">
                <a:pos x="152" y="8"/>
              </a:cxn>
              <a:cxn ang="0">
                <a:pos x="138" y="42"/>
              </a:cxn>
              <a:cxn ang="0">
                <a:pos x="148" y="64"/>
              </a:cxn>
              <a:cxn ang="0">
                <a:pos x="148" y="86"/>
              </a:cxn>
              <a:cxn ang="0">
                <a:pos x="180" y="120"/>
              </a:cxn>
              <a:cxn ang="0">
                <a:pos x="212" y="154"/>
              </a:cxn>
              <a:cxn ang="0">
                <a:pos x="254" y="164"/>
              </a:cxn>
              <a:cxn ang="0">
                <a:pos x="308" y="184"/>
              </a:cxn>
              <a:cxn ang="0">
                <a:pos x="316" y="170"/>
              </a:cxn>
              <a:cxn ang="0">
                <a:pos x="326" y="152"/>
              </a:cxn>
              <a:cxn ang="0">
                <a:pos x="344" y="178"/>
              </a:cxn>
              <a:cxn ang="0">
                <a:pos x="384" y="170"/>
              </a:cxn>
              <a:cxn ang="0">
                <a:pos x="410" y="132"/>
              </a:cxn>
              <a:cxn ang="0">
                <a:pos x="430" y="130"/>
              </a:cxn>
              <a:cxn ang="0">
                <a:pos x="450" y="138"/>
              </a:cxn>
              <a:cxn ang="0">
                <a:pos x="466" y="142"/>
              </a:cxn>
            </a:cxnLst>
            <a:rect l="0" t="0" r="r" b="b"/>
            <a:pathLst>
              <a:path w="466" h="540">
                <a:moveTo>
                  <a:pt x="466" y="142"/>
                </a:moveTo>
                <a:lnTo>
                  <a:pt x="464" y="150"/>
                </a:lnTo>
                <a:lnTo>
                  <a:pt x="462" y="158"/>
                </a:lnTo>
                <a:lnTo>
                  <a:pt x="466" y="164"/>
                </a:lnTo>
                <a:lnTo>
                  <a:pt x="458" y="164"/>
                </a:lnTo>
                <a:lnTo>
                  <a:pt x="452" y="166"/>
                </a:lnTo>
                <a:lnTo>
                  <a:pt x="444" y="172"/>
                </a:lnTo>
                <a:lnTo>
                  <a:pt x="438" y="178"/>
                </a:lnTo>
                <a:lnTo>
                  <a:pt x="436" y="182"/>
                </a:lnTo>
                <a:lnTo>
                  <a:pt x="438" y="186"/>
                </a:lnTo>
                <a:lnTo>
                  <a:pt x="440" y="188"/>
                </a:lnTo>
                <a:lnTo>
                  <a:pt x="432" y="206"/>
                </a:lnTo>
                <a:lnTo>
                  <a:pt x="432" y="208"/>
                </a:lnTo>
                <a:lnTo>
                  <a:pt x="434" y="210"/>
                </a:lnTo>
                <a:lnTo>
                  <a:pt x="436" y="210"/>
                </a:lnTo>
                <a:lnTo>
                  <a:pt x="438" y="212"/>
                </a:lnTo>
                <a:lnTo>
                  <a:pt x="436" y="218"/>
                </a:lnTo>
                <a:lnTo>
                  <a:pt x="432" y="222"/>
                </a:lnTo>
                <a:lnTo>
                  <a:pt x="426" y="232"/>
                </a:lnTo>
                <a:lnTo>
                  <a:pt x="424" y="232"/>
                </a:lnTo>
                <a:lnTo>
                  <a:pt x="422" y="230"/>
                </a:lnTo>
                <a:lnTo>
                  <a:pt x="418" y="234"/>
                </a:lnTo>
                <a:lnTo>
                  <a:pt x="416" y="234"/>
                </a:lnTo>
                <a:lnTo>
                  <a:pt x="418" y="240"/>
                </a:lnTo>
                <a:lnTo>
                  <a:pt x="418" y="244"/>
                </a:lnTo>
                <a:lnTo>
                  <a:pt x="418" y="256"/>
                </a:lnTo>
                <a:lnTo>
                  <a:pt x="414" y="264"/>
                </a:lnTo>
                <a:lnTo>
                  <a:pt x="412" y="270"/>
                </a:lnTo>
                <a:lnTo>
                  <a:pt x="408" y="264"/>
                </a:lnTo>
                <a:lnTo>
                  <a:pt x="404" y="254"/>
                </a:lnTo>
                <a:lnTo>
                  <a:pt x="400" y="244"/>
                </a:lnTo>
                <a:lnTo>
                  <a:pt x="396" y="236"/>
                </a:lnTo>
                <a:lnTo>
                  <a:pt x="394" y="238"/>
                </a:lnTo>
                <a:lnTo>
                  <a:pt x="394" y="244"/>
                </a:lnTo>
                <a:lnTo>
                  <a:pt x="392" y="248"/>
                </a:lnTo>
                <a:lnTo>
                  <a:pt x="388" y="250"/>
                </a:lnTo>
                <a:lnTo>
                  <a:pt x="386" y="248"/>
                </a:lnTo>
                <a:lnTo>
                  <a:pt x="382" y="244"/>
                </a:lnTo>
                <a:lnTo>
                  <a:pt x="378" y="236"/>
                </a:lnTo>
                <a:lnTo>
                  <a:pt x="396" y="216"/>
                </a:lnTo>
                <a:lnTo>
                  <a:pt x="396" y="210"/>
                </a:lnTo>
                <a:lnTo>
                  <a:pt x="370" y="210"/>
                </a:lnTo>
                <a:lnTo>
                  <a:pt x="362" y="210"/>
                </a:lnTo>
                <a:lnTo>
                  <a:pt x="358" y="210"/>
                </a:lnTo>
                <a:lnTo>
                  <a:pt x="354" y="208"/>
                </a:lnTo>
                <a:lnTo>
                  <a:pt x="352" y="206"/>
                </a:lnTo>
                <a:lnTo>
                  <a:pt x="352" y="204"/>
                </a:lnTo>
                <a:lnTo>
                  <a:pt x="352" y="200"/>
                </a:lnTo>
                <a:lnTo>
                  <a:pt x="352" y="196"/>
                </a:lnTo>
                <a:lnTo>
                  <a:pt x="348" y="194"/>
                </a:lnTo>
                <a:lnTo>
                  <a:pt x="342" y="190"/>
                </a:lnTo>
                <a:lnTo>
                  <a:pt x="328" y="184"/>
                </a:lnTo>
                <a:lnTo>
                  <a:pt x="324" y="186"/>
                </a:lnTo>
                <a:lnTo>
                  <a:pt x="322" y="188"/>
                </a:lnTo>
                <a:lnTo>
                  <a:pt x="322" y="190"/>
                </a:lnTo>
                <a:lnTo>
                  <a:pt x="324" y="194"/>
                </a:lnTo>
                <a:lnTo>
                  <a:pt x="328" y="198"/>
                </a:lnTo>
                <a:lnTo>
                  <a:pt x="332" y="202"/>
                </a:lnTo>
                <a:lnTo>
                  <a:pt x="334" y="206"/>
                </a:lnTo>
                <a:lnTo>
                  <a:pt x="332" y="210"/>
                </a:lnTo>
                <a:lnTo>
                  <a:pt x="330" y="212"/>
                </a:lnTo>
                <a:lnTo>
                  <a:pt x="328" y="214"/>
                </a:lnTo>
                <a:lnTo>
                  <a:pt x="328" y="216"/>
                </a:lnTo>
                <a:lnTo>
                  <a:pt x="330" y="220"/>
                </a:lnTo>
                <a:lnTo>
                  <a:pt x="332" y="222"/>
                </a:lnTo>
                <a:lnTo>
                  <a:pt x="338" y="226"/>
                </a:lnTo>
                <a:lnTo>
                  <a:pt x="336" y="236"/>
                </a:lnTo>
                <a:lnTo>
                  <a:pt x="336" y="238"/>
                </a:lnTo>
                <a:lnTo>
                  <a:pt x="340" y="242"/>
                </a:lnTo>
                <a:lnTo>
                  <a:pt x="342" y="246"/>
                </a:lnTo>
                <a:lnTo>
                  <a:pt x="344" y="250"/>
                </a:lnTo>
                <a:lnTo>
                  <a:pt x="344" y="258"/>
                </a:lnTo>
                <a:lnTo>
                  <a:pt x="346" y="264"/>
                </a:lnTo>
                <a:lnTo>
                  <a:pt x="350" y="276"/>
                </a:lnTo>
                <a:lnTo>
                  <a:pt x="340" y="276"/>
                </a:lnTo>
                <a:lnTo>
                  <a:pt x="332" y="276"/>
                </a:lnTo>
                <a:lnTo>
                  <a:pt x="334" y="276"/>
                </a:lnTo>
                <a:lnTo>
                  <a:pt x="324" y="280"/>
                </a:lnTo>
                <a:lnTo>
                  <a:pt x="320" y="286"/>
                </a:lnTo>
                <a:lnTo>
                  <a:pt x="316" y="304"/>
                </a:lnTo>
                <a:lnTo>
                  <a:pt x="312" y="310"/>
                </a:lnTo>
                <a:lnTo>
                  <a:pt x="306" y="312"/>
                </a:lnTo>
                <a:lnTo>
                  <a:pt x="300" y="314"/>
                </a:lnTo>
                <a:lnTo>
                  <a:pt x="292" y="318"/>
                </a:lnTo>
                <a:lnTo>
                  <a:pt x="288" y="322"/>
                </a:lnTo>
                <a:lnTo>
                  <a:pt x="284" y="330"/>
                </a:lnTo>
                <a:lnTo>
                  <a:pt x="278" y="342"/>
                </a:lnTo>
                <a:lnTo>
                  <a:pt x="264" y="360"/>
                </a:lnTo>
                <a:lnTo>
                  <a:pt x="248" y="378"/>
                </a:lnTo>
                <a:lnTo>
                  <a:pt x="242" y="384"/>
                </a:lnTo>
                <a:lnTo>
                  <a:pt x="238" y="386"/>
                </a:lnTo>
                <a:lnTo>
                  <a:pt x="226" y="392"/>
                </a:lnTo>
                <a:lnTo>
                  <a:pt x="220" y="394"/>
                </a:lnTo>
                <a:lnTo>
                  <a:pt x="216" y="398"/>
                </a:lnTo>
                <a:lnTo>
                  <a:pt x="214" y="404"/>
                </a:lnTo>
                <a:lnTo>
                  <a:pt x="212" y="410"/>
                </a:lnTo>
                <a:lnTo>
                  <a:pt x="214" y="418"/>
                </a:lnTo>
                <a:lnTo>
                  <a:pt x="216" y="428"/>
                </a:lnTo>
                <a:lnTo>
                  <a:pt x="220" y="436"/>
                </a:lnTo>
                <a:lnTo>
                  <a:pt x="222" y="448"/>
                </a:lnTo>
                <a:lnTo>
                  <a:pt x="220" y="458"/>
                </a:lnTo>
                <a:lnTo>
                  <a:pt x="218" y="464"/>
                </a:lnTo>
                <a:lnTo>
                  <a:pt x="216" y="468"/>
                </a:lnTo>
                <a:lnTo>
                  <a:pt x="216" y="476"/>
                </a:lnTo>
                <a:lnTo>
                  <a:pt x="216" y="480"/>
                </a:lnTo>
                <a:lnTo>
                  <a:pt x="218" y="484"/>
                </a:lnTo>
                <a:lnTo>
                  <a:pt x="220" y="486"/>
                </a:lnTo>
                <a:lnTo>
                  <a:pt x="220" y="490"/>
                </a:lnTo>
                <a:lnTo>
                  <a:pt x="218" y="498"/>
                </a:lnTo>
                <a:lnTo>
                  <a:pt x="212" y="502"/>
                </a:lnTo>
                <a:lnTo>
                  <a:pt x="208" y="508"/>
                </a:lnTo>
                <a:lnTo>
                  <a:pt x="206" y="514"/>
                </a:lnTo>
                <a:lnTo>
                  <a:pt x="208" y="520"/>
                </a:lnTo>
                <a:lnTo>
                  <a:pt x="210" y="522"/>
                </a:lnTo>
                <a:lnTo>
                  <a:pt x="202" y="524"/>
                </a:lnTo>
                <a:lnTo>
                  <a:pt x="198" y="526"/>
                </a:lnTo>
                <a:lnTo>
                  <a:pt x="196" y="528"/>
                </a:lnTo>
                <a:lnTo>
                  <a:pt x="194" y="532"/>
                </a:lnTo>
                <a:lnTo>
                  <a:pt x="190" y="538"/>
                </a:lnTo>
                <a:lnTo>
                  <a:pt x="186" y="540"/>
                </a:lnTo>
                <a:lnTo>
                  <a:pt x="182" y="540"/>
                </a:lnTo>
                <a:lnTo>
                  <a:pt x="176" y="538"/>
                </a:lnTo>
                <a:lnTo>
                  <a:pt x="170" y="534"/>
                </a:lnTo>
                <a:lnTo>
                  <a:pt x="164" y="526"/>
                </a:lnTo>
                <a:lnTo>
                  <a:pt x="160" y="518"/>
                </a:lnTo>
                <a:lnTo>
                  <a:pt x="152" y="500"/>
                </a:lnTo>
                <a:lnTo>
                  <a:pt x="148" y="484"/>
                </a:lnTo>
                <a:lnTo>
                  <a:pt x="144" y="470"/>
                </a:lnTo>
                <a:lnTo>
                  <a:pt x="134" y="452"/>
                </a:lnTo>
                <a:lnTo>
                  <a:pt x="126" y="434"/>
                </a:lnTo>
                <a:lnTo>
                  <a:pt x="118" y="418"/>
                </a:lnTo>
                <a:lnTo>
                  <a:pt x="106" y="388"/>
                </a:lnTo>
                <a:lnTo>
                  <a:pt x="92" y="358"/>
                </a:lnTo>
                <a:lnTo>
                  <a:pt x="88" y="340"/>
                </a:lnTo>
                <a:lnTo>
                  <a:pt x="84" y="324"/>
                </a:lnTo>
                <a:lnTo>
                  <a:pt x="80" y="306"/>
                </a:lnTo>
                <a:lnTo>
                  <a:pt x="80" y="288"/>
                </a:lnTo>
                <a:lnTo>
                  <a:pt x="78" y="280"/>
                </a:lnTo>
                <a:lnTo>
                  <a:pt x="76" y="276"/>
                </a:lnTo>
                <a:lnTo>
                  <a:pt x="72" y="266"/>
                </a:lnTo>
                <a:lnTo>
                  <a:pt x="70" y="278"/>
                </a:lnTo>
                <a:lnTo>
                  <a:pt x="66" y="288"/>
                </a:lnTo>
                <a:lnTo>
                  <a:pt x="62" y="296"/>
                </a:lnTo>
                <a:lnTo>
                  <a:pt x="58" y="298"/>
                </a:lnTo>
                <a:lnTo>
                  <a:pt x="52" y="298"/>
                </a:lnTo>
                <a:lnTo>
                  <a:pt x="46" y="296"/>
                </a:lnTo>
                <a:lnTo>
                  <a:pt x="40" y="294"/>
                </a:lnTo>
                <a:lnTo>
                  <a:pt x="30" y="286"/>
                </a:lnTo>
                <a:lnTo>
                  <a:pt x="20" y="276"/>
                </a:lnTo>
                <a:lnTo>
                  <a:pt x="14" y="266"/>
                </a:lnTo>
                <a:lnTo>
                  <a:pt x="20" y="264"/>
                </a:lnTo>
                <a:lnTo>
                  <a:pt x="26" y="262"/>
                </a:lnTo>
                <a:lnTo>
                  <a:pt x="32" y="258"/>
                </a:lnTo>
                <a:lnTo>
                  <a:pt x="34" y="252"/>
                </a:lnTo>
                <a:lnTo>
                  <a:pt x="26" y="256"/>
                </a:lnTo>
                <a:lnTo>
                  <a:pt x="24" y="258"/>
                </a:lnTo>
                <a:lnTo>
                  <a:pt x="20" y="260"/>
                </a:lnTo>
                <a:lnTo>
                  <a:pt x="14" y="256"/>
                </a:lnTo>
                <a:lnTo>
                  <a:pt x="8" y="250"/>
                </a:lnTo>
                <a:lnTo>
                  <a:pt x="2" y="242"/>
                </a:lnTo>
                <a:lnTo>
                  <a:pt x="0" y="236"/>
                </a:lnTo>
                <a:lnTo>
                  <a:pt x="0" y="230"/>
                </a:lnTo>
                <a:lnTo>
                  <a:pt x="2" y="228"/>
                </a:lnTo>
                <a:lnTo>
                  <a:pt x="4" y="226"/>
                </a:lnTo>
                <a:lnTo>
                  <a:pt x="8" y="226"/>
                </a:lnTo>
                <a:lnTo>
                  <a:pt x="12" y="226"/>
                </a:lnTo>
                <a:lnTo>
                  <a:pt x="16" y="228"/>
                </a:lnTo>
                <a:lnTo>
                  <a:pt x="20" y="230"/>
                </a:lnTo>
                <a:lnTo>
                  <a:pt x="32" y="228"/>
                </a:lnTo>
                <a:lnTo>
                  <a:pt x="38" y="224"/>
                </a:lnTo>
                <a:lnTo>
                  <a:pt x="40" y="220"/>
                </a:lnTo>
                <a:lnTo>
                  <a:pt x="38" y="212"/>
                </a:lnTo>
                <a:lnTo>
                  <a:pt x="34" y="206"/>
                </a:lnTo>
                <a:lnTo>
                  <a:pt x="24" y="198"/>
                </a:lnTo>
                <a:lnTo>
                  <a:pt x="22" y="196"/>
                </a:lnTo>
                <a:lnTo>
                  <a:pt x="20" y="192"/>
                </a:lnTo>
                <a:lnTo>
                  <a:pt x="20" y="184"/>
                </a:lnTo>
                <a:lnTo>
                  <a:pt x="18" y="182"/>
                </a:lnTo>
                <a:lnTo>
                  <a:pt x="14" y="180"/>
                </a:lnTo>
                <a:lnTo>
                  <a:pt x="10" y="176"/>
                </a:lnTo>
                <a:lnTo>
                  <a:pt x="8" y="172"/>
                </a:lnTo>
                <a:lnTo>
                  <a:pt x="10" y="168"/>
                </a:lnTo>
                <a:lnTo>
                  <a:pt x="14" y="162"/>
                </a:lnTo>
                <a:lnTo>
                  <a:pt x="18" y="156"/>
                </a:lnTo>
                <a:lnTo>
                  <a:pt x="22" y="154"/>
                </a:lnTo>
                <a:lnTo>
                  <a:pt x="28" y="156"/>
                </a:lnTo>
                <a:lnTo>
                  <a:pt x="32" y="158"/>
                </a:lnTo>
                <a:lnTo>
                  <a:pt x="36" y="158"/>
                </a:lnTo>
                <a:lnTo>
                  <a:pt x="40" y="154"/>
                </a:lnTo>
                <a:lnTo>
                  <a:pt x="46" y="146"/>
                </a:lnTo>
                <a:lnTo>
                  <a:pt x="56" y="134"/>
                </a:lnTo>
                <a:lnTo>
                  <a:pt x="60" y="128"/>
                </a:lnTo>
                <a:lnTo>
                  <a:pt x="62" y="118"/>
                </a:lnTo>
                <a:lnTo>
                  <a:pt x="66" y="112"/>
                </a:lnTo>
                <a:lnTo>
                  <a:pt x="70" y="106"/>
                </a:lnTo>
                <a:lnTo>
                  <a:pt x="72" y="100"/>
                </a:lnTo>
                <a:lnTo>
                  <a:pt x="76" y="96"/>
                </a:lnTo>
                <a:lnTo>
                  <a:pt x="76" y="80"/>
                </a:lnTo>
                <a:lnTo>
                  <a:pt x="78" y="76"/>
                </a:lnTo>
                <a:lnTo>
                  <a:pt x="82" y="74"/>
                </a:lnTo>
                <a:lnTo>
                  <a:pt x="84" y="72"/>
                </a:lnTo>
                <a:lnTo>
                  <a:pt x="86" y="68"/>
                </a:lnTo>
                <a:lnTo>
                  <a:pt x="76" y="64"/>
                </a:lnTo>
                <a:lnTo>
                  <a:pt x="66" y="54"/>
                </a:lnTo>
                <a:lnTo>
                  <a:pt x="58" y="42"/>
                </a:lnTo>
                <a:lnTo>
                  <a:pt x="56" y="38"/>
                </a:lnTo>
                <a:lnTo>
                  <a:pt x="56" y="32"/>
                </a:lnTo>
                <a:lnTo>
                  <a:pt x="54" y="32"/>
                </a:lnTo>
                <a:lnTo>
                  <a:pt x="52" y="30"/>
                </a:lnTo>
                <a:lnTo>
                  <a:pt x="58" y="24"/>
                </a:lnTo>
                <a:lnTo>
                  <a:pt x="62" y="20"/>
                </a:lnTo>
                <a:lnTo>
                  <a:pt x="66" y="22"/>
                </a:lnTo>
                <a:lnTo>
                  <a:pt x="70" y="24"/>
                </a:lnTo>
                <a:lnTo>
                  <a:pt x="72" y="24"/>
                </a:lnTo>
                <a:lnTo>
                  <a:pt x="76" y="26"/>
                </a:lnTo>
                <a:lnTo>
                  <a:pt x="84" y="24"/>
                </a:lnTo>
                <a:lnTo>
                  <a:pt x="92" y="22"/>
                </a:lnTo>
                <a:lnTo>
                  <a:pt x="104" y="12"/>
                </a:lnTo>
                <a:lnTo>
                  <a:pt x="114" y="4"/>
                </a:lnTo>
                <a:lnTo>
                  <a:pt x="122" y="0"/>
                </a:lnTo>
                <a:lnTo>
                  <a:pt x="128" y="0"/>
                </a:lnTo>
                <a:lnTo>
                  <a:pt x="136" y="0"/>
                </a:lnTo>
                <a:lnTo>
                  <a:pt x="142" y="4"/>
                </a:lnTo>
                <a:lnTo>
                  <a:pt x="146" y="6"/>
                </a:lnTo>
                <a:lnTo>
                  <a:pt x="152" y="8"/>
                </a:lnTo>
                <a:lnTo>
                  <a:pt x="152" y="14"/>
                </a:lnTo>
                <a:lnTo>
                  <a:pt x="150" y="18"/>
                </a:lnTo>
                <a:lnTo>
                  <a:pt x="144" y="26"/>
                </a:lnTo>
                <a:lnTo>
                  <a:pt x="140" y="34"/>
                </a:lnTo>
                <a:lnTo>
                  <a:pt x="138" y="42"/>
                </a:lnTo>
                <a:lnTo>
                  <a:pt x="140" y="46"/>
                </a:lnTo>
                <a:lnTo>
                  <a:pt x="144" y="52"/>
                </a:lnTo>
                <a:lnTo>
                  <a:pt x="152" y="60"/>
                </a:lnTo>
                <a:lnTo>
                  <a:pt x="150" y="64"/>
                </a:lnTo>
                <a:lnTo>
                  <a:pt x="148" y="64"/>
                </a:lnTo>
                <a:lnTo>
                  <a:pt x="140" y="66"/>
                </a:lnTo>
                <a:lnTo>
                  <a:pt x="142" y="74"/>
                </a:lnTo>
                <a:lnTo>
                  <a:pt x="142" y="78"/>
                </a:lnTo>
                <a:lnTo>
                  <a:pt x="146" y="82"/>
                </a:lnTo>
                <a:lnTo>
                  <a:pt x="148" y="86"/>
                </a:lnTo>
                <a:lnTo>
                  <a:pt x="156" y="90"/>
                </a:lnTo>
                <a:lnTo>
                  <a:pt x="166" y="96"/>
                </a:lnTo>
                <a:lnTo>
                  <a:pt x="176" y="104"/>
                </a:lnTo>
                <a:lnTo>
                  <a:pt x="184" y="112"/>
                </a:lnTo>
                <a:lnTo>
                  <a:pt x="180" y="120"/>
                </a:lnTo>
                <a:lnTo>
                  <a:pt x="178" y="132"/>
                </a:lnTo>
                <a:lnTo>
                  <a:pt x="180" y="136"/>
                </a:lnTo>
                <a:lnTo>
                  <a:pt x="182" y="138"/>
                </a:lnTo>
                <a:lnTo>
                  <a:pt x="188" y="142"/>
                </a:lnTo>
                <a:lnTo>
                  <a:pt x="212" y="154"/>
                </a:lnTo>
                <a:lnTo>
                  <a:pt x="224" y="162"/>
                </a:lnTo>
                <a:lnTo>
                  <a:pt x="236" y="166"/>
                </a:lnTo>
                <a:lnTo>
                  <a:pt x="246" y="162"/>
                </a:lnTo>
                <a:lnTo>
                  <a:pt x="250" y="164"/>
                </a:lnTo>
                <a:lnTo>
                  <a:pt x="254" y="164"/>
                </a:lnTo>
                <a:lnTo>
                  <a:pt x="262" y="170"/>
                </a:lnTo>
                <a:lnTo>
                  <a:pt x="266" y="176"/>
                </a:lnTo>
                <a:lnTo>
                  <a:pt x="282" y="180"/>
                </a:lnTo>
                <a:lnTo>
                  <a:pt x="298" y="184"/>
                </a:lnTo>
                <a:lnTo>
                  <a:pt x="308" y="184"/>
                </a:lnTo>
                <a:lnTo>
                  <a:pt x="316" y="184"/>
                </a:lnTo>
                <a:lnTo>
                  <a:pt x="318" y="182"/>
                </a:lnTo>
                <a:lnTo>
                  <a:pt x="320" y="178"/>
                </a:lnTo>
                <a:lnTo>
                  <a:pt x="318" y="174"/>
                </a:lnTo>
                <a:lnTo>
                  <a:pt x="316" y="170"/>
                </a:lnTo>
                <a:lnTo>
                  <a:pt x="314" y="166"/>
                </a:lnTo>
                <a:lnTo>
                  <a:pt x="314" y="160"/>
                </a:lnTo>
                <a:lnTo>
                  <a:pt x="314" y="156"/>
                </a:lnTo>
                <a:lnTo>
                  <a:pt x="318" y="154"/>
                </a:lnTo>
                <a:lnTo>
                  <a:pt x="326" y="152"/>
                </a:lnTo>
                <a:lnTo>
                  <a:pt x="328" y="160"/>
                </a:lnTo>
                <a:lnTo>
                  <a:pt x="330" y="170"/>
                </a:lnTo>
                <a:lnTo>
                  <a:pt x="336" y="176"/>
                </a:lnTo>
                <a:lnTo>
                  <a:pt x="340" y="178"/>
                </a:lnTo>
                <a:lnTo>
                  <a:pt x="344" y="178"/>
                </a:lnTo>
                <a:lnTo>
                  <a:pt x="366" y="178"/>
                </a:lnTo>
                <a:lnTo>
                  <a:pt x="372" y="178"/>
                </a:lnTo>
                <a:lnTo>
                  <a:pt x="378" y="176"/>
                </a:lnTo>
                <a:lnTo>
                  <a:pt x="380" y="174"/>
                </a:lnTo>
                <a:lnTo>
                  <a:pt x="384" y="170"/>
                </a:lnTo>
                <a:lnTo>
                  <a:pt x="386" y="162"/>
                </a:lnTo>
                <a:lnTo>
                  <a:pt x="390" y="152"/>
                </a:lnTo>
                <a:lnTo>
                  <a:pt x="394" y="144"/>
                </a:lnTo>
                <a:lnTo>
                  <a:pt x="402" y="136"/>
                </a:lnTo>
                <a:lnTo>
                  <a:pt x="410" y="132"/>
                </a:lnTo>
                <a:lnTo>
                  <a:pt x="420" y="128"/>
                </a:lnTo>
                <a:lnTo>
                  <a:pt x="422" y="130"/>
                </a:lnTo>
                <a:lnTo>
                  <a:pt x="424" y="130"/>
                </a:lnTo>
                <a:lnTo>
                  <a:pt x="428" y="132"/>
                </a:lnTo>
                <a:lnTo>
                  <a:pt x="430" y="130"/>
                </a:lnTo>
                <a:lnTo>
                  <a:pt x="434" y="128"/>
                </a:lnTo>
                <a:lnTo>
                  <a:pt x="436" y="126"/>
                </a:lnTo>
                <a:lnTo>
                  <a:pt x="442" y="126"/>
                </a:lnTo>
                <a:lnTo>
                  <a:pt x="450" y="134"/>
                </a:lnTo>
                <a:lnTo>
                  <a:pt x="450" y="138"/>
                </a:lnTo>
                <a:lnTo>
                  <a:pt x="450" y="140"/>
                </a:lnTo>
                <a:lnTo>
                  <a:pt x="454" y="144"/>
                </a:lnTo>
                <a:lnTo>
                  <a:pt x="460" y="146"/>
                </a:lnTo>
                <a:lnTo>
                  <a:pt x="466" y="146"/>
                </a:lnTo>
                <a:lnTo>
                  <a:pt x="466" y="142"/>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18" name="Freeform 427"/>
          <p:cNvSpPr>
            <a:spLocks/>
          </p:cNvSpPr>
          <p:nvPr/>
        </p:nvSpPr>
        <p:spPr bwMode="auto">
          <a:xfrm>
            <a:off x="6201418" y="2801522"/>
            <a:ext cx="222480" cy="118248"/>
          </a:xfrm>
          <a:custGeom>
            <a:avLst/>
            <a:gdLst>
              <a:gd name="T0" fmla="*/ 2147483647 w 142"/>
              <a:gd name="T1" fmla="*/ 2147483647 h 76"/>
              <a:gd name="T2" fmla="*/ 2147483647 w 142"/>
              <a:gd name="T3" fmla="*/ 2147483647 h 76"/>
              <a:gd name="T4" fmla="*/ 2147483647 w 142"/>
              <a:gd name="T5" fmla="*/ 2147483647 h 76"/>
              <a:gd name="T6" fmla="*/ 2147483647 w 142"/>
              <a:gd name="T7" fmla="*/ 2147483647 h 76"/>
              <a:gd name="T8" fmla="*/ 2147483647 w 142"/>
              <a:gd name="T9" fmla="*/ 2147483647 h 76"/>
              <a:gd name="T10" fmla="*/ 2147483647 w 142"/>
              <a:gd name="T11" fmla="*/ 2147483647 h 76"/>
              <a:gd name="T12" fmla="*/ 2147483647 w 142"/>
              <a:gd name="T13" fmla="*/ 2147483647 h 76"/>
              <a:gd name="T14" fmla="*/ 2147483647 w 142"/>
              <a:gd name="T15" fmla="*/ 2147483647 h 76"/>
              <a:gd name="T16" fmla="*/ 2147483647 w 142"/>
              <a:gd name="T17" fmla="*/ 2147483647 h 76"/>
              <a:gd name="T18" fmla="*/ 2147483647 w 142"/>
              <a:gd name="T19" fmla="*/ 2147483647 h 76"/>
              <a:gd name="T20" fmla="*/ 2147483647 w 142"/>
              <a:gd name="T21" fmla="*/ 2147483647 h 76"/>
              <a:gd name="T22" fmla="*/ 2147483647 w 142"/>
              <a:gd name="T23" fmla="*/ 2147483647 h 76"/>
              <a:gd name="T24" fmla="*/ 2147483647 w 142"/>
              <a:gd name="T25" fmla="*/ 2147483647 h 76"/>
              <a:gd name="T26" fmla="*/ 2147483647 w 142"/>
              <a:gd name="T27" fmla="*/ 2147483647 h 76"/>
              <a:gd name="T28" fmla="*/ 2147483647 w 142"/>
              <a:gd name="T29" fmla="*/ 2147483647 h 76"/>
              <a:gd name="T30" fmla="*/ 2147483647 w 142"/>
              <a:gd name="T31" fmla="*/ 0 h 76"/>
              <a:gd name="T32" fmla="*/ 2147483647 w 142"/>
              <a:gd name="T33" fmla="*/ 0 h 76"/>
              <a:gd name="T34" fmla="*/ 2147483647 w 142"/>
              <a:gd name="T35" fmla="*/ 2147483647 h 76"/>
              <a:gd name="T36" fmla="*/ 2147483647 w 142"/>
              <a:gd name="T37" fmla="*/ 2147483647 h 76"/>
              <a:gd name="T38" fmla="*/ 2147483647 w 142"/>
              <a:gd name="T39" fmla="*/ 2147483647 h 76"/>
              <a:gd name="T40" fmla="*/ 2147483647 w 142"/>
              <a:gd name="T41" fmla="*/ 2147483647 h 76"/>
              <a:gd name="T42" fmla="*/ 2147483647 w 142"/>
              <a:gd name="T43" fmla="*/ 2147483647 h 76"/>
              <a:gd name="T44" fmla="*/ 0 w 142"/>
              <a:gd name="T45" fmla="*/ 2147483647 h 76"/>
              <a:gd name="T46" fmla="*/ 2147483647 w 142"/>
              <a:gd name="T47" fmla="*/ 2147483647 h 76"/>
              <a:gd name="T48" fmla="*/ 2147483647 w 142"/>
              <a:gd name="T49" fmla="*/ 2147483647 h 76"/>
              <a:gd name="T50" fmla="*/ 2147483647 w 142"/>
              <a:gd name="T51" fmla="*/ 2147483647 h 76"/>
              <a:gd name="T52" fmla="*/ 2147483647 w 142"/>
              <a:gd name="T53" fmla="*/ 2147483647 h 76"/>
              <a:gd name="T54" fmla="*/ 2147483647 w 142"/>
              <a:gd name="T55" fmla="*/ 2147483647 h 76"/>
              <a:gd name="T56" fmla="*/ 2147483647 w 142"/>
              <a:gd name="T57" fmla="*/ 2147483647 h 76"/>
              <a:gd name="T58" fmla="*/ 2147483647 w 142"/>
              <a:gd name="T59" fmla="*/ 2147483647 h 76"/>
              <a:gd name="T60" fmla="*/ 2147483647 w 142"/>
              <a:gd name="T61" fmla="*/ 2147483647 h 76"/>
              <a:gd name="T62" fmla="*/ 2147483647 w 142"/>
              <a:gd name="T63" fmla="*/ 2147483647 h 76"/>
              <a:gd name="T64" fmla="*/ 2147483647 w 142"/>
              <a:gd name="T65" fmla="*/ 2147483647 h 76"/>
              <a:gd name="T66" fmla="*/ 2147483647 w 142"/>
              <a:gd name="T67" fmla="*/ 2147483647 h 76"/>
              <a:gd name="T68" fmla="*/ 2147483647 w 142"/>
              <a:gd name="T69" fmla="*/ 2147483647 h 76"/>
              <a:gd name="T70" fmla="*/ 2147483647 w 142"/>
              <a:gd name="T71" fmla="*/ 2147483647 h 76"/>
              <a:gd name="T72" fmla="*/ 2147483647 w 142"/>
              <a:gd name="T73" fmla="*/ 2147483647 h 76"/>
              <a:gd name="T74" fmla="*/ 2147483647 w 142"/>
              <a:gd name="T75" fmla="*/ 2147483647 h 76"/>
              <a:gd name="T76" fmla="*/ 2147483647 w 142"/>
              <a:gd name="T77" fmla="*/ 2147483647 h 76"/>
              <a:gd name="T78" fmla="*/ 2147483647 w 142"/>
              <a:gd name="T79" fmla="*/ 2147483647 h 76"/>
              <a:gd name="T80" fmla="*/ 2147483647 w 142"/>
              <a:gd name="T81" fmla="*/ 2147483647 h 76"/>
              <a:gd name="T82" fmla="*/ 2147483647 w 142"/>
              <a:gd name="T83" fmla="*/ 2147483647 h 76"/>
              <a:gd name="T84" fmla="*/ 2147483647 w 142"/>
              <a:gd name="T85" fmla="*/ 2147483647 h 76"/>
              <a:gd name="T86" fmla="*/ 2147483647 w 142"/>
              <a:gd name="T87" fmla="*/ 2147483647 h 76"/>
              <a:gd name="T88" fmla="*/ 2147483647 w 142"/>
              <a:gd name="T89" fmla="*/ 214748364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76"/>
              <a:gd name="T137" fmla="*/ 142 w 142"/>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76">
                <a:moveTo>
                  <a:pt x="136" y="50"/>
                </a:moveTo>
                <a:lnTo>
                  <a:pt x="118" y="50"/>
                </a:lnTo>
                <a:lnTo>
                  <a:pt x="110" y="48"/>
                </a:lnTo>
                <a:lnTo>
                  <a:pt x="104" y="42"/>
                </a:lnTo>
                <a:lnTo>
                  <a:pt x="102" y="42"/>
                </a:lnTo>
                <a:lnTo>
                  <a:pt x="100" y="44"/>
                </a:lnTo>
                <a:lnTo>
                  <a:pt x="96" y="42"/>
                </a:lnTo>
                <a:lnTo>
                  <a:pt x="90" y="40"/>
                </a:lnTo>
                <a:lnTo>
                  <a:pt x="86" y="38"/>
                </a:lnTo>
                <a:lnTo>
                  <a:pt x="82" y="34"/>
                </a:lnTo>
                <a:lnTo>
                  <a:pt x="78" y="32"/>
                </a:lnTo>
                <a:lnTo>
                  <a:pt x="66" y="28"/>
                </a:lnTo>
                <a:lnTo>
                  <a:pt x="56" y="24"/>
                </a:lnTo>
                <a:lnTo>
                  <a:pt x="46" y="18"/>
                </a:lnTo>
                <a:lnTo>
                  <a:pt x="36" y="8"/>
                </a:lnTo>
                <a:lnTo>
                  <a:pt x="24" y="0"/>
                </a:lnTo>
                <a:lnTo>
                  <a:pt x="20" y="0"/>
                </a:lnTo>
                <a:lnTo>
                  <a:pt x="18" y="2"/>
                </a:lnTo>
                <a:lnTo>
                  <a:pt x="16" y="4"/>
                </a:lnTo>
                <a:lnTo>
                  <a:pt x="12" y="4"/>
                </a:lnTo>
                <a:lnTo>
                  <a:pt x="6" y="4"/>
                </a:lnTo>
                <a:lnTo>
                  <a:pt x="2" y="12"/>
                </a:lnTo>
                <a:lnTo>
                  <a:pt x="0" y="24"/>
                </a:lnTo>
                <a:lnTo>
                  <a:pt x="2" y="28"/>
                </a:lnTo>
                <a:lnTo>
                  <a:pt x="4" y="30"/>
                </a:lnTo>
                <a:lnTo>
                  <a:pt x="10" y="34"/>
                </a:lnTo>
                <a:lnTo>
                  <a:pt x="34" y="46"/>
                </a:lnTo>
                <a:lnTo>
                  <a:pt x="46" y="54"/>
                </a:lnTo>
                <a:lnTo>
                  <a:pt x="58" y="58"/>
                </a:lnTo>
                <a:lnTo>
                  <a:pt x="68" y="54"/>
                </a:lnTo>
                <a:lnTo>
                  <a:pt x="72" y="56"/>
                </a:lnTo>
                <a:lnTo>
                  <a:pt x="76" y="56"/>
                </a:lnTo>
                <a:lnTo>
                  <a:pt x="84" y="62"/>
                </a:lnTo>
                <a:lnTo>
                  <a:pt x="88" y="68"/>
                </a:lnTo>
                <a:lnTo>
                  <a:pt x="104" y="72"/>
                </a:lnTo>
                <a:lnTo>
                  <a:pt x="120" y="76"/>
                </a:lnTo>
                <a:lnTo>
                  <a:pt x="130" y="76"/>
                </a:lnTo>
                <a:lnTo>
                  <a:pt x="138" y="76"/>
                </a:lnTo>
                <a:lnTo>
                  <a:pt x="140" y="74"/>
                </a:lnTo>
                <a:lnTo>
                  <a:pt x="142" y="70"/>
                </a:lnTo>
                <a:lnTo>
                  <a:pt x="140" y="66"/>
                </a:lnTo>
                <a:lnTo>
                  <a:pt x="138" y="62"/>
                </a:lnTo>
                <a:lnTo>
                  <a:pt x="136" y="58"/>
                </a:lnTo>
                <a:lnTo>
                  <a:pt x="136" y="52"/>
                </a:lnTo>
                <a:lnTo>
                  <a:pt x="136" y="50"/>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219" name="Freeform 428"/>
          <p:cNvSpPr>
            <a:spLocks/>
          </p:cNvSpPr>
          <p:nvPr/>
        </p:nvSpPr>
        <p:spPr bwMode="auto">
          <a:xfrm>
            <a:off x="5669332" y="2546356"/>
            <a:ext cx="334498" cy="283173"/>
          </a:xfrm>
          <a:custGeom>
            <a:avLst/>
            <a:gdLst>
              <a:gd name="T0" fmla="*/ 2147483647 w 214"/>
              <a:gd name="T1" fmla="*/ 2147483647 h 182"/>
              <a:gd name="T2" fmla="*/ 2147483647 w 214"/>
              <a:gd name="T3" fmla="*/ 2147483647 h 182"/>
              <a:gd name="T4" fmla="*/ 2147483647 w 214"/>
              <a:gd name="T5" fmla="*/ 2147483647 h 182"/>
              <a:gd name="T6" fmla="*/ 2147483647 w 214"/>
              <a:gd name="T7" fmla="*/ 2147483647 h 182"/>
              <a:gd name="T8" fmla="*/ 2147483647 w 214"/>
              <a:gd name="T9" fmla="*/ 2147483647 h 182"/>
              <a:gd name="T10" fmla="*/ 2147483647 w 214"/>
              <a:gd name="T11" fmla="*/ 2147483647 h 182"/>
              <a:gd name="T12" fmla="*/ 2147483647 w 214"/>
              <a:gd name="T13" fmla="*/ 2147483647 h 182"/>
              <a:gd name="T14" fmla="*/ 2147483647 w 214"/>
              <a:gd name="T15" fmla="*/ 2147483647 h 182"/>
              <a:gd name="T16" fmla="*/ 2147483647 w 214"/>
              <a:gd name="T17" fmla="*/ 2147483647 h 182"/>
              <a:gd name="T18" fmla="*/ 2147483647 w 214"/>
              <a:gd name="T19" fmla="*/ 2147483647 h 182"/>
              <a:gd name="T20" fmla="*/ 2147483647 w 214"/>
              <a:gd name="T21" fmla="*/ 2147483647 h 182"/>
              <a:gd name="T22" fmla="*/ 2147483647 w 214"/>
              <a:gd name="T23" fmla="*/ 2147483647 h 182"/>
              <a:gd name="T24" fmla="*/ 2147483647 w 214"/>
              <a:gd name="T25" fmla="*/ 2147483647 h 182"/>
              <a:gd name="T26" fmla="*/ 2147483647 w 214"/>
              <a:gd name="T27" fmla="*/ 2147483647 h 182"/>
              <a:gd name="T28" fmla="*/ 0 w 214"/>
              <a:gd name="T29" fmla="*/ 2147483647 h 182"/>
              <a:gd name="T30" fmla="*/ 2147483647 w 214"/>
              <a:gd name="T31" fmla="*/ 2147483647 h 182"/>
              <a:gd name="T32" fmla="*/ 2147483647 w 214"/>
              <a:gd name="T33" fmla="*/ 2147483647 h 182"/>
              <a:gd name="T34" fmla="*/ 2147483647 w 214"/>
              <a:gd name="T35" fmla="*/ 2147483647 h 182"/>
              <a:gd name="T36" fmla="*/ 2147483647 w 214"/>
              <a:gd name="T37" fmla="*/ 2147483647 h 182"/>
              <a:gd name="T38" fmla="*/ 2147483647 w 214"/>
              <a:gd name="T39" fmla="*/ 2147483647 h 182"/>
              <a:gd name="T40" fmla="*/ 2147483647 w 214"/>
              <a:gd name="T41" fmla="*/ 2147483647 h 182"/>
              <a:gd name="T42" fmla="*/ 2147483647 w 214"/>
              <a:gd name="T43" fmla="*/ 2147483647 h 182"/>
              <a:gd name="T44" fmla="*/ 2147483647 w 214"/>
              <a:gd name="T45" fmla="*/ 2147483647 h 182"/>
              <a:gd name="T46" fmla="*/ 2147483647 w 214"/>
              <a:gd name="T47" fmla="*/ 2147483647 h 182"/>
              <a:gd name="T48" fmla="*/ 2147483647 w 214"/>
              <a:gd name="T49" fmla="*/ 2147483647 h 182"/>
              <a:gd name="T50" fmla="*/ 2147483647 w 214"/>
              <a:gd name="T51" fmla="*/ 2147483647 h 182"/>
              <a:gd name="T52" fmla="*/ 2147483647 w 214"/>
              <a:gd name="T53" fmla="*/ 2147483647 h 182"/>
              <a:gd name="T54" fmla="*/ 2147483647 w 214"/>
              <a:gd name="T55" fmla="*/ 2147483647 h 182"/>
              <a:gd name="T56" fmla="*/ 2147483647 w 214"/>
              <a:gd name="T57" fmla="*/ 2147483647 h 182"/>
              <a:gd name="T58" fmla="*/ 2147483647 w 214"/>
              <a:gd name="T59" fmla="*/ 2147483647 h 182"/>
              <a:gd name="T60" fmla="*/ 2147483647 w 214"/>
              <a:gd name="T61" fmla="*/ 2147483647 h 182"/>
              <a:gd name="T62" fmla="*/ 2147483647 w 214"/>
              <a:gd name="T63" fmla="*/ 2147483647 h 182"/>
              <a:gd name="T64" fmla="*/ 2147483647 w 214"/>
              <a:gd name="T65" fmla="*/ 2147483647 h 182"/>
              <a:gd name="T66" fmla="*/ 2147483647 w 214"/>
              <a:gd name="T67" fmla="*/ 2147483647 h 182"/>
              <a:gd name="T68" fmla="*/ 2147483647 w 214"/>
              <a:gd name="T69" fmla="*/ 2147483647 h 182"/>
              <a:gd name="T70" fmla="*/ 2147483647 w 214"/>
              <a:gd name="T71" fmla="*/ 2147483647 h 182"/>
              <a:gd name="T72" fmla="*/ 2147483647 w 214"/>
              <a:gd name="T73" fmla="*/ 2147483647 h 182"/>
              <a:gd name="T74" fmla="*/ 2147483647 w 214"/>
              <a:gd name="T75" fmla="*/ 2147483647 h 182"/>
              <a:gd name="T76" fmla="*/ 2147483647 w 214"/>
              <a:gd name="T77" fmla="*/ 2147483647 h 182"/>
              <a:gd name="T78" fmla="*/ 2147483647 w 214"/>
              <a:gd name="T79" fmla="*/ 2147483647 h 182"/>
              <a:gd name="T80" fmla="*/ 2147483647 w 214"/>
              <a:gd name="T81" fmla="*/ 2147483647 h 182"/>
              <a:gd name="T82" fmla="*/ 2147483647 w 214"/>
              <a:gd name="T83" fmla="*/ 2147483647 h 182"/>
              <a:gd name="T84" fmla="*/ 2147483647 w 214"/>
              <a:gd name="T85" fmla="*/ 2147483647 h 182"/>
              <a:gd name="T86" fmla="*/ 2147483647 w 214"/>
              <a:gd name="T87" fmla="*/ 2147483647 h 182"/>
              <a:gd name="T88" fmla="*/ 2147483647 w 214"/>
              <a:gd name="T89" fmla="*/ 2147483647 h 182"/>
              <a:gd name="T90" fmla="*/ 2147483647 w 214"/>
              <a:gd name="T91" fmla="*/ 2147483647 h 182"/>
              <a:gd name="T92" fmla="*/ 2147483647 w 214"/>
              <a:gd name="T93" fmla="*/ 2147483647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182"/>
              <a:gd name="T143" fmla="*/ 214 w 214"/>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182">
                <a:moveTo>
                  <a:pt x="198" y="24"/>
                </a:moveTo>
                <a:lnTo>
                  <a:pt x="186" y="28"/>
                </a:lnTo>
                <a:lnTo>
                  <a:pt x="180" y="30"/>
                </a:lnTo>
                <a:lnTo>
                  <a:pt x="172" y="30"/>
                </a:lnTo>
                <a:lnTo>
                  <a:pt x="168" y="30"/>
                </a:lnTo>
                <a:lnTo>
                  <a:pt x="164" y="28"/>
                </a:lnTo>
                <a:lnTo>
                  <a:pt x="158" y="20"/>
                </a:lnTo>
                <a:lnTo>
                  <a:pt x="154" y="10"/>
                </a:lnTo>
                <a:lnTo>
                  <a:pt x="152" y="0"/>
                </a:lnTo>
                <a:lnTo>
                  <a:pt x="146" y="4"/>
                </a:lnTo>
                <a:lnTo>
                  <a:pt x="140" y="8"/>
                </a:lnTo>
                <a:lnTo>
                  <a:pt x="132" y="18"/>
                </a:lnTo>
                <a:lnTo>
                  <a:pt x="122" y="26"/>
                </a:lnTo>
                <a:lnTo>
                  <a:pt x="116" y="30"/>
                </a:lnTo>
                <a:lnTo>
                  <a:pt x="110" y="30"/>
                </a:lnTo>
                <a:lnTo>
                  <a:pt x="80" y="30"/>
                </a:lnTo>
                <a:lnTo>
                  <a:pt x="64" y="22"/>
                </a:lnTo>
                <a:lnTo>
                  <a:pt x="50" y="46"/>
                </a:lnTo>
                <a:lnTo>
                  <a:pt x="44" y="54"/>
                </a:lnTo>
                <a:lnTo>
                  <a:pt x="38" y="58"/>
                </a:lnTo>
                <a:lnTo>
                  <a:pt x="32" y="62"/>
                </a:lnTo>
                <a:lnTo>
                  <a:pt x="26" y="64"/>
                </a:lnTo>
                <a:lnTo>
                  <a:pt x="18" y="62"/>
                </a:lnTo>
                <a:lnTo>
                  <a:pt x="14" y="62"/>
                </a:lnTo>
                <a:lnTo>
                  <a:pt x="10" y="60"/>
                </a:lnTo>
                <a:lnTo>
                  <a:pt x="4" y="64"/>
                </a:lnTo>
                <a:lnTo>
                  <a:pt x="4" y="54"/>
                </a:lnTo>
                <a:lnTo>
                  <a:pt x="4" y="62"/>
                </a:lnTo>
                <a:lnTo>
                  <a:pt x="0" y="78"/>
                </a:lnTo>
                <a:lnTo>
                  <a:pt x="0" y="92"/>
                </a:lnTo>
                <a:lnTo>
                  <a:pt x="0" y="100"/>
                </a:lnTo>
                <a:lnTo>
                  <a:pt x="4" y="112"/>
                </a:lnTo>
                <a:lnTo>
                  <a:pt x="8" y="126"/>
                </a:lnTo>
                <a:lnTo>
                  <a:pt x="10" y="132"/>
                </a:lnTo>
                <a:lnTo>
                  <a:pt x="14" y="136"/>
                </a:lnTo>
                <a:lnTo>
                  <a:pt x="20" y="140"/>
                </a:lnTo>
                <a:lnTo>
                  <a:pt x="28" y="142"/>
                </a:lnTo>
                <a:lnTo>
                  <a:pt x="28" y="146"/>
                </a:lnTo>
                <a:lnTo>
                  <a:pt x="26" y="150"/>
                </a:lnTo>
                <a:lnTo>
                  <a:pt x="20" y="158"/>
                </a:lnTo>
                <a:lnTo>
                  <a:pt x="16" y="164"/>
                </a:lnTo>
                <a:lnTo>
                  <a:pt x="14" y="168"/>
                </a:lnTo>
                <a:lnTo>
                  <a:pt x="12" y="172"/>
                </a:lnTo>
                <a:lnTo>
                  <a:pt x="14" y="174"/>
                </a:lnTo>
                <a:lnTo>
                  <a:pt x="18" y="176"/>
                </a:lnTo>
                <a:lnTo>
                  <a:pt x="30" y="178"/>
                </a:lnTo>
                <a:lnTo>
                  <a:pt x="42" y="180"/>
                </a:lnTo>
                <a:lnTo>
                  <a:pt x="54" y="182"/>
                </a:lnTo>
                <a:lnTo>
                  <a:pt x="64" y="182"/>
                </a:lnTo>
                <a:lnTo>
                  <a:pt x="76" y="182"/>
                </a:lnTo>
                <a:lnTo>
                  <a:pt x="90" y="178"/>
                </a:lnTo>
                <a:lnTo>
                  <a:pt x="104" y="174"/>
                </a:lnTo>
                <a:lnTo>
                  <a:pt x="108" y="170"/>
                </a:lnTo>
                <a:lnTo>
                  <a:pt x="108" y="168"/>
                </a:lnTo>
                <a:lnTo>
                  <a:pt x="106" y="162"/>
                </a:lnTo>
                <a:lnTo>
                  <a:pt x="104" y="158"/>
                </a:lnTo>
                <a:lnTo>
                  <a:pt x="106" y="154"/>
                </a:lnTo>
                <a:lnTo>
                  <a:pt x="110" y="150"/>
                </a:lnTo>
                <a:lnTo>
                  <a:pt x="114" y="148"/>
                </a:lnTo>
                <a:lnTo>
                  <a:pt x="120" y="148"/>
                </a:lnTo>
                <a:lnTo>
                  <a:pt x="122" y="146"/>
                </a:lnTo>
                <a:lnTo>
                  <a:pt x="124" y="144"/>
                </a:lnTo>
                <a:lnTo>
                  <a:pt x="128" y="140"/>
                </a:lnTo>
                <a:lnTo>
                  <a:pt x="130" y="136"/>
                </a:lnTo>
                <a:lnTo>
                  <a:pt x="132" y="136"/>
                </a:lnTo>
                <a:lnTo>
                  <a:pt x="140" y="136"/>
                </a:lnTo>
                <a:lnTo>
                  <a:pt x="146" y="136"/>
                </a:lnTo>
                <a:lnTo>
                  <a:pt x="150" y="134"/>
                </a:lnTo>
                <a:lnTo>
                  <a:pt x="152" y="130"/>
                </a:lnTo>
                <a:lnTo>
                  <a:pt x="148" y="128"/>
                </a:lnTo>
                <a:lnTo>
                  <a:pt x="148" y="124"/>
                </a:lnTo>
                <a:lnTo>
                  <a:pt x="150" y="120"/>
                </a:lnTo>
                <a:lnTo>
                  <a:pt x="152" y="114"/>
                </a:lnTo>
                <a:lnTo>
                  <a:pt x="160" y="108"/>
                </a:lnTo>
                <a:lnTo>
                  <a:pt x="160" y="106"/>
                </a:lnTo>
                <a:lnTo>
                  <a:pt x="160" y="102"/>
                </a:lnTo>
                <a:lnTo>
                  <a:pt x="160" y="98"/>
                </a:lnTo>
                <a:lnTo>
                  <a:pt x="164" y="90"/>
                </a:lnTo>
                <a:lnTo>
                  <a:pt x="168" y="84"/>
                </a:lnTo>
                <a:lnTo>
                  <a:pt x="174" y="76"/>
                </a:lnTo>
                <a:lnTo>
                  <a:pt x="176" y="70"/>
                </a:lnTo>
                <a:lnTo>
                  <a:pt x="174" y="64"/>
                </a:lnTo>
                <a:lnTo>
                  <a:pt x="170" y="58"/>
                </a:lnTo>
                <a:lnTo>
                  <a:pt x="168" y="54"/>
                </a:lnTo>
                <a:lnTo>
                  <a:pt x="166" y="50"/>
                </a:lnTo>
                <a:lnTo>
                  <a:pt x="168" y="46"/>
                </a:lnTo>
                <a:lnTo>
                  <a:pt x="170" y="42"/>
                </a:lnTo>
                <a:lnTo>
                  <a:pt x="176" y="40"/>
                </a:lnTo>
                <a:lnTo>
                  <a:pt x="182" y="38"/>
                </a:lnTo>
                <a:lnTo>
                  <a:pt x="194" y="36"/>
                </a:lnTo>
                <a:lnTo>
                  <a:pt x="204" y="36"/>
                </a:lnTo>
                <a:lnTo>
                  <a:pt x="214" y="34"/>
                </a:lnTo>
                <a:lnTo>
                  <a:pt x="214" y="32"/>
                </a:lnTo>
                <a:lnTo>
                  <a:pt x="206" y="28"/>
                </a:lnTo>
                <a:lnTo>
                  <a:pt x="198"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0" name="Freeform 429"/>
          <p:cNvSpPr>
            <a:spLocks/>
          </p:cNvSpPr>
          <p:nvPr/>
        </p:nvSpPr>
        <p:spPr bwMode="auto">
          <a:xfrm>
            <a:off x="6179637" y="2144934"/>
            <a:ext cx="805907" cy="308068"/>
          </a:xfrm>
          <a:custGeom>
            <a:avLst/>
            <a:gdLst>
              <a:gd name="T0" fmla="*/ 2147483647 w 518"/>
              <a:gd name="T1" fmla="*/ 2147483647 h 198"/>
              <a:gd name="T2" fmla="*/ 2147483647 w 518"/>
              <a:gd name="T3" fmla="*/ 2147483647 h 198"/>
              <a:gd name="T4" fmla="*/ 2147483647 w 518"/>
              <a:gd name="T5" fmla="*/ 2147483647 h 198"/>
              <a:gd name="T6" fmla="*/ 2147483647 w 518"/>
              <a:gd name="T7" fmla="*/ 2147483647 h 198"/>
              <a:gd name="T8" fmla="*/ 2147483647 w 518"/>
              <a:gd name="T9" fmla="*/ 2147483647 h 198"/>
              <a:gd name="T10" fmla="*/ 2147483647 w 518"/>
              <a:gd name="T11" fmla="*/ 2147483647 h 198"/>
              <a:gd name="T12" fmla="*/ 2147483647 w 518"/>
              <a:gd name="T13" fmla="*/ 2147483647 h 198"/>
              <a:gd name="T14" fmla="*/ 2147483647 w 518"/>
              <a:gd name="T15" fmla="*/ 2147483647 h 198"/>
              <a:gd name="T16" fmla="*/ 2147483647 w 518"/>
              <a:gd name="T17" fmla="*/ 2147483647 h 198"/>
              <a:gd name="T18" fmla="*/ 2147483647 w 518"/>
              <a:gd name="T19" fmla="*/ 2147483647 h 198"/>
              <a:gd name="T20" fmla="*/ 2147483647 w 518"/>
              <a:gd name="T21" fmla="*/ 2147483647 h 198"/>
              <a:gd name="T22" fmla="*/ 2147483647 w 518"/>
              <a:gd name="T23" fmla="*/ 2147483647 h 198"/>
              <a:gd name="T24" fmla="*/ 2147483647 w 518"/>
              <a:gd name="T25" fmla="*/ 2147483647 h 198"/>
              <a:gd name="T26" fmla="*/ 2147483647 w 518"/>
              <a:gd name="T27" fmla="*/ 2147483647 h 198"/>
              <a:gd name="T28" fmla="*/ 2147483647 w 518"/>
              <a:gd name="T29" fmla="*/ 2147483647 h 198"/>
              <a:gd name="T30" fmla="*/ 2147483647 w 518"/>
              <a:gd name="T31" fmla="*/ 2147483647 h 198"/>
              <a:gd name="T32" fmla="*/ 2147483647 w 518"/>
              <a:gd name="T33" fmla="*/ 2147483647 h 198"/>
              <a:gd name="T34" fmla="*/ 2147483647 w 518"/>
              <a:gd name="T35" fmla="*/ 2147483647 h 198"/>
              <a:gd name="T36" fmla="*/ 2147483647 w 518"/>
              <a:gd name="T37" fmla="*/ 2147483647 h 198"/>
              <a:gd name="T38" fmla="*/ 2147483647 w 518"/>
              <a:gd name="T39" fmla="*/ 2147483647 h 198"/>
              <a:gd name="T40" fmla="*/ 2147483647 w 518"/>
              <a:gd name="T41" fmla="*/ 2147483647 h 198"/>
              <a:gd name="T42" fmla="*/ 2147483647 w 518"/>
              <a:gd name="T43" fmla="*/ 2147483647 h 198"/>
              <a:gd name="T44" fmla="*/ 2147483647 w 518"/>
              <a:gd name="T45" fmla="*/ 2147483647 h 198"/>
              <a:gd name="T46" fmla="*/ 2147483647 w 518"/>
              <a:gd name="T47" fmla="*/ 2147483647 h 198"/>
              <a:gd name="T48" fmla="*/ 2147483647 w 518"/>
              <a:gd name="T49" fmla="*/ 2147483647 h 198"/>
              <a:gd name="T50" fmla="*/ 2147483647 w 518"/>
              <a:gd name="T51" fmla="*/ 2147483647 h 198"/>
              <a:gd name="T52" fmla="*/ 2147483647 w 518"/>
              <a:gd name="T53" fmla="*/ 2147483647 h 198"/>
              <a:gd name="T54" fmla="*/ 2147483647 w 518"/>
              <a:gd name="T55" fmla="*/ 2147483647 h 198"/>
              <a:gd name="T56" fmla="*/ 2147483647 w 518"/>
              <a:gd name="T57" fmla="*/ 2147483647 h 198"/>
              <a:gd name="T58" fmla="*/ 2147483647 w 518"/>
              <a:gd name="T59" fmla="*/ 2147483647 h 198"/>
              <a:gd name="T60" fmla="*/ 2147483647 w 518"/>
              <a:gd name="T61" fmla="*/ 2147483647 h 198"/>
              <a:gd name="T62" fmla="*/ 2147483647 w 518"/>
              <a:gd name="T63" fmla="*/ 2147483647 h 198"/>
              <a:gd name="T64" fmla="*/ 2147483647 w 518"/>
              <a:gd name="T65" fmla="*/ 2147483647 h 198"/>
              <a:gd name="T66" fmla="*/ 2147483647 w 518"/>
              <a:gd name="T67" fmla="*/ 2147483647 h 198"/>
              <a:gd name="T68" fmla="*/ 2147483647 w 518"/>
              <a:gd name="T69" fmla="*/ 2147483647 h 198"/>
              <a:gd name="T70" fmla="*/ 2147483647 w 518"/>
              <a:gd name="T71" fmla="*/ 2147483647 h 198"/>
              <a:gd name="T72" fmla="*/ 2147483647 w 518"/>
              <a:gd name="T73" fmla="*/ 2147483647 h 198"/>
              <a:gd name="T74" fmla="*/ 2147483647 w 518"/>
              <a:gd name="T75" fmla="*/ 2147483647 h 198"/>
              <a:gd name="T76" fmla="*/ 2147483647 w 518"/>
              <a:gd name="T77" fmla="*/ 2147483647 h 198"/>
              <a:gd name="T78" fmla="*/ 2147483647 w 518"/>
              <a:gd name="T79" fmla="*/ 2147483647 h 198"/>
              <a:gd name="T80" fmla="*/ 2147483647 w 518"/>
              <a:gd name="T81" fmla="*/ 2147483647 h 198"/>
              <a:gd name="T82" fmla="*/ 2147483647 w 518"/>
              <a:gd name="T83" fmla="*/ 2147483647 h 198"/>
              <a:gd name="T84" fmla="*/ 2147483647 w 518"/>
              <a:gd name="T85" fmla="*/ 2147483647 h 198"/>
              <a:gd name="T86" fmla="*/ 2147483647 w 518"/>
              <a:gd name="T87" fmla="*/ 2147483647 h 198"/>
              <a:gd name="T88" fmla="*/ 2147483647 w 518"/>
              <a:gd name="T89" fmla="*/ 2147483647 h 198"/>
              <a:gd name="T90" fmla="*/ 2147483647 w 518"/>
              <a:gd name="T91" fmla="*/ 2147483647 h 198"/>
              <a:gd name="T92" fmla="*/ 2147483647 w 518"/>
              <a:gd name="T93" fmla="*/ 2147483647 h 198"/>
              <a:gd name="T94" fmla="*/ 2147483647 w 518"/>
              <a:gd name="T95" fmla="*/ 2147483647 h 198"/>
              <a:gd name="T96" fmla="*/ 2147483647 w 518"/>
              <a:gd name="T97" fmla="*/ 2147483647 h 198"/>
              <a:gd name="T98" fmla="*/ 2147483647 w 518"/>
              <a:gd name="T99" fmla="*/ 0 h 198"/>
              <a:gd name="T100" fmla="*/ 2147483647 w 518"/>
              <a:gd name="T101" fmla="*/ 2147483647 h 198"/>
              <a:gd name="T102" fmla="*/ 2147483647 w 518"/>
              <a:gd name="T103" fmla="*/ 2147483647 h 198"/>
              <a:gd name="T104" fmla="*/ 2147483647 w 518"/>
              <a:gd name="T105" fmla="*/ 2147483647 h 198"/>
              <a:gd name="T106" fmla="*/ 2147483647 w 518"/>
              <a:gd name="T107" fmla="*/ 2147483647 h 198"/>
              <a:gd name="T108" fmla="*/ 2147483647 w 518"/>
              <a:gd name="T109" fmla="*/ 2147483647 h 198"/>
              <a:gd name="T110" fmla="*/ 2147483647 w 518"/>
              <a:gd name="T111" fmla="*/ 2147483647 h 198"/>
              <a:gd name="T112" fmla="*/ 2147483647 w 518"/>
              <a:gd name="T113" fmla="*/ 2147483647 h 198"/>
              <a:gd name="T114" fmla="*/ 2147483647 w 518"/>
              <a:gd name="T115" fmla="*/ 2147483647 h 198"/>
              <a:gd name="T116" fmla="*/ 2147483647 w 518"/>
              <a:gd name="T117" fmla="*/ 2147483647 h 198"/>
              <a:gd name="T118" fmla="*/ 2147483647 w 518"/>
              <a:gd name="T119" fmla="*/ 2147483647 h 198"/>
              <a:gd name="T120" fmla="*/ 2147483647 w 518"/>
              <a:gd name="T121" fmla="*/ 2147483647 h 198"/>
              <a:gd name="T122" fmla="*/ 2147483647 w 518"/>
              <a:gd name="T123" fmla="*/ 2147483647 h 198"/>
              <a:gd name="T124" fmla="*/ 0 w 518"/>
              <a:gd name="T125" fmla="*/ 2147483647 h 1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8"/>
              <a:gd name="T190" fmla="*/ 0 h 198"/>
              <a:gd name="T191" fmla="*/ 518 w 518"/>
              <a:gd name="T192" fmla="*/ 198 h 1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8" h="198">
                <a:moveTo>
                  <a:pt x="0" y="52"/>
                </a:moveTo>
                <a:lnTo>
                  <a:pt x="4" y="60"/>
                </a:lnTo>
                <a:lnTo>
                  <a:pt x="8" y="64"/>
                </a:lnTo>
                <a:lnTo>
                  <a:pt x="14" y="68"/>
                </a:lnTo>
                <a:lnTo>
                  <a:pt x="22" y="70"/>
                </a:lnTo>
                <a:lnTo>
                  <a:pt x="36" y="76"/>
                </a:lnTo>
                <a:lnTo>
                  <a:pt x="44" y="78"/>
                </a:lnTo>
                <a:lnTo>
                  <a:pt x="52" y="82"/>
                </a:lnTo>
                <a:lnTo>
                  <a:pt x="64" y="92"/>
                </a:lnTo>
                <a:lnTo>
                  <a:pt x="70" y="98"/>
                </a:lnTo>
                <a:lnTo>
                  <a:pt x="74" y="106"/>
                </a:lnTo>
                <a:lnTo>
                  <a:pt x="78" y="122"/>
                </a:lnTo>
                <a:lnTo>
                  <a:pt x="82" y="128"/>
                </a:lnTo>
                <a:lnTo>
                  <a:pt x="86" y="134"/>
                </a:lnTo>
                <a:lnTo>
                  <a:pt x="118" y="134"/>
                </a:lnTo>
                <a:lnTo>
                  <a:pt x="128" y="138"/>
                </a:lnTo>
                <a:lnTo>
                  <a:pt x="138" y="142"/>
                </a:lnTo>
                <a:lnTo>
                  <a:pt x="148" y="144"/>
                </a:lnTo>
                <a:lnTo>
                  <a:pt x="158" y="150"/>
                </a:lnTo>
                <a:lnTo>
                  <a:pt x="168" y="156"/>
                </a:lnTo>
                <a:lnTo>
                  <a:pt x="176" y="164"/>
                </a:lnTo>
                <a:lnTo>
                  <a:pt x="186" y="172"/>
                </a:lnTo>
                <a:lnTo>
                  <a:pt x="194" y="178"/>
                </a:lnTo>
                <a:lnTo>
                  <a:pt x="230" y="178"/>
                </a:lnTo>
                <a:lnTo>
                  <a:pt x="230" y="180"/>
                </a:lnTo>
                <a:lnTo>
                  <a:pt x="278" y="180"/>
                </a:lnTo>
                <a:lnTo>
                  <a:pt x="288" y="186"/>
                </a:lnTo>
                <a:lnTo>
                  <a:pt x="302" y="192"/>
                </a:lnTo>
                <a:lnTo>
                  <a:pt x="318" y="196"/>
                </a:lnTo>
                <a:lnTo>
                  <a:pt x="334" y="198"/>
                </a:lnTo>
                <a:lnTo>
                  <a:pt x="342" y="196"/>
                </a:lnTo>
                <a:lnTo>
                  <a:pt x="348" y="192"/>
                </a:lnTo>
                <a:lnTo>
                  <a:pt x="358" y="184"/>
                </a:lnTo>
                <a:lnTo>
                  <a:pt x="390" y="184"/>
                </a:lnTo>
                <a:lnTo>
                  <a:pt x="402" y="180"/>
                </a:lnTo>
                <a:lnTo>
                  <a:pt x="412" y="174"/>
                </a:lnTo>
                <a:lnTo>
                  <a:pt x="422" y="166"/>
                </a:lnTo>
                <a:lnTo>
                  <a:pt x="426" y="160"/>
                </a:lnTo>
                <a:lnTo>
                  <a:pt x="426" y="156"/>
                </a:lnTo>
                <a:lnTo>
                  <a:pt x="426" y="152"/>
                </a:lnTo>
                <a:lnTo>
                  <a:pt x="424" y="150"/>
                </a:lnTo>
                <a:lnTo>
                  <a:pt x="418" y="148"/>
                </a:lnTo>
                <a:lnTo>
                  <a:pt x="412" y="144"/>
                </a:lnTo>
                <a:lnTo>
                  <a:pt x="410" y="142"/>
                </a:lnTo>
                <a:lnTo>
                  <a:pt x="410" y="138"/>
                </a:lnTo>
                <a:lnTo>
                  <a:pt x="412" y="134"/>
                </a:lnTo>
                <a:lnTo>
                  <a:pt x="416" y="132"/>
                </a:lnTo>
                <a:lnTo>
                  <a:pt x="420" y="132"/>
                </a:lnTo>
                <a:lnTo>
                  <a:pt x="424" y="134"/>
                </a:lnTo>
                <a:lnTo>
                  <a:pt x="428" y="136"/>
                </a:lnTo>
                <a:lnTo>
                  <a:pt x="434" y="136"/>
                </a:lnTo>
                <a:lnTo>
                  <a:pt x="440" y="134"/>
                </a:lnTo>
                <a:lnTo>
                  <a:pt x="446" y="132"/>
                </a:lnTo>
                <a:lnTo>
                  <a:pt x="450" y="128"/>
                </a:lnTo>
                <a:lnTo>
                  <a:pt x="454" y="126"/>
                </a:lnTo>
                <a:lnTo>
                  <a:pt x="464" y="124"/>
                </a:lnTo>
                <a:lnTo>
                  <a:pt x="468" y="124"/>
                </a:lnTo>
                <a:lnTo>
                  <a:pt x="472" y="122"/>
                </a:lnTo>
                <a:lnTo>
                  <a:pt x="472" y="116"/>
                </a:lnTo>
                <a:lnTo>
                  <a:pt x="474" y="112"/>
                </a:lnTo>
                <a:lnTo>
                  <a:pt x="474" y="108"/>
                </a:lnTo>
                <a:lnTo>
                  <a:pt x="478" y="104"/>
                </a:lnTo>
                <a:lnTo>
                  <a:pt x="496" y="102"/>
                </a:lnTo>
                <a:lnTo>
                  <a:pt x="518" y="100"/>
                </a:lnTo>
                <a:lnTo>
                  <a:pt x="512" y="92"/>
                </a:lnTo>
                <a:lnTo>
                  <a:pt x="502" y="84"/>
                </a:lnTo>
                <a:lnTo>
                  <a:pt x="492" y="78"/>
                </a:lnTo>
                <a:lnTo>
                  <a:pt x="482" y="76"/>
                </a:lnTo>
                <a:lnTo>
                  <a:pt x="474" y="78"/>
                </a:lnTo>
                <a:lnTo>
                  <a:pt x="466" y="80"/>
                </a:lnTo>
                <a:lnTo>
                  <a:pt x="446" y="80"/>
                </a:lnTo>
                <a:lnTo>
                  <a:pt x="440" y="80"/>
                </a:lnTo>
                <a:lnTo>
                  <a:pt x="438" y="76"/>
                </a:lnTo>
                <a:lnTo>
                  <a:pt x="434" y="72"/>
                </a:lnTo>
                <a:lnTo>
                  <a:pt x="434" y="66"/>
                </a:lnTo>
                <a:lnTo>
                  <a:pt x="432" y="42"/>
                </a:lnTo>
                <a:lnTo>
                  <a:pt x="412" y="34"/>
                </a:lnTo>
                <a:lnTo>
                  <a:pt x="402" y="32"/>
                </a:lnTo>
                <a:lnTo>
                  <a:pt x="396" y="32"/>
                </a:lnTo>
                <a:lnTo>
                  <a:pt x="388" y="32"/>
                </a:lnTo>
                <a:lnTo>
                  <a:pt x="382" y="34"/>
                </a:lnTo>
                <a:lnTo>
                  <a:pt x="370" y="42"/>
                </a:lnTo>
                <a:lnTo>
                  <a:pt x="358" y="50"/>
                </a:lnTo>
                <a:lnTo>
                  <a:pt x="350" y="52"/>
                </a:lnTo>
                <a:lnTo>
                  <a:pt x="342" y="52"/>
                </a:lnTo>
                <a:lnTo>
                  <a:pt x="326" y="50"/>
                </a:lnTo>
                <a:lnTo>
                  <a:pt x="312" y="48"/>
                </a:lnTo>
                <a:lnTo>
                  <a:pt x="284" y="36"/>
                </a:lnTo>
                <a:lnTo>
                  <a:pt x="272" y="30"/>
                </a:lnTo>
                <a:lnTo>
                  <a:pt x="258" y="28"/>
                </a:lnTo>
                <a:lnTo>
                  <a:pt x="244" y="26"/>
                </a:lnTo>
                <a:lnTo>
                  <a:pt x="228" y="28"/>
                </a:lnTo>
                <a:lnTo>
                  <a:pt x="220" y="30"/>
                </a:lnTo>
                <a:lnTo>
                  <a:pt x="214" y="28"/>
                </a:lnTo>
                <a:lnTo>
                  <a:pt x="210" y="26"/>
                </a:lnTo>
                <a:lnTo>
                  <a:pt x="206" y="22"/>
                </a:lnTo>
                <a:lnTo>
                  <a:pt x="200" y="14"/>
                </a:lnTo>
                <a:lnTo>
                  <a:pt x="194" y="8"/>
                </a:lnTo>
                <a:lnTo>
                  <a:pt x="184" y="4"/>
                </a:lnTo>
                <a:lnTo>
                  <a:pt x="164" y="0"/>
                </a:lnTo>
                <a:lnTo>
                  <a:pt x="144" y="0"/>
                </a:lnTo>
                <a:lnTo>
                  <a:pt x="138" y="2"/>
                </a:lnTo>
                <a:lnTo>
                  <a:pt x="136" y="2"/>
                </a:lnTo>
                <a:lnTo>
                  <a:pt x="134" y="4"/>
                </a:lnTo>
                <a:lnTo>
                  <a:pt x="136" y="8"/>
                </a:lnTo>
                <a:lnTo>
                  <a:pt x="138" y="12"/>
                </a:lnTo>
                <a:lnTo>
                  <a:pt x="142" y="18"/>
                </a:lnTo>
                <a:lnTo>
                  <a:pt x="148" y="24"/>
                </a:lnTo>
                <a:lnTo>
                  <a:pt x="150" y="28"/>
                </a:lnTo>
                <a:lnTo>
                  <a:pt x="150" y="32"/>
                </a:lnTo>
                <a:lnTo>
                  <a:pt x="148" y="36"/>
                </a:lnTo>
                <a:lnTo>
                  <a:pt x="144" y="38"/>
                </a:lnTo>
                <a:lnTo>
                  <a:pt x="140" y="40"/>
                </a:lnTo>
                <a:lnTo>
                  <a:pt x="134" y="40"/>
                </a:lnTo>
                <a:lnTo>
                  <a:pt x="122" y="40"/>
                </a:lnTo>
                <a:lnTo>
                  <a:pt x="112" y="38"/>
                </a:lnTo>
                <a:lnTo>
                  <a:pt x="92" y="32"/>
                </a:lnTo>
                <a:lnTo>
                  <a:pt x="74" y="26"/>
                </a:lnTo>
                <a:lnTo>
                  <a:pt x="66" y="24"/>
                </a:lnTo>
                <a:lnTo>
                  <a:pt x="58" y="22"/>
                </a:lnTo>
                <a:lnTo>
                  <a:pt x="50" y="24"/>
                </a:lnTo>
                <a:lnTo>
                  <a:pt x="42" y="26"/>
                </a:lnTo>
                <a:lnTo>
                  <a:pt x="26" y="32"/>
                </a:lnTo>
                <a:lnTo>
                  <a:pt x="12" y="44"/>
                </a:lnTo>
                <a:lnTo>
                  <a:pt x="0" y="54"/>
                </a:lnTo>
                <a:lnTo>
                  <a:pt x="0" y="5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1" name="Freeform 430"/>
          <p:cNvSpPr>
            <a:spLocks/>
          </p:cNvSpPr>
          <p:nvPr/>
        </p:nvSpPr>
        <p:spPr bwMode="auto">
          <a:xfrm>
            <a:off x="5031453" y="2589920"/>
            <a:ext cx="158692" cy="149366"/>
          </a:xfrm>
          <a:custGeom>
            <a:avLst/>
            <a:gdLst>
              <a:gd name="T0" fmla="*/ 0 w 102"/>
              <a:gd name="T1" fmla="*/ 2147483647 h 96"/>
              <a:gd name="T2" fmla="*/ 2147483647 w 102"/>
              <a:gd name="T3" fmla="*/ 2147483647 h 96"/>
              <a:gd name="T4" fmla="*/ 2147483647 w 102"/>
              <a:gd name="T5" fmla="*/ 2147483647 h 96"/>
              <a:gd name="T6" fmla="*/ 2147483647 w 102"/>
              <a:gd name="T7" fmla="*/ 2147483647 h 96"/>
              <a:gd name="T8" fmla="*/ 2147483647 w 102"/>
              <a:gd name="T9" fmla="*/ 2147483647 h 96"/>
              <a:gd name="T10" fmla="*/ 2147483647 w 102"/>
              <a:gd name="T11" fmla="*/ 2147483647 h 96"/>
              <a:gd name="T12" fmla="*/ 2147483647 w 102"/>
              <a:gd name="T13" fmla="*/ 2147483647 h 96"/>
              <a:gd name="T14" fmla="*/ 2147483647 w 102"/>
              <a:gd name="T15" fmla="*/ 2147483647 h 96"/>
              <a:gd name="T16" fmla="*/ 2147483647 w 102"/>
              <a:gd name="T17" fmla="*/ 2147483647 h 96"/>
              <a:gd name="T18" fmla="*/ 2147483647 w 102"/>
              <a:gd name="T19" fmla="*/ 2147483647 h 96"/>
              <a:gd name="T20" fmla="*/ 2147483647 w 102"/>
              <a:gd name="T21" fmla="*/ 2147483647 h 96"/>
              <a:gd name="T22" fmla="*/ 2147483647 w 102"/>
              <a:gd name="T23" fmla="*/ 2147483647 h 96"/>
              <a:gd name="T24" fmla="*/ 2147483647 w 102"/>
              <a:gd name="T25" fmla="*/ 2147483647 h 96"/>
              <a:gd name="T26" fmla="*/ 2147483647 w 102"/>
              <a:gd name="T27" fmla="*/ 2147483647 h 96"/>
              <a:gd name="T28" fmla="*/ 2147483647 w 102"/>
              <a:gd name="T29" fmla="*/ 2147483647 h 96"/>
              <a:gd name="T30" fmla="*/ 2147483647 w 102"/>
              <a:gd name="T31" fmla="*/ 2147483647 h 96"/>
              <a:gd name="T32" fmla="*/ 2147483647 w 102"/>
              <a:gd name="T33" fmla="*/ 0 h 96"/>
              <a:gd name="T34" fmla="*/ 2147483647 w 102"/>
              <a:gd name="T35" fmla="*/ 2147483647 h 96"/>
              <a:gd name="T36" fmla="*/ 2147483647 w 102"/>
              <a:gd name="T37" fmla="*/ 2147483647 h 96"/>
              <a:gd name="T38" fmla="*/ 2147483647 w 102"/>
              <a:gd name="T39" fmla="*/ 2147483647 h 96"/>
              <a:gd name="T40" fmla="*/ 2147483647 w 102"/>
              <a:gd name="T41" fmla="*/ 2147483647 h 96"/>
              <a:gd name="T42" fmla="*/ 2147483647 w 102"/>
              <a:gd name="T43" fmla="*/ 2147483647 h 96"/>
              <a:gd name="T44" fmla="*/ 2147483647 w 102"/>
              <a:gd name="T45" fmla="*/ 2147483647 h 96"/>
              <a:gd name="T46" fmla="*/ 2147483647 w 102"/>
              <a:gd name="T47" fmla="*/ 2147483647 h 96"/>
              <a:gd name="T48" fmla="*/ 2147483647 w 102"/>
              <a:gd name="T49" fmla="*/ 2147483647 h 96"/>
              <a:gd name="T50" fmla="*/ 2147483647 w 102"/>
              <a:gd name="T51" fmla="*/ 2147483647 h 96"/>
              <a:gd name="T52" fmla="*/ 2147483647 w 102"/>
              <a:gd name="T53" fmla="*/ 2147483647 h 96"/>
              <a:gd name="T54" fmla="*/ 2147483647 w 102"/>
              <a:gd name="T55" fmla="*/ 2147483647 h 96"/>
              <a:gd name="T56" fmla="*/ 2147483647 w 102"/>
              <a:gd name="T57" fmla="*/ 2147483647 h 96"/>
              <a:gd name="T58" fmla="*/ 2147483647 w 102"/>
              <a:gd name="T59" fmla="*/ 2147483647 h 96"/>
              <a:gd name="T60" fmla="*/ 2147483647 w 102"/>
              <a:gd name="T61" fmla="*/ 2147483647 h 96"/>
              <a:gd name="T62" fmla="*/ 2147483647 w 102"/>
              <a:gd name="T63" fmla="*/ 2147483647 h 96"/>
              <a:gd name="T64" fmla="*/ 2147483647 w 102"/>
              <a:gd name="T65" fmla="*/ 2147483647 h 96"/>
              <a:gd name="T66" fmla="*/ 2147483647 w 102"/>
              <a:gd name="T67" fmla="*/ 2147483647 h 96"/>
              <a:gd name="T68" fmla="*/ 2147483647 w 102"/>
              <a:gd name="T69" fmla="*/ 2147483647 h 96"/>
              <a:gd name="T70" fmla="*/ 2147483647 w 102"/>
              <a:gd name="T71" fmla="*/ 2147483647 h 96"/>
              <a:gd name="T72" fmla="*/ 2147483647 w 102"/>
              <a:gd name="T73" fmla="*/ 2147483647 h 96"/>
              <a:gd name="T74" fmla="*/ 2147483647 w 102"/>
              <a:gd name="T75" fmla="*/ 2147483647 h 96"/>
              <a:gd name="T76" fmla="*/ 2147483647 w 102"/>
              <a:gd name="T77" fmla="*/ 2147483647 h 96"/>
              <a:gd name="T78" fmla="*/ 2147483647 w 102"/>
              <a:gd name="T79" fmla="*/ 2147483647 h 96"/>
              <a:gd name="T80" fmla="*/ 2147483647 w 102"/>
              <a:gd name="T81" fmla="*/ 2147483647 h 96"/>
              <a:gd name="T82" fmla="*/ 2147483647 w 102"/>
              <a:gd name="T83" fmla="*/ 2147483647 h 96"/>
              <a:gd name="T84" fmla="*/ 2147483647 w 102"/>
              <a:gd name="T85" fmla="*/ 2147483647 h 96"/>
              <a:gd name="T86" fmla="*/ 2147483647 w 102"/>
              <a:gd name="T87" fmla="*/ 2147483647 h 96"/>
              <a:gd name="T88" fmla="*/ 0 w 102"/>
              <a:gd name="T89" fmla="*/ 2147483647 h 96"/>
              <a:gd name="T90" fmla="*/ 0 w 102"/>
              <a:gd name="T91" fmla="*/ 2147483647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96"/>
              <a:gd name="T140" fmla="*/ 102 w 102"/>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96">
                <a:moveTo>
                  <a:pt x="0" y="88"/>
                </a:moveTo>
                <a:lnTo>
                  <a:pt x="10" y="92"/>
                </a:lnTo>
                <a:lnTo>
                  <a:pt x="16" y="96"/>
                </a:lnTo>
                <a:lnTo>
                  <a:pt x="20" y="96"/>
                </a:lnTo>
                <a:lnTo>
                  <a:pt x="22" y="96"/>
                </a:lnTo>
                <a:lnTo>
                  <a:pt x="86" y="58"/>
                </a:lnTo>
                <a:lnTo>
                  <a:pt x="86" y="50"/>
                </a:lnTo>
                <a:lnTo>
                  <a:pt x="86" y="44"/>
                </a:lnTo>
                <a:lnTo>
                  <a:pt x="88" y="38"/>
                </a:lnTo>
                <a:lnTo>
                  <a:pt x="90" y="30"/>
                </a:lnTo>
                <a:lnTo>
                  <a:pt x="88" y="28"/>
                </a:lnTo>
                <a:lnTo>
                  <a:pt x="86" y="24"/>
                </a:lnTo>
                <a:lnTo>
                  <a:pt x="88" y="18"/>
                </a:lnTo>
                <a:lnTo>
                  <a:pt x="90" y="16"/>
                </a:lnTo>
                <a:lnTo>
                  <a:pt x="94" y="16"/>
                </a:lnTo>
                <a:lnTo>
                  <a:pt x="102" y="6"/>
                </a:lnTo>
                <a:lnTo>
                  <a:pt x="102" y="0"/>
                </a:lnTo>
                <a:lnTo>
                  <a:pt x="92" y="4"/>
                </a:lnTo>
                <a:lnTo>
                  <a:pt x="80" y="6"/>
                </a:lnTo>
                <a:lnTo>
                  <a:pt x="74" y="4"/>
                </a:lnTo>
                <a:lnTo>
                  <a:pt x="70" y="4"/>
                </a:lnTo>
                <a:lnTo>
                  <a:pt x="66" y="6"/>
                </a:lnTo>
                <a:lnTo>
                  <a:pt x="60" y="10"/>
                </a:lnTo>
                <a:lnTo>
                  <a:pt x="56" y="12"/>
                </a:lnTo>
                <a:lnTo>
                  <a:pt x="50" y="12"/>
                </a:lnTo>
                <a:lnTo>
                  <a:pt x="44" y="10"/>
                </a:lnTo>
                <a:lnTo>
                  <a:pt x="38" y="8"/>
                </a:lnTo>
                <a:lnTo>
                  <a:pt x="32" y="10"/>
                </a:lnTo>
                <a:lnTo>
                  <a:pt x="26" y="12"/>
                </a:lnTo>
                <a:lnTo>
                  <a:pt x="18" y="10"/>
                </a:lnTo>
                <a:lnTo>
                  <a:pt x="14" y="10"/>
                </a:lnTo>
                <a:lnTo>
                  <a:pt x="12" y="6"/>
                </a:lnTo>
                <a:lnTo>
                  <a:pt x="8" y="6"/>
                </a:lnTo>
                <a:lnTo>
                  <a:pt x="8" y="24"/>
                </a:lnTo>
                <a:lnTo>
                  <a:pt x="2" y="26"/>
                </a:lnTo>
                <a:lnTo>
                  <a:pt x="4" y="32"/>
                </a:lnTo>
                <a:lnTo>
                  <a:pt x="2" y="50"/>
                </a:lnTo>
                <a:lnTo>
                  <a:pt x="14" y="54"/>
                </a:lnTo>
                <a:lnTo>
                  <a:pt x="10" y="64"/>
                </a:lnTo>
                <a:lnTo>
                  <a:pt x="6" y="66"/>
                </a:lnTo>
                <a:lnTo>
                  <a:pt x="2" y="66"/>
                </a:lnTo>
                <a:lnTo>
                  <a:pt x="4" y="70"/>
                </a:lnTo>
                <a:lnTo>
                  <a:pt x="6" y="72"/>
                </a:lnTo>
                <a:lnTo>
                  <a:pt x="4" y="78"/>
                </a:lnTo>
                <a:lnTo>
                  <a:pt x="0" y="82"/>
                </a:lnTo>
                <a:lnTo>
                  <a:pt x="0" y="8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2" name="Freeform 431"/>
          <p:cNvSpPr>
            <a:spLocks/>
          </p:cNvSpPr>
          <p:nvPr/>
        </p:nvSpPr>
        <p:spPr bwMode="auto">
          <a:xfrm>
            <a:off x="5117021" y="2586809"/>
            <a:ext cx="256708" cy="252055"/>
          </a:xfrm>
          <a:custGeom>
            <a:avLst/>
            <a:gdLst>
              <a:gd name="T0" fmla="*/ 2147483647 w 166"/>
              <a:gd name="T1" fmla="*/ 2147483647 h 162"/>
              <a:gd name="T2" fmla="*/ 2147483647 w 166"/>
              <a:gd name="T3" fmla="*/ 2147483647 h 162"/>
              <a:gd name="T4" fmla="*/ 2147483647 w 166"/>
              <a:gd name="T5" fmla="*/ 0 h 162"/>
              <a:gd name="T6" fmla="*/ 2147483647 w 166"/>
              <a:gd name="T7" fmla="*/ 2147483647 h 162"/>
              <a:gd name="T8" fmla="*/ 2147483647 w 166"/>
              <a:gd name="T9" fmla="*/ 2147483647 h 162"/>
              <a:gd name="T10" fmla="*/ 2147483647 w 166"/>
              <a:gd name="T11" fmla="*/ 2147483647 h 162"/>
              <a:gd name="T12" fmla="*/ 2147483647 w 166"/>
              <a:gd name="T13" fmla="*/ 2147483647 h 162"/>
              <a:gd name="T14" fmla="*/ 2147483647 w 166"/>
              <a:gd name="T15" fmla="*/ 2147483647 h 162"/>
              <a:gd name="T16" fmla="*/ 2147483647 w 166"/>
              <a:gd name="T17" fmla="*/ 2147483647 h 162"/>
              <a:gd name="T18" fmla="*/ 2147483647 w 166"/>
              <a:gd name="T19" fmla="*/ 2147483647 h 162"/>
              <a:gd name="T20" fmla="*/ 2147483647 w 166"/>
              <a:gd name="T21" fmla="*/ 2147483647 h 162"/>
              <a:gd name="T22" fmla="*/ 2147483647 w 166"/>
              <a:gd name="T23" fmla="*/ 2147483647 h 162"/>
              <a:gd name="T24" fmla="*/ 2147483647 w 166"/>
              <a:gd name="T25" fmla="*/ 2147483647 h 162"/>
              <a:gd name="T26" fmla="*/ 2147483647 w 166"/>
              <a:gd name="T27" fmla="*/ 2147483647 h 162"/>
              <a:gd name="T28" fmla="*/ 2147483647 w 166"/>
              <a:gd name="T29" fmla="*/ 2147483647 h 162"/>
              <a:gd name="T30" fmla="*/ 2147483647 w 166"/>
              <a:gd name="T31" fmla="*/ 2147483647 h 162"/>
              <a:gd name="T32" fmla="*/ 2147483647 w 166"/>
              <a:gd name="T33" fmla="*/ 2147483647 h 162"/>
              <a:gd name="T34" fmla="*/ 2147483647 w 166"/>
              <a:gd name="T35" fmla="*/ 2147483647 h 162"/>
              <a:gd name="T36" fmla="*/ 2147483647 w 166"/>
              <a:gd name="T37" fmla="*/ 2147483647 h 162"/>
              <a:gd name="T38" fmla="*/ 2147483647 w 166"/>
              <a:gd name="T39" fmla="*/ 2147483647 h 162"/>
              <a:gd name="T40" fmla="*/ 2147483647 w 166"/>
              <a:gd name="T41" fmla="*/ 2147483647 h 162"/>
              <a:gd name="T42" fmla="*/ 2147483647 w 166"/>
              <a:gd name="T43" fmla="*/ 2147483647 h 162"/>
              <a:gd name="T44" fmla="*/ 2147483647 w 166"/>
              <a:gd name="T45" fmla="*/ 2147483647 h 162"/>
              <a:gd name="T46" fmla="*/ 2147483647 w 166"/>
              <a:gd name="T47" fmla="*/ 2147483647 h 162"/>
              <a:gd name="T48" fmla="*/ 2147483647 w 166"/>
              <a:gd name="T49" fmla="*/ 2147483647 h 162"/>
              <a:gd name="T50" fmla="*/ 2147483647 w 166"/>
              <a:gd name="T51" fmla="*/ 2147483647 h 162"/>
              <a:gd name="T52" fmla="*/ 2147483647 w 166"/>
              <a:gd name="T53" fmla="*/ 2147483647 h 162"/>
              <a:gd name="T54" fmla="*/ 2147483647 w 166"/>
              <a:gd name="T55" fmla="*/ 2147483647 h 162"/>
              <a:gd name="T56" fmla="*/ 2147483647 w 166"/>
              <a:gd name="T57" fmla="*/ 2147483647 h 162"/>
              <a:gd name="T58" fmla="*/ 2147483647 w 166"/>
              <a:gd name="T59" fmla="*/ 2147483647 h 162"/>
              <a:gd name="T60" fmla="*/ 2147483647 w 166"/>
              <a:gd name="T61" fmla="*/ 2147483647 h 162"/>
              <a:gd name="T62" fmla="*/ 2147483647 w 166"/>
              <a:gd name="T63" fmla="*/ 2147483647 h 162"/>
              <a:gd name="T64" fmla="*/ 2147483647 w 166"/>
              <a:gd name="T65" fmla="*/ 2147483647 h 162"/>
              <a:gd name="T66" fmla="*/ 2147483647 w 166"/>
              <a:gd name="T67" fmla="*/ 2147483647 h 162"/>
              <a:gd name="T68" fmla="*/ 2147483647 w 166"/>
              <a:gd name="T69" fmla="*/ 2147483647 h 162"/>
              <a:gd name="T70" fmla="*/ 2147483647 w 166"/>
              <a:gd name="T71" fmla="*/ 2147483647 h 162"/>
              <a:gd name="T72" fmla="*/ 2147483647 w 166"/>
              <a:gd name="T73" fmla="*/ 2147483647 h 162"/>
              <a:gd name="T74" fmla="*/ 2147483647 w 166"/>
              <a:gd name="T75" fmla="*/ 2147483647 h 162"/>
              <a:gd name="T76" fmla="*/ 2147483647 w 166"/>
              <a:gd name="T77" fmla="*/ 2147483647 h 162"/>
              <a:gd name="T78" fmla="*/ 2147483647 w 166"/>
              <a:gd name="T79" fmla="*/ 2147483647 h 162"/>
              <a:gd name="T80" fmla="*/ 0 w 166"/>
              <a:gd name="T81" fmla="*/ 2147483647 h 162"/>
              <a:gd name="T82" fmla="*/ 2147483647 w 166"/>
              <a:gd name="T83" fmla="*/ 2147483647 h 162"/>
              <a:gd name="T84" fmla="*/ 2147483647 w 166"/>
              <a:gd name="T85" fmla="*/ 2147483647 h 162"/>
              <a:gd name="T86" fmla="*/ 2147483647 w 166"/>
              <a:gd name="T87" fmla="*/ 2147483647 h 162"/>
              <a:gd name="T88" fmla="*/ 2147483647 w 166"/>
              <a:gd name="T89" fmla="*/ 2147483647 h 162"/>
              <a:gd name="T90" fmla="*/ 2147483647 w 166"/>
              <a:gd name="T91" fmla="*/ 2147483647 h 162"/>
              <a:gd name="T92" fmla="*/ 2147483647 w 166"/>
              <a:gd name="T93" fmla="*/ 2147483647 h 162"/>
              <a:gd name="T94" fmla="*/ 2147483647 w 166"/>
              <a:gd name="T95" fmla="*/ 2147483647 h 162"/>
              <a:gd name="T96" fmla="*/ 2147483647 w 166"/>
              <a:gd name="T97" fmla="*/ 2147483647 h 162"/>
              <a:gd name="T98" fmla="*/ 2147483647 w 166"/>
              <a:gd name="T99" fmla="*/ 2147483647 h 162"/>
              <a:gd name="T100" fmla="*/ 2147483647 w 166"/>
              <a:gd name="T101" fmla="*/ 2147483647 h 162"/>
              <a:gd name="T102" fmla="*/ 2147483647 w 166"/>
              <a:gd name="T103" fmla="*/ 2147483647 h 162"/>
              <a:gd name="T104" fmla="*/ 2147483647 w 166"/>
              <a:gd name="T105" fmla="*/ 2147483647 h 162"/>
              <a:gd name="T106" fmla="*/ 2147483647 w 166"/>
              <a:gd name="T107" fmla="*/ 2147483647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
              <a:gd name="T163" fmla="*/ 0 h 162"/>
              <a:gd name="T164" fmla="*/ 166 w 166"/>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 h="162">
                <a:moveTo>
                  <a:pt x="46" y="2"/>
                </a:moveTo>
                <a:lnTo>
                  <a:pt x="66" y="2"/>
                </a:lnTo>
                <a:lnTo>
                  <a:pt x="70" y="0"/>
                </a:lnTo>
                <a:lnTo>
                  <a:pt x="76" y="2"/>
                </a:lnTo>
                <a:lnTo>
                  <a:pt x="82" y="2"/>
                </a:lnTo>
                <a:lnTo>
                  <a:pt x="86" y="14"/>
                </a:lnTo>
                <a:lnTo>
                  <a:pt x="94" y="22"/>
                </a:lnTo>
                <a:lnTo>
                  <a:pt x="104" y="26"/>
                </a:lnTo>
                <a:lnTo>
                  <a:pt x="116" y="30"/>
                </a:lnTo>
                <a:lnTo>
                  <a:pt x="110" y="44"/>
                </a:lnTo>
                <a:lnTo>
                  <a:pt x="108" y="52"/>
                </a:lnTo>
                <a:lnTo>
                  <a:pt x="106" y="60"/>
                </a:lnTo>
                <a:lnTo>
                  <a:pt x="108" y="68"/>
                </a:lnTo>
                <a:lnTo>
                  <a:pt x="110" y="74"/>
                </a:lnTo>
                <a:lnTo>
                  <a:pt x="116" y="80"/>
                </a:lnTo>
                <a:lnTo>
                  <a:pt x="120" y="84"/>
                </a:lnTo>
                <a:lnTo>
                  <a:pt x="132" y="92"/>
                </a:lnTo>
                <a:lnTo>
                  <a:pt x="142" y="100"/>
                </a:lnTo>
                <a:lnTo>
                  <a:pt x="146" y="104"/>
                </a:lnTo>
                <a:lnTo>
                  <a:pt x="146" y="110"/>
                </a:lnTo>
                <a:lnTo>
                  <a:pt x="148" y="120"/>
                </a:lnTo>
                <a:lnTo>
                  <a:pt x="152" y="126"/>
                </a:lnTo>
                <a:lnTo>
                  <a:pt x="158" y="132"/>
                </a:lnTo>
                <a:lnTo>
                  <a:pt x="162" y="136"/>
                </a:lnTo>
                <a:lnTo>
                  <a:pt x="166" y="142"/>
                </a:lnTo>
                <a:lnTo>
                  <a:pt x="162" y="144"/>
                </a:lnTo>
                <a:lnTo>
                  <a:pt x="158" y="142"/>
                </a:lnTo>
                <a:lnTo>
                  <a:pt x="152" y="142"/>
                </a:lnTo>
                <a:lnTo>
                  <a:pt x="148" y="142"/>
                </a:lnTo>
                <a:lnTo>
                  <a:pt x="144" y="146"/>
                </a:lnTo>
                <a:lnTo>
                  <a:pt x="140" y="152"/>
                </a:lnTo>
                <a:lnTo>
                  <a:pt x="136" y="162"/>
                </a:lnTo>
                <a:lnTo>
                  <a:pt x="106" y="162"/>
                </a:lnTo>
                <a:lnTo>
                  <a:pt x="86" y="150"/>
                </a:lnTo>
                <a:lnTo>
                  <a:pt x="86" y="140"/>
                </a:lnTo>
                <a:lnTo>
                  <a:pt x="80" y="138"/>
                </a:lnTo>
                <a:lnTo>
                  <a:pt x="76" y="136"/>
                </a:lnTo>
                <a:lnTo>
                  <a:pt x="72" y="132"/>
                </a:lnTo>
                <a:lnTo>
                  <a:pt x="68" y="130"/>
                </a:lnTo>
                <a:lnTo>
                  <a:pt x="8" y="104"/>
                </a:lnTo>
                <a:lnTo>
                  <a:pt x="0" y="80"/>
                </a:lnTo>
                <a:lnTo>
                  <a:pt x="32" y="60"/>
                </a:lnTo>
                <a:lnTo>
                  <a:pt x="32" y="52"/>
                </a:lnTo>
                <a:lnTo>
                  <a:pt x="32" y="46"/>
                </a:lnTo>
                <a:lnTo>
                  <a:pt x="34" y="40"/>
                </a:lnTo>
                <a:lnTo>
                  <a:pt x="36" y="32"/>
                </a:lnTo>
                <a:lnTo>
                  <a:pt x="34" y="30"/>
                </a:lnTo>
                <a:lnTo>
                  <a:pt x="32" y="26"/>
                </a:lnTo>
                <a:lnTo>
                  <a:pt x="34" y="20"/>
                </a:lnTo>
                <a:lnTo>
                  <a:pt x="36" y="18"/>
                </a:lnTo>
                <a:lnTo>
                  <a:pt x="40" y="18"/>
                </a:lnTo>
                <a:lnTo>
                  <a:pt x="48" y="8"/>
                </a:lnTo>
                <a:lnTo>
                  <a:pt x="48" y="2"/>
                </a:lnTo>
                <a:lnTo>
                  <a:pt x="46"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3" name="Freeform 432"/>
          <p:cNvSpPr>
            <a:spLocks/>
          </p:cNvSpPr>
          <p:nvPr/>
        </p:nvSpPr>
        <p:spPr bwMode="auto">
          <a:xfrm>
            <a:off x="4766966" y="2437442"/>
            <a:ext cx="463630" cy="192931"/>
          </a:xfrm>
          <a:custGeom>
            <a:avLst/>
            <a:gdLst>
              <a:gd name="T0" fmla="*/ 2147483647 w 298"/>
              <a:gd name="T1" fmla="*/ 2147483647 h 124"/>
              <a:gd name="T2" fmla="*/ 2147483647 w 298"/>
              <a:gd name="T3" fmla="*/ 2147483647 h 124"/>
              <a:gd name="T4" fmla="*/ 2147483647 w 298"/>
              <a:gd name="T5" fmla="*/ 2147483647 h 124"/>
              <a:gd name="T6" fmla="*/ 2147483647 w 298"/>
              <a:gd name="T7" fmla="*/ 2147483647 h 124"/>
              <a:gd name="T8" fmla="*/ 2147483647 w 298"/>
              <a:gd name="T9" fmla="*/ 2147483647 h 124"/>
              <a:gd name="T10" fmla="*/ 2147483647 w 298"/>
              <a:gd name="T11" fmla="*/ 2147483647 h 124"/>
              <a:gd name="T12" fmla="*/ 2147483647 w 298"/>
              <a:gd name="T13" fmla="*/ 2147483647 h 124"/>
              <a:gd name="T14" fmla="*/ 2147483647 w 298"/>
              <a:gd name="T15" fmla="*/ 2147483647 h 124"/>
              <a:gd name="T16" fmla="*/ 2147483647 w 298"/>
              <a:gd name="T17" fmla="*/ 2147483647 h 124"/>
              <a:gd name="T18" fmla="*/ 2147483647 w 298"/>
              <a:gd name="T19" fmla="*/ 2147483647 h 124"/>
              <a:gd name="T20" fmla="*/ 2147483647 w 298"/>
              <a:gd name="T21" fmla="*/ 2147483647 h 124"/>
              <a:gd name="T22" fmla="*/ 2147483647 w 298"/>
              <a:gd name="T23" fmla="*/ 2147483647 h 124"/>
              <a:gd name="T24" fmla="*/ 2147483647 w 298"/>
              <a:gd name="T25" fmla="*/ 2147483647 h 124"/>
              <a:gd name="T26" fmla="*/ 2147483647 w 298"/>
              <a:gd name="T27" fmla="*/ 2147483647 h 124"/>
              <a:gd name="T28" fmla="*/ 2147483647 w 298"/>
              <a:gd name="T29" fmla="*/ 2147483647 h 124"/>
              <a:gd name="T30" fmla="*/ 2147483647 w 298"/>
              <a:gd name="T31" fmla="*/ 2147483647 h 124"/>
              <a:gd name="T32" fmla="*/ 2147483647 w 298"/>
              <a:gd name="T33" fmla="*/ 2147483647 h 124"/>
              <a:gd name="T34" fmla="*/ 2147483647 w 298"/>
              <a:gd name="T35" fmla="*/ 2147483647 h 124"/>
              <a:gd name="T36" fmla="*/ 2147483647 w 298"/>
              <a:gd name="T37" fmla="*/ 2147483647 h 124"/>
              <a:gd name="T38" fmla="*/ 2147483647 w 298"/>
              <a:gd name="T39" fmla="*/ 2147483647 h 124"/>
              <a:gd name="T40" fmla="*/ 2147483647 w 298"/>
              <a:gd name="T41" fmla="*/ 2147483647 h 124"/>
              <a:gd name="T42" fmla="*/ 2147483647 w 298"/>
              <a:gd name="T43" fmla="*/ 2147483647 h 124"/>
              <a:gd name="T44" fmla="*/ 2147483647 w 298"/>
              <a:gd name="T45" fmla="*/ 0 h 124"/>
              <a:gd name="T46" fmla="*/ 2147483647 w 298"/>
              <a:gd name="T47" fmla="*/ 2147483647 h 124"/>
              <a:gd name="T48" fmla="*/ 2147483647 w 298"/>
              <a:gd name="T49" fmla="*/ 2147483647 h 124"/>
              <a:gd name="T50" fmla="*/ 2147483647 w 298"/>
              <a:gd name="T51" fmla="*/ 2147483647 h 124"/>
              <a:gd name="T52" fmla="*/ 2147483647 w 298"/>
              <a:gd name="T53" fmla="*/ 2147483647 h 124"/>
              <a:gd name="T54" fmla="*/ 2147483647 w 298"/>
              <a:gd name="T55" fmla="*/ 2147483647 h 124"/>
              <a:gd name="T56" fmla="*/ 2147483647 w 298"/>
              <a:gd name="T57" fmla="*/ 2147483647 h 124"/>
              <a:gd name="T58" fmla="*/ 2147483647 w 298"/>
              <a:gd name="T59" fmla="*/ 2147483647 h 124"/>
              <a:gd name="T60" fmla="*/ 2147483647 w 298"/>
              <a:gd name="T61" fmla="*/ 2147483647 h 124"/>
              <a:gd name="T62" fmla="*/ 0 w 298"/>
              <a:gd name="T63" fmla="*/ 2147483647 h 124"/>
              <a:gd name="T64" fmla="*/ 2147483647 w 298"/>
              <a:gd name="T65" fmla="*/ 2147483647 h 124"/>
              <a:gd name="T66" fmla="*/ 2147483647 w 298"/>
              <a:gd name="T67" fmla="*/ 2147483647 h 124"/>
              <a:gd name="T68" fmla="*/ 2147483647 w 298"/>
              <a:gd name="T69" fmla="*/ 2147483647 h 124"/>
              <a:gd name="T70" fmla="*/ 2147483647 w 298"/>
              <a:gd name="T71" fmla="*/ 2147483647 h 124"/>
              <a:gd name="T72" fmla="*/ 2147483647 w 298"/>
              <a:gd name="T73" fmla="*/ 2147483647 h 124"/>
              <a:gd name="T74" fmla="*/ 2147483647 w 298"/>
              <a:gd name="T75" fmla="*/ 2147483647 h 124"/>
              <a:gd name="T76" fmla="*/ 2147483647 w 298"/>
              <a:gd name="T77" fmla="*/ 2147483647 h 124"/>
              <a:gd name="T78" fmla="*/ 2147483647 w 298"/>
              <a:gd name="T79" fmla="*/ 2147483647 h 124"/>
              <a:gd name="T80" fmla="*/ 2147483647 w 298"/>
              <a:gd name="T81" fmla="*/ 2147483647 h 124"/>
              <a:gd name="T82" fmla="*/ 2147483647 w 298"/>
              <a:gd name="T83" fmla="*/ 2147483647 h 124"/>
              <a:gd name="T84" fmla="*/ 2147483647 w 298"/>
              <a:gd name="T85" fmla="*/ 2147483647 h 124"/>
              <a:gd name="T86" fmla="*/ 2147483647 w 298"/>
              <a:gd name="T87" fmla="*/ 2147483647 h 124"/>
              <a:gd name="T88" fmla="*/ 2147483647 w 298"/>
              <a:gd name="T89" fmla="*/ 2147483647 h 124"/>
              <a:gd name="T90" fmla="*/ 2147483647 w 298"/>
              <a:gd name="T91" fmla="*/ 2147483647 h 124"/>
              <a:gd name="T92" fmla="*/ 2147483647 w 298"/>
              <a:gd name="T93" fmla="*/ 2147483647 h 124"/>
              <a:gd name="T94" fmla="*/ 2147483647 w 298"/>
              <a:gd name="T95" fmla="*/ 2147483647 h 124"/>
              <a:gd name="T96" fmla="*/ 2147483647 w 298"/>
              <a:gd name="T97" fmla="*/ 2147483647 h 124"/>
              <a:gd name="T98" fmla="*/ 2147483647 w 298"/>
              <a:gd name="T99" fmla="*/ 2147483647 h 124"/>
              <a:gd name="T100" fmla="*/ 2147483647 w 298"/>
              <a:gd name="T101" fmla="*/ 2147483647 h 124"/>
              <a:gd name="T102" fmla="*/ 2147483647 w 298"/>
              <a:gd name="T103" fmla="*/ 2147483647 h 124"/>
              <a:gd name="T104" fmla="*/ 2147483647 w 298"/>
              <a:gd name="T105" fmla="*/ 2147483647 h 124"/>
              <a:gd name="T106" fmla="*/ 2147483647 w 298"/>
              <a:gd name="T107" fmla="*/ 2147483647 h 124"/>
              <a:gd name="T108" fmla="*/ 2147483647 w 298"/>
              <a:gd name="T109" fmla="*/ 2147483647 h 124"/>
              <a:gd name="T110" fmla="*/ 2147483647 w 298"/>
              <a:gd name="T111" fmla="*/ 2147483647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8"/>
              <a:gd name="T169" fmla="*/ 0 h 124"/>
              <a:gd name="T170" fmla="*/ 298 w 298"/>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8" h="124">
                <a:moveTo>
                  <a:pt x="178" y="122"/>
                </a:moveTo>
                <a:lnTo>
                  <a:pt x="178" y="104"/>
                </a:lnTo>
                <a:lnTo>
                  <a:pt x="182" y="104"/>
                </a:lnTo>
                <a:lnTo>
                  <a:pt x="184" y="108"/>
                </a:lnTo>
                <a:lnTo>
                  <a:pt x="188" y="108"/>
                </a:lnTo>
                <a:lnTo>
                  <a:pt x="196" y="110"/>
                </a:lnTo>
                <a:lnTo>
                  <a:pt x="202" y="108"/>
                </a:lnTo>
                <a:lnTo>
                  <a:pt x="208" y="106"/>
                </a:lnTo>
                <a:lnTo>
                  <a:pt x="214" y="108"/>
                </a:lnTo>
                <a:lnTo>
                  <a:pt x="220" y="110"/>
                </a:lnTo>
                <a:lnTo>
                  <a:pt x="226" y="110"/>
                </a:lnTo>
                <a:lnTo>
                  <a:pt x="230" y="108"/>
                </a:lnTo>
                <a:lnTo>
                  <a:pt x="236" y="104"/>
                </a:lnTo>
                <a:lnTo>
                  <a:pt x="240" y="102"/>
                </a:lnTo>
                <a:lnTo>
                  <a:pt x="244" y="102"/>
                </a:lnTo>
                <a:lnTo>
                  <a:pt x="250" y="104"/>
                </a:lnTo>
                <a:lnTo>
                  <a:pt x="262" y="102"/>
                </a:lnTo>
                <a:lnTo>
                  <a:pt x="272" y="98"/>
                </a:lnTo>
                <a:lnTo>
                  <a:pt x="270" y="98"/>
                </a:lnTo>
                <a:lnTo>
                  <a:pt x="290" y="98"/>
                </a:lnTo>
                <a:lnTo>
                  <a:pt x="294" y="98"/>
                </a:lnTo>
                <a:lnTo>
                  <a:pt x="298" y="96"/>
                </a:lnTo>
                <a:lnTo>
                  <a:pt x="296" y="86"/>
                </a:lnTo>
                <a:lnTo>
                  <a:pt x="294" y="76"/>
                </a:lnTo>
                <a:lnTo>
                  <a:pt x="292" y="66"/>
                </a:lnTo>
                <a:lnTo>
                  <a:pt x="290" y="56"/>
                </a:lnTo>
                <a:lnTo>
                  <a:pt x="292" y="56"/>
                </a:lnTo>
                <a:lnTo>
                  <a:pt x="294" y="48"/>
                </a:lnTo>
                <a:lnTo>
                  <a:pt x="294" y="42"/>
                </a:lnTo>
                <a:lnTo>
                  <a:pt x="288" y="38"/>
                </a:lnTo>
                <a:lnTo>
                  <a:pt x="280" y="38"/>
                </a:lnTo>
                <a:lnTo>
                  <a:pt x="280" y="34"/>
                </a:lnTo>
                <a:lnTo>
                  <a:pt x="280" y="30"/>
                </a:lnTo>
                <a:lnTo>
                  <a:pt x="278" y="22"/>
                </a:lnTo>
                <a:lnTo>
                  <a:pt x="276" y="16"/>
                </a:lnTo>
                <a:lnTo>
                  <a:pt x="270" y="10"/>
                </a:lnTo>
                <a:lnTo>
                  <a:pt x="260" y="8"/>
                </a:lnTo>
                <a:lnTo>
                  <a:pt x="244" y="10"/>
                </a:lnTo>
                <a:lnTo>
                  <a:pt x="226" y="14"/>
                </a:lnTo>
                <a:lnTo>
                  <a:pt x="208" y="18"/>
                </a:lnTo>
                <a:lnTo>
                  <a:pt x="190" y="20"/>
                </a:lnTo>
                <a:lnTo>
                  <a:pt x="182" y="20"/>
                </a:lnTo>
                <a:lnTo>
                  <a:pt x="174" y="16"/>
                </a:lnTo>
                <a:lnTo>
                  <a:pt x="160" y="10"/>
                </a:lnTo>
                <a:lnTo>
                  <a:pt x="144" y="2"/>
                </a:lnTo>
                <a:lnTo>
                  <a:pt x="134" y="0"/>
                </a:lnTo>
                <a:lnTo>
                  <a:pt x="124" y="0"/>
                </a:lnTo>
                <a:lnTo>
                  <a:pt x="110" y="2"/>
                </a:lnTo>
                <a:lnTo>
                  <a:pt x="100" y="6"/>
                </a:lnTo>
                <a:lnTo>
                  <a:pt x="90" y="12"/>
                </a:lnTo>
                <a:lnTo>
                  <a:pt x="82" y="16"/>
                </a:lnTo>
                <a:lnTo>
                  <a:pt x="70" y="16"/>
                </a:lnTo>
                <a:lnTo>
                  <a:pt x="66" y="16"/>
                </a:lnTo>
                <a:lnTo>
                  <a:pt x="64" y="12"/>
                </a:lnTo>
                <a:lnTo>
                  <a:pt x="56" y="14"/>
                </a:lnTo>
                <a:lnTo>
                  <a:pt x="50" y="14"/>
                </a:lnTo>
                <a:lnTo>
                  <a:pt x="38" y="12"/>
                </a:lnTo>
                <a:lnTo>
                  <a:pt x="38" y="16"/>
                </a:lnTo>
                <a:lnTo>
                  <a:pt x="42" y="20"/>
                </a:lnTo>
                <a:lnTo>
                  <a:pt x="48" y="26"/>
                </a:lnTo>
                <a:lnTo>
                  <a:pt x="34" y="28"/>
                </a:lnTo>
                <a:lnTo>
                  <a:pt x="14" y="30"/>
                </a:lnTo>
                <a:lnTo>
                  <a:pt x="6" y="36"/>
                </a:lnTo>
                <a:lnTo>
                  <a:pt x="0" y="42"/>
                </a:lnTo>
                <a:lnTo>
                  <a:pt x="2" y="44"/>
                </a:lnTo>
                <a:lnTo>
                  <a:pt x="4" y="46"/>
                </a:lnTo>
                <a:lnTo>
                  <a:pt x="10" y="48"/>
                </a:lnTo>
                <a:lnTo>
                  <a:pt x="10" y="50"/>
                </a:lnTo>
                <a:lnTo>
                  <a:pt x="12" y="54"/>
                </a:lnTo>
                <a:lnTo>
                  <a:pt x="16" y="58"/>
                </a:lnTo>
                <a:lnTo>
                  <a:pt x="14" y="62"/>
                </a:lnTo>
                <a:lnTo>
                  <a:pt x="12" y="64"/>
                </a:lnTo>
                <a:lnTo>
                  <a:pt x="12" y="70"/>
                </a:lnTo>
                <a:lnTo>
                  <a:pt x="20" y="70"/>
                </a:lnTo>
                <a:lnTo>
                  <a:pt x="20" y="76"/>
                </a:lnTo>
                <a:lnTo>
                  <a:pt x="24" y="82"/>
                </a:lnTo>
                <a:lnTo>
                  <a:pt x="32" y="90"/>
                </a:lnTo>
                <a:lnTo>
                  <a:pt x="32" y="92"/>
                </a:lnTo>
                <a:lnTo>
                  <a:pt x="36" y="96"/>
                </a:lnTo>
                <a:lnTo>
                  <a:pt x="50" y="104"/>
                </a:lnTo>
                <a:lnTo>
                  <a:pt x="66" y="108"/>
                </a:lnTo>
                <a:lnTo>
                  <a:pt x="82" y="112"/>
                </a:lnTo>
                <a:lnTo>
                  <a:pt x="84" y="108"/>
                </a:lnTo>
                <a:lnTo>
                  <a:pt x="84" y="104"/>
                </a:lnTo>
                <a:lnTo>
                  <a:pt x="82" y="102"/>
                </a:lnTo>
                <a:lnTo>
                  <a:pt x="80" y="100"/>
                </a:lnTo>
                <a:lnTo>
                  <a:pt x="84" y="100"/>
                </a:lnTo>
                <a:lnTo>
                  <a:pt x="88" y="98"/>
                </a:lnTo>
                <a:lnTo>
                  <a:pt x="94" y="98"/>
                </a:lnTo>
                <a:lnTo>
                  <a:pt x="98" y="100"/>
                </a:lnTo>
                <a:lnTo>
                  <a:pt x="106" y="106"/>
                </a:lnTo>
                <a:lnTo>
                  <a:pt x="112" y="114"/>
                </a:lnTo>
                <a:lnTo>
                  <a:pt x="116" y="116"/>
                </a:lnTo>
                <a:lnTo>
                  <a:pt x="122" y="116"/>
                </a:lnTo>
                <a:lnTo>
                  <a:pt x="126" y="116"/>
                </a:lnTo>
                <a:lnTo>
                  <a:pt x="130" y="114"/>
                </a:lnTo>
                <a:lnTo>
                  <a:pt x="136" y="106"/>
                </a:lnTo>
                <a:lnTo>
                  <a:pt x="142" y="100"/>
                </a:lnTo>
                <a:lnTo>
                  <a:pt x="144" y="98"/>
                </a:lnTo>
                <a:lnTo>
                  <a:pt x="148" y="98"/>
                </a:lnTo>
                <a:lnTo>
                  <a:pt x="152" y="98"/>
                </a:lnTo>
                <a:lnTo>
                  <a:pt x="154" y="100"/>
                </a:lnTo>
                <a:lnTo>
                  <a:pt x="158" y="102"/>
                </a:lnTo>
                <a:lnTo>
                  <a:pt x="160" y="104"/>
                </a:lnTo>
                <a:lnTo>
                  <a:pt x="164" y="102"/>
                </a:lnTo>
                <a:lnTo>
                  <a:pt x="166" y="100"/>
                </a:lnTo>
                <a:lnTo>
                  <a:pt x="176" y="100"/>
                </a:lnTo>
                <a:lnTo>
                  <a:pt x="174" y="104"/>
                </a:lnTo>
                <a:lnTo>
                  <a:pt x="172" y="106"/>
                </a:lnTo>
                <a:lnTo>
                  <a:pt x="168" y="106"/>
                </a:lnTo>
                <a:lnTo>
                  <a:pt x="170" y="116"/>
                </a:lnTo>
                <a:lnTo>
                  <a:pt x="172" y="124"/>
                </a:lnTo>
                <a:lnTo>
                  <a:pt x="178" y="12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4" name="Freeform 433"/>
          <p:cNvSpPr>
            <a:spLocks/>
          </p:cNvSpPr>
          <p:nvPr/>
        </p:nvSpPr>
        <p:spPr bwMode="auto">
          <a:xfrm>
            <a:off x="4532039" y="1640823"/>
            <a:ext cx="247374" cy="280061"/>
          </a:xfrm>
          <a:custGeom>
            <a:avLst/>
            <a:gdLst>
              <a:gd name="T0" fmla="*/ 2147483647 w 159"/>
              <a:gd name="T1" fmla="*/ 2147483647 h 180"/>
              <a:gd name="T2" fmla="*/ 2147483647 w 159"/>
              <a:gd name="T3" fmla="*/ 2147483647 h 180"/>
              <a:gd name="T4" fmla="*/ 2147483647 w 159"/>
              <a:gd name="T5" fmla="*/ 2147483647 h 180"/>
              <a:gd name="T6" fmla="*/ 2147483647 w 159"/>
              <a:gd name="T7" fmla="*/ 2147483647 h 180"/>
              <a:gd name="T8" fmla="*/ 2147483647 w 159"/>
              <a:gd name="T9" fmla="*/ 2147483647 h 180"/>
              <a:gd name="T10" fmla="*/ 2147483647 w 159"/>
              <a:gd name="T11" fmla="*/ 2147483647 h 180"/>
              <a:gd name="T12" fmla="*/ 2147483647 w 159"/>
              <a:gd name="T13" fmla="*/ 2147483647 h 180"/>
              <a:gd name="T14" fmla="*/ 2147483647 w 159"/>
              <a:gd name="T15" fmla="*/ 2147483647 h 180"/>
              <a:gd name="T16" fmla="*/ 2147483647 w 159"/>
              <a:gd name="T17" fmla="*/ 2147483647 h 180"/>
              <a:gd name="T18" fmla="*/ 2147483647 w 159"/>
              <a:gd name="T19" fmla="*/ 2147483647 h 180"/>
              <a:gd name="T20" fmla="*/ 2147483647 w 159"/>
              <a:gd name="T21" fmla="*/ 2147483647 h 180"/>
              <a:gd name="T22" fmla="*/ 2147483647 w 159"/>
              <a:gd name="T23" fmla="*/ 2147483647 h 180"/>
              <a:gd name="T24" fmla="*/ 2147483647 w 159"/>
              <a:gd name="T25" fmla="*/ 2147483647 h 180"/>
              <a:gd name="T26" fmla="*/ 2147483647 w 159"/>
              <a:gd name="T27" fmla="*/ 2147483647 h 180"/>
              <a:gd name="T28" fmla="*/ 2147483647 w 159"/>
              <a:gd name="T29" fmla="*/ 2147483647 h 180"/>
              <a:gd name="T30" fmla="*/ 2147483647 w 159"/>
              <a:gd name="T31" fmla="*/ 2147483647 h 180"/>
              <a:gd name="T32" fmla="*/ 2147483647 w 159"/>
              <a:gd name="T33" fmla="*/ 2147483647 h 180"/>
              <a:gd name="T34" fmla="*/ 2147483647 w 159"/>
              <a:gd name="T35" fmla="*/ 2147483647 h 180"/>
              <a:gd name="T36" fmla="*/ 2147483647 w 159"/>
              <a:gd name="T37" fmla="*/ 2147483647 h 180"/>
              <a:gd name="T38" fmla="*/ 2147483647 w 159"/>
              <a:gd name="T39" fmla="*/ 2147483647 h 180"/>
              <a:gd name="T40" fmla="*/ 2147483647 w 159"/>
              <a:gd name="T41" fmla="*/ 2147483647 h 180"/>
              <a:gd name="T42" fmla="*/ 2147483647 w 159"/>
              <a:gd name="T43" fmla="*/ 2147483647 h 180"/>
              <a:gd name="T44" fmla="*/ 2147483647 w 159"/>
              <a:gd name="T45" fmla="*/ 2147483647 h 180"/>
              <a:gd name="T46" fmla="*/ 2147483647 w 159"/>
              <a:gd name="T47" fmla="*/ 2147483647 h 180"/>
              <a:gd name="T48" fmla="*/ 2147483647 w 159"/>
              <a:gd name="T49" fmla="*/ 2147483647 h 180"/>
              <a:gd name="T50" fmla="*/ 2147483647 w 159"/>
              <a:gd name="T51" fmla="*/ 2147483647 h 180"/>
              <a:gd name="T52" fmla="*/ 2147483647 w 159"/>
              <a:gd name="T53" fmla="*/ 2147483647 h 180"/>
              <a:gd name="T54" fmla="*/ 2147483647 w 159"/>
              <a:gd name="T55" fmla="*/ 2147483647 h 180"/>
              <a:gd name="T56" fmla="*/ 2147483647 w 159"/>
              <a:gd name="T57" fmla="*/ 2147483647 h 180"/>
              <a:gd name="T58" fmla="*/ 2147483647 w 159"/>
              <a:gd name="T59" fmla="*/ 2147483647 h 180"/>
              <a:gd name="T60" fmla="*/ 2147483647 w 159"/>
              <a:gd name="T61" fmla="*/ 2147483647 h 180"/>
              <a:gd name="T62" fmla="*/ 2147483647 w 159"/>
              <a:gd name="T63" fmla="*/ 2147483647 h 180"/>
              <a:gd name="T64" fmla="*/ 2147483647 w 159"/>
              <a:gd name="T65" fmla="*/ 2147483647 h 180"/>
              <a:gd name="T66" fmla="*/ 2147483647 w 159"/>
              <a:gd name="T67" fmla="*/ 2147483647 h 180"/>
              <a:gd name="T68" fmla="*/ 0 w 159"/>
              <a:gd name="T69" fmla="*/ 2147483647 h 180"/>
              <a:gd name="T70" fmla="*/ 2147483647 w 159"/>
              <a:gd name="T71" fmla="*/ 2147483647 h 180"/>
              <a:gd name="T72" fmla="*/ 2147483647 w 159"/>
              <a:gd name="T73" fmla="*/ 2147483647 h 180"/>
              <a:gd name="T74" fmla="*/ 2147483647 w 159"/>
              <a:gd name="T75" fmla="*/ 2147483647 h 180"/>
              <a:gd name="T76" fmla="*/ 2147483647 w 159"/>
              <a:gd name="T77" fmla="*/ 2147483647 h 180"/>
              <a:gd name="T78" fmla="*/ 2147483647 w 159"/>
              <a:gd name="T79" fmla="*/ 2147483647 h 180"/>
              <a:gd name="T80" fmla="*/ 2147483647 w 159"/>
              <a:gd name="T81" fmla="*/ 2147483647 h 180"/>
              <a:gd name="T82" fmla="*/ 2147483647 w 159"/>
              <a:gd name="T83" fmla="*/ 2147483647 h 180"/>
              <a:gd name="T84" fmla="*/ 2147483647 w 159"/>
              <a:gd name="T85" fmla="*/ 2147483647 h 180"/>
              <a:gd name="T86" fmla="*/ 2147483647 w 159"/>
              <a:gd name="T87" fmla="*/ 2147483647 h 180"/>
              <a:gd name="T88" fmla="*/ 2147483647 w 159"/>
              <a:gd name="T89" fmla="*/ 2147483647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180"/>
              <a:gd name="T137" fmla="*/ 159 w 159"/>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180">
                <a:moveTo>
                  <a:pt x="107" y="16"/>
                </a:moveTo>
                <a:lnTo>
                  <a:pt x="101" y="20"/>
                </a:lnTo>
                <a:lnTo>
                  <a:pt x="99" y="24"/>
                </a:lnTo>
                <a:lnTo>
                  <a:pt x="97" y="28"/>
                </a:lnTo>
                <a:lnTo>
                  <a:pt x="99" y="32"/>
                </a:lnTo>
                <a:lnTo>
                  <a:pt x="101" y="34"/>
                </a:lnTo>
                <a:lnTo>
                  <a:pt x="109" y="36"/>
                </a:lnTo>
                <a:lnTo>
                  <a:pt x="117" y="38"/>
                </a:lnTo>
                <a:lnTo>
                  <a:pt x="119" y="40"/>
                </a:lnTo>
                <a:lnTo>
                  <a:pt x="119" y="42"/>
                </a:lnTo>
                <a:lnTo>
                  <a:pt x="119" y="46"/>
                </a:lnTo>
                <a:lnTo>
                  <a:pt x="117" y="50"/>
                </a:lnTo>
                <a:lnTo>
                  <a:pt x="113" y="52"/>
                </a:lnTo>
                <a:lnTo>
                  <a:pt x="113" y="56"/>
                </a:lnTo>
                <a:lnTo>
                  <a:pt x="113" y="58"/>
                </a:lnTo>
                <a:lnTo>
                  <a:pt x="115" y="60"/>
                </a:lnTo>
                <a:lnTo>
                  <a:pt x="117" y="58"/>
                </a:lnTo>
                <a:lnTo>
                  <a:pt x="123" y="56"/>
                </a:lnTo>
                <a:lnTo>
                  <a:pt x="123" y="68"/>
                </a:lnTo>
                <a:lnTo>
                  <a:pt x="127" y="80"/>
                </a:lnTo>
                <a:lnTo>
                  <a:pt x="131" y="88"/>
                </a:lnTo>
                <a:lnTo>
                  <a:pt x="133" y="92"/>
                </a:lnTo>
                <a:lnTo>
                  <a:pt x="137" y="94"/>
                </a:lnTo>
                <a:lnTo>
                  <a:pt x="137" y="98"/>
                </a:lnTo>
                <a:lnTo>
                  <a:pt x="139" y="104"/>
                </a:lnTo>
                <a:lnTo>
                  <a:pt x="141" y="108"/>
                </a:lnTo>
                <a:lnTo>
                  <a:pt x="141" y="114"/>
                </a:lnTo>
                <a:lnTo>
                  <a:pt x="151" y="120"/>
                </a:lnTo>
                <a:lnTo>
                  <a:pt x="159" y="126"/>
                </a:lnTo>
                <a:lnTo>
                  <a:pt x="159" y="138"/>
                </a:lnTo>
                <a:lnTo>
                  <a:pt x="149" y="140"/>
                </a:lnTo>
                <a:lnTo>
                  <a:pt x="143" y="144"/>
                </a:lnTo>
                <a:lnTo>
                  <a:pt x="133" y="154"/>
                </a:lnTo>
                <a:lnTo>
                  <a:pt x="127" y="160"/>
                </a:lnTo>
                <a:lnTo>
                  <a:pt x="121" y="164"/>
                </a:lnTo>
                <a:lnTo>
                  <a:pt x="115" y="168"/>
                </a:lnTo>
                <a:lnTo>
                  <a:pt x="105" y="168"/>
                </a:lnTo>
                <a:lnTo>
                  <a:pt x="97" y="170"/>
                </a:lnTo>
                <a:lnTo>
                  <a:pt x="95" y="172"/>
                </a:lnTo>
                <a:lnTo>
                  <a:pt x="93" y="174"/>
                </a:lnTo>
                <a:lnTo>
                  <a:pt x="84" y="174"/>
                </a:lnTo>
                <a:lnTo>
                  <a:pt x="76" y="176"/>
                </a:lnTo>
                <a:lnTo>
                  <a:pt x="68" y="176"/>
                </a:lnTo>
                <a:lnTo>
                  <a:pt x="54" y="180"/>
                </a:lnTo>
                <a:lnTo>
                  <a:pt x="48" y="178"/>
                </a:lnTo>
                <a:lnTo>
                  <a:pt x="44" y="174"/>
                </a:lnTo>
                <a:lnTo>
                  <a:pt x="40" y="170"/>
                </a:lnTo>
                <a:lnTo>
                  <a:pt x="36" y="168"/>
                </a:lnTo>
                <a:lnTo>
                  <a:pt x="34" y="166"/>
                </a:lnTo>
                <a:lnTo>
                  <a:pt x="30" y="162"/>
                </a:lnTo>
                <a:lnTo>
                  <a:pt x="26" y="148"/>
                </a:lnTo>
                <a:lnTo>
                  <a:pt x="22" y="126"/>
                </a:lnTo>
                <a:lnTo>
                  <a:pt x="24" y="116"/>
                </a:lnTo>
                <a:lnTo>
                  <a:pt x="28" y="110"/>
                </a:lnTo>
                <a:lnTo>
                  <a:pt x="36" y="106"/>
                </a:lnTo>
                <a:lnTo>
                  <a:pt x="44" y="100"/>
                </a:lnTo>
                <a:lnTo>
                  <a:pt x="54" y="96"/>
                </a:lnTo>
                <a:lnTo>
                  <a:pt x="62" y="92"/>
                </a:lnTo>
                <a:lnTo>
                  <a:pt x="66" y="86"/>
                </a:lnTo>
                <a:lnTo>
                  <a:pt x="70" y="78"/>
                </a:lnTo>
                <a:lnTo>
                  <a:pt x="58" y="78"/>
                </a:lnTo>
                <a:lnTo>
                  <a:pt x="48" y="78"/>
                </a:lnTo>
                <a:lnTo>
                  <a:pt x="44" y="66"/>
                </a:lnTo>
                <a:lnTo>
                  <a:pt x="42" y="56"/>
                </a:lnTo>
                <a:lnTo>
                  <a:pt x="38" y="48"/>
                </a:lnTo>
                <a:lnTo>
                  <a:pt x="34" y="36"/>
                </a:lnTo>
                <a:lnTo>
                  <a:pt x="28" y="30"/>
                </a:lnTo>
                <a:lnTo>
                  <a:pt x="18" y="26"/>
                </a:lnTo>
                <a:lnTo>
                  <a:pt x="10" y="22"/>
                </a:lnTo>
                <a:lnTo>
                  <a:pt x="0" y="18"/>
                </a:lnTo>
                <a:lnTo>
                  <a:pt x="4" y="16"/>
                </a:lnTo>
                <a:lnTo>
                  <a:pt x="6" y="16"/>
                </a:lnTo>
                <a:lnTo>
                  <a:pt x="10" y="16"/>
                </a:lnTo>
                <a:lnTo>
                  <a:pt x="18" y="18"/>
                </a:lnTo>
                <a:lnTo>
                  <a:pt x="28" y="20"/>
                </a:lnTo>
                <a:lnTo>
                  <a:pt x="40" y="24"/>
                </a:lnTo>
                <a:lnTo>
                  <a:pt x="50" y="26"/>
                </a:lnTo>
                <a:lnTo>
                  <a:pt x="56" y="26"/>
                </a:lnTo>
                <a:lnTo>
                  <a:pt x="60" y="22"/>
                </a:lnTo>
                <a:lnTo>
                  <a:pt x="62" y="18"/>
                </a:lnTo>
                <a:lnTo>
                  <a:pt x="64" y="14"/>
                </a:lnTo>
                <a:lnTo>
                  <a:pt x="64" y="8"/>
                </a:lnTo>
                <a:lnTo>
                  <a:pt x="66" y="4"/>
                </a:lnTo>
                <a:lnTo>
                  <a:pt x="70" y="2"/>
                </a:lnTo>
                <a:lnTo>
                  <a:pt x="76" y="0"/>
                </a:lnTo>
                <a:lnTo>
                  <a:pt x="88" y="2"/>
                </a:lnTo>
                <a:lnTo>
                  <a:pt x="99" y="6"/>
                </a:lnTo>
                <a:lnTo>
                  <a:pt x="105" y="10"/>
                </a:lnTo>
                <a:lnTo>
                  <a:pt x="113" y="14"/>
                </a:lnTo>
                <a:lnTo>
                  <a:pt x="107" y="1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5" name="Freeform 434"/>
          <p:cNvSpPr>
            <a:spLocks/>
          </p:cNvSpPr>
          <p:nvPr/>
        </p:nvSpPr>
        <p:spPr bwMode="auto">
          <a:xfrm>
            <a:off x="4357788" y="1668829"/>
            <a:ext cx="248929" cy="373415"/>
          </a:xfrm>
          <a:custGeom>
            <a:avLst/>
            <a:gdLst>
              <a:gd name="T0" fmla="*/ 2147483647 w 160"/>
              <a:gd name="T1" fmla="*/ 2147483647 h 240"/>
              <a:gd name="T2" fmla="*/ 2147483647 w 160"/>
              <a:gd name="T3" fmla="*/ 2147483647 h 240"/>
              <a:gd name="T4" fmla="*/ 2147483647 w 160"/>
              <a:gd name="T5" fmla="*/ 2147483647 h 240"/>
              <a:gd name="T6" fmla="*/ 2147483647 w 160"/>
              <a:gd name="T7" fmla="*/ 2147483647 h 240"/>
              <a:gd name="T8" fmla="*/ 2147483647 w 160"/>
              <a:gd name="T9" fmla="*/ 2147483647 h 240"/>
              <a:gd name="T10" fmla="*/ 2147483647 w 160"/>
              <a:gd name="T11" fmla="*/ 2147483647 h 240"/>
              <a:gd name="T12" fmla="*/ 2147483647 w 160"/>
              <a:gd name="T13" fmla="*/ 2147483647 h 240"/>
              <a:gd name="T14" fmla="*/ 2147483647 w 160"/>
              <a:gd name="T15" fmla="*/ 2147483647 h 240"/>
              <a:gd name="T16" fmla="*/ 2147483647 w 160"/>
              <a:gd name="T17" fmla="*/ 2147483647 h 240"/>
              <a:gd name="T18" fmla="*/ 2147483647 w 160"/>
              <a:gd name="T19" fmla="*/ 2147483647 h 240"/>
              <a:gd name="T20" fmla="*/ 2147483647 w 160"/>
              <a:gd name="T21" fmla="*/ 2147483647 h 240"/>
              <a:gd name="T22" fmla="*/ 2147483647 w 160"/>
              <a:gd name="T23" fmla="*/ 2147483647 h 240"/>
              <a:gd name="T24" fmla="*/ 2147483647 w 160"/>
              <a:gd name="T25" fmla="*/ 2147483647 h 240"/>
              <a:gd name="T26" fmla="*/ 2147483647 w 160"/>
              <a:gd name="T27" fmla="*/ 2147483647 h 240"/>
              <a:gd name="T28" fmla="*/ 2147483647 w 160"/>
              <a:gd name="T29" fmla="*/ 2147483647 h 240"/>
              <a:gd name="T30" fmla="*/ 2147483647 w 160"/>
              <a:gd name="T31" fmla="*/ 2147483647 h 240"/>
              <a:gd name="T32" fmla="*/ 0 w 160"/>
              <a:gd name="T33" fmla="*/ 2147483647 h 240"/>
              <a:gd name="T34" fmla="*/ 2147483647 w 160"/>
              <a:gd name="T35" fmla="*/ 2147483647 h 240"/>
              <a:gd name="T36" fmla="*/ 2147483647 w 160"/>
              <a:gd name="T37" fmla="*/ 2147483647 h 240"/>
              <a:gd name="T38" fmla="*/ 2147483647 w 160"/>
              <a:gd name="T39" fmla="*/ 2147483647 h 240"/>
              <a:gd name="T40" fmla="*/ 2147483647 w 160"/>
              <a:gd name="T41" fmla="*/ 2147483647 h 240"/>
              <a:gd name="T42" fmla="*/ 2147483647 w 160"/>
              <a:gd name="T43" fmla="*/ 2147483647 h 240"/>
              <a:gd name="T44" fmla="*/ 2147483647 w 160"/>
              <a:gd name="T45" fmla="*/ 2147483647 h 240"/>
              <a:gd name="T46" fmla="*/ 2147483647 w 160"/>
              <a:gd name="T47" fmla="*/ 2147483647 h 240"/>
              <a:gd name="T48" fmla="*/ 2147483647 w 160"/>
              <a:gd name="T49" fmla="*/ 2147483647 h 240"/>
              <a:gd name="T50" fmla="*/ 2147483647 w 160"/>
              <a:gd name="T51" fmla="*/ 2147483647 h 240"/>
              <a:gd name="T52" fmla="*/ 2147483647 w 160"/>
              <a:gd name="T53" fmla="*/ 2147483647 h 240"/>
              <a:gd name="T54" fmla="*/ 2147483647 w 160"/>
              <a:gd name="T55" fmla="*/ 2147483647 h 240"/>
              <a:gd name="T56" fmla="*/ 2147483647 w 160"/>
              <a:gd name="T57" fmla="*/ 2147483647 h 240"/>
              <a:gd name="T58" fmla="*/ 2147483647 w 160"/>
              <a:gd name="T59" fmla="*/ 2147483647 h 240"/>
              <a:gd name="T60" fmla="*/ 2147483647 w 160"/>
              <a:gd name="T61" fmla="*/ 2147483647 h 240"/>
              <a:gd name="T62" fmla="*/ 2147483647 w 160"/>
              <a:gd name="T63" fmla="*/ 2147483647 h 240"/>
              <a:gd name="T64" fmla="*/ 2147483647 w 160"/>
              <a:gd name="T65" fmla="*/ 2147483647 h 240"/>
              <a:gd name="T66" fmla="*/ 2147483647 w 160"/>
              <a:gd name="T67" fmla="*/ 2147483647 h 240"/>
              <a:gd name="T68" fmla="*/ 2147483647 w 160"/>
              <a:gd name="T69" fmla="*/ 2147483647 h 240"/>
              <a:gd name="T70" fmla="*/ 2147483647 w 160"/>
              <a:gd name="T71" fmla="*/ 2147483647 h 240"/>
              <a:gd name="T72" fmla="*/ 2147483647 w 160"/>
              <a:gd name="T73" fmla="*/ 2147483647 h 240"/>
              <a:gd name="T74" fmla="*/ 2147483647 w 160"/>
              <a:gd name="T75" fmla="*/ 2147483647 h 240"/>
              <a:gd name="T76" fmla="*/ 2147483647 w 160"/>
              <a:gd name="T77" fmla="*/ 2147483647 h 240"/>
              <a:gd name="T78" fmla="*/ 2147483647 w 160"/>
              <a:gd name="T79" fmla="*/ 2147483647 h 240"/>
              <a:gd name="T80" fmla="*/ 2147483647 w 160"/>
              <a:gd name="T81" fmla="*/ 2147483647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0"/>
              <a:gd name="T124" fmla="*/ 0 h 240"/>
              <a:gd name="T125" fmla="*/ 160 w 16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0" h="240">
                <a:moveTo>
                  <a:pt x="160" y="60"/>
                </a:moveTo>
                <a:lnTo>
                  <a:pt x="156" y="48"/>
                </a:lnTo>
                <a:lnTo>
                  <a:pt x="154" y="38"/>
                </a:lnTo>
                <a:lnTo>
                  <a:pt x="150" y="30"/>
                </a:lnTo>
                <a:lnTo>
                  <a:pt x="146" y="18"/>
                </a:lnTo>
                <a:lnTo>
                  <a:pt x="140" y="12"/>
                </a:lnTo>
                <a:lnTo>
                  <a:pt x="130" y="8"/>
                </a:lnTo>
                <a:lnTo>
                  <a:pt x="122" y="4"/>
                </a:lnTo>
                <a:lnTo>
                  <a:pt x="112" y="0"/>
                </a:lnTo>
                <a:lnTo>
                  <a:pt x="104" y="4"/>
                </a:lnTo>
                <a:lnTo>
                  <a:pt x="96" y="6"/>
                </a:lnTo>
                <a:lnTo>
                  <a:pt x="82" y="6"/>
                </a:lnTo>
                <a:lnTo>
                  <a:pt x="70" y="8"/>
                </a:lnTo>
                <a:lnTo>
                  <a:pt x="62" y="14"/>
                </a:lnTo>
                <a:lnTo>
                  <a:pt x="54" y="24"/>
                </a:lnTo>
                <a:lnTo>
                  <a:pt x="46" y="34"/>
                </a:lnTo>
                <a:lnTo>
                  <a:pt x="40" y="46"/>
                </a:lnTo>
                <a:lnTo>
                  <a:pt x="36" y="58"/>
                </a:lnTo>
                <a:lnTo>
                  <a:pt x="34" y="70"/>
                </a:lnTo>
                <a:lnTo>
                  <a:pt x="32" y="82"/>
                </a:lnTo>
                <a:lnTo>
                  <a:pt x="24" y="82"/>
                </a:lnTo>
                <a:lnTo>
                  <a:pt x="14" y="82"/>
                </a:lnTo>
                <a:lnTo>
                  <a:pt x="10" y="84"/>
                </a:lnTo>
                <a:lnTo>
                  <a:pt x="8" y="88"/>
                </a:lnTo>
                <a:lnTo>
                  <a:pt x="6" y="92"/>
                </a:lnTo>
                <a:lnTo>
                  <a:pt x="6" y="96"/>
                </a:lnTo>
                <a:lnTo>
                  <a:pt x="6" y="106"/>
                </a:lnTo>
                <a:lnTo>
                  <a:pt x="10" y="116"/>
                </a:lnTo>
                <a:lnTo>
                  <a:pt x="14" y="132"/>
                </a:lnTo>
                <a:lnTo>
                  <a:pt x="14" y="140"/>
                </a:lnTo>
                <a:lnTo>
                  <a:pt x="14" y="142"/>
                </a:lnTo>
                <a:lnTo>
                  <a:pt x="16" y="144"/>
                </a:lnTo>
                <a:lnTo>
                  <a:pt x="22" y="148"/>
                </a:lnTo>
                <a:lnTo>
                  <a:pt x="0" y="180"/>
                </a:lnTo>
                <a:lnTo>
                  <a:pt x="6" y="186"/>
                </a:lnTo>
                <a:lnTo>
                  <a:pt x="16" y="196"/>
                </a:lnTo>
                <a:lnTo>
                  <a:pt x="30" y="218"/>
                </a:lnTo>
                <a:lnTo>
                  <a:pt x="32" y="220"/>
                </a:lnTo>
                <a:lnTo>
                  <a:pt x="32" y="224"/>
                </a:lnTo>
                <a:lnTo>
                  <a:pt x="30" y="232"/>
                </a:lnTo>
                <a:lnTo>
                  <a:pt x="32" y="234"/>
                </a:lnTo>
                <a:lnTo>
                  <a:pt x="34" y="238"/>
                </a:lnTo>
                <a:lnTo>
                  <a:pt x="36" y="240"/>
                </a:lnTo>
                <a:lnTo>
                  <a:pt x="42" y="240"/>
                </a:lnTo>
                <a:lnTo>
                  <a:pt x="54" y="240"/>
                </a:lnTo>
                <a:lnTo>
                  <a:pt x="56" y="232"/>
                </a:lnTo>
                <a:lnTo>
                  <a:pt x="60" y="230"/>
                </a:lnTo>
                <a:lnTo>
                  <a:pt x="68" y="228"/>
                </a:lnTo>
                <a:lnTo>
                  <a:pt x="78" y="228"/>
                </a:lnTo>
                <a:lnTo>
                  <a:pt x="78" y="224"/>
                </a:lnTo>
                <a:lnTo>
                  <a:pt x="84" y="224"/>
                </a:lnTo>
                <a:lnTo>
                  <a:pt x="86" y="220"/>
                </a:lnTo>
                <a:lnTo>
                  <a:pt x="86" y="216"/>
                </a:lnTo>
                <a:lnTo>
                  <a:pt x="88" y="214"/>
                </a:lnTo>
                <a:lnTo>
                  <a:pt x="84" y="210"/>
                </a:lnTo>
                <a:lnTo>
                  <a:pt x="84" y="182"/>
                </a:lnTo>
                <a:lnTo>
                  <a:pt x="90" y="178"/>
                </a:lnTo>
                <a:lnTo>
                  <a:pt x="96" y="176"/>
                </a:lnTo>
                <a:lnTo>
                  <a:pt x="102" y="172"/>
                </a:lnTo>
                <a:lnTo>
                  <a:pt x="106" y="168"/>
                </a:lnTo>
                <a:lnTo>
                  <a:pt x="84" y="168"/>
                </a:lnTo>
                <a:lnTo>
                  <a:pt x="102" y="166"/>
                </a:lnTo>
                <a:lnTo>
                  <a:pt x="108" y="164"/>
                </a:lnTo>
                <a:lnTo>
                  <a:pt x="112" y="162"/>
                </a:lnTo>
                <a:lnTo>
                  <a:pt x="112" y="158"/>
                </a:lnTo>
                <a:lnTo>
                  <a:pt x="94" y="150"/>
                </a:lnTo>
                <a:lnTo>
                  <a:pt x="86" y="144"/>
                </a:lnTo>
                <a:lnTo>
                  <a:pt x="84" y="140"/>
                </a:lnTo>
                <a:lnTo>
                  <a:pt x="82" y="134"/>
                </a:lnTo>
                <a:lnTo>
                  <a:pt x="84" y="122"/>
                </a:lnTo>
                <a:lnTo>
                  <a:pt x="90" y="112"/>
                </a:lnTo>
                <a:lnTo>
                  <a:pt x="98" y="106"/>
                </a:lnTo>
                <a:lnTo>
                  <a:pt x="106" y="100"/>
                </a:lnTo>
                <a:lnTo>
                  <a:pt x="122" y="90"/>
                </a:lnTo>
                <a:lnTo>
                  <a:pt x="128" y="84"/>
                </a:lnTo>
                <a:lnTo>
                  <a:pt x="130" y="78"/>
                </a:lnTo>
                <a:lnTo>
                  <a:pt x="130" y="72"/>
                </a:lnTo>
                <a:lnTo>
                  <a:pt x="130" y="68"/>
                </a:lnTo>
                <a:lnTo>
                  <a:pt x="132" y="64"/>
                </a:lnTo>
                <a:lnTo>
                  <a:pt x="138" y="62"/>
                </a:lnTo>
                <a:lnTo>
                  <a:pt x="146" y="60"/>
                </a:lnTo>
                <a:lnTo>
                  <a:pt x="152" y="60"/>
                </a:lnTo>
                <a:lnTo>
                  <a:pt x="160" y="6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6" name="Freeform 435"/>
          <p:cNvSpPr>
            <a:spLocks/>
          </p:cNvSpPr>
          <p:nvPr/>
        </p:nvSpPr>
        <p:spPr bwMode="auto">
          <a:xfrm>
            <a:off x="4233324" y="1615929"/>
            <a:ext cx="490079" cy="357856"/>
          </a:xfrm>
          <a:custGeom>
            <a:avLst/>
            <a:gdLst>
              <a:gd name="T0" fmla="*/ 2147483647 w 315"/>
              <a:gd name="T1" fmla="*/ 2147483647 h 230"/>
              <a:gd name="T2" fmla="*/ 2147483647 w 315"/>
              <a:gd name="T3" fmla="*/ 2147483647 h 230"/>
              <a:gd name="T4" fmla="*/ 2147483647 w 315"/>
              <a:gd name="T5" fmla="*/ 2147483647 h 230"/>
              <a:gd name="T6" fmla="*/ 2147483647 w 315"/>
              <a:gd name="T7" fmla="*/ 2147483647 h 230"/>
              <a:gd name="T8" fmla="*/ 2147483647 w 315"/>
              <a:gd name="T9" fmla="*/ 2147483647 h 230"/>
              <a:gd name="T10" fmla="*/ 2147483647 w 315"/>
              <a:gd name="T11" fmla="*/ 2147483647 h 230"/>
              <a:gd name="T12" fmla="*/ 2147483647 w 315"/>
              <a:gd name="T13" fmla="*/ 2147483647 h 230"/>
              <a:gd name="T14" fmla="*/ 2147483647 w 315"/>
              <a:gd name="T15" fmla="*/ 2147483647 h 230"/>
              <a:gd name="T16" fmla="*/ 2147483647 w 315"/>
              <a:gd name="T17" fmla="*/ 2147483647 h 230"/>
              <a:gd name="T18" fmla="*/ 2147483647 w 315"/>
              <a:gd name="T19" fmla="*/ 2147483647 h 230"/>
              <a:gd name="T20" fmla="*/ 2147483647 w 315"/>
              <a:gd name="T21" fmla="*/ 2147483647 h 230"/>
              <a:gd name="T22" fmla="*/ 2147483647 w 315"/>
              <a:gd name="T23" fmla="*/ 2147483647 h 230"/>
              <a:gd name="T24" fmla="*/ 2147483647 w 315"/>
              <a:gd name="T25" fmla="*/ 2147483647 h 230"/>
              <a:gd name="T26" fmla="*/ 2147483647 w 315"/>
              <a:gd name="T27" fmla="*/ 2147483647 h 230"/>
              <a:gd name="T28" fmla="*/ 2147483647 w 315"/>
              <a:gd name="T29" fmla="*/ 2147483647 h 230"/>
              <a:gd name="T30" fmla="*/ 2147483647 w 315"/>
              <a:gd name="T31" fmla="*/ 2147483647 h 230"/>
              <a:gd name="T32" fmla="*/ 2147483647 w 315"/>
              <a:gd name="T33" fmla="*/ 2147483647 h 230"/>
              <a:gd name="T34" fmla="*/ 2147483647 w 315"/>
              <a:gd name="T35" fmla="*/ 2147483647 h 230"/>
              <a:gd name="T36" fmla="*/ 2147483647 w 315"/>
              <a:gd name="T37" fmla="*/ 2147483647 h 230"/>
              <a:gd name="T38" fmla="*/ 2147483647 w 315"/>
              <a:gd name="T39" fmla="*/ 2147483647 h 230"/>
              <a:gd name="T40" fmla="*/ 2147483647 w 315"/>
              <a:gd name="T41" fmla="*/ 2147483647 h 230"/>
              <a:gd name="T42" fmla="*/ 2147483647 w 315"/>
              <a:gd name="T43" fmla="*/ 2147483647 h 230"/>
              <a:gd name="T44" fmla="*/ 0 w 315"/>
              <a:gd name="T45" fmla="*/ 2147483647 h 230"/>
              <a:gd name="T46" fmla="*/ 2147483647 w 315"/>
              <a:gd name="T47" fmla="*/ 2147483647 h 230"/>
              <a:gd name="T48" fmla="*/ 2147483647 w 315"/>
              <a:gd name="T49" fmla="*/ 2147483647 h 230"/>
              <a:gd name="T50" fmla="*/ 2147483647 w 315"/>
              <a:gd name="T51" fmla="*/ 2147483647 h 230"/>
              <a:gd name="T52" fmla="*/ 2147483647 w 315"/>
              <a:gd name="T53" fmla="*/ 2147483647 h 230"/>
              <a:gd name="T54" fmla="*/ 2147483647 w 315"/>
              <a:gd name="T55" fmla="*/ 2147483647 h 230"/>
              <a:gd name="T56" fmla="*/ 2147483647 w 315"/>
              <a:gd name="T57" fmla="*/ 2147483647 h 230"/>
              <a:gd name="T58" fmla="*/ 2147483647 w 315"/>
              <a:gd name="T59" fmla="*/ 2147483647 h 230"/>
              <a:gd name="T60" fmla="*/ 2147483647 w 315"/>
              <a:gd name="T61" fmla="*/ 2147483647 h 230"/>
              <a:gd name="T62" fmla="*/ 2147483647 w 315"/>
              <a:gd name="T63" fmla="*/ 2147483647 h 230"/>
              <a:gd name="T64" fmla="*/ 2147483647 w 315"/>
              <a:gd name="T65" fmla="*/ 2147483647 h 230"/>
              <a:gd name="T66" fmla="*/ 2147483647 w 315"/>
              <a:gd name="T67" fmla="*/ 2147483647 h 230"/>
              <a:gd name="T68" fmla="*/ 2147483647 w 315"/>
              <a:gd name="T69" fmla="*/ 2147483647 h 230"/>
              <a:gd name="T70" fmla="*/ 2147483647 w 315"/>
              <a:gd name="T71" fmla="*/ 2147483647 h 230"/>
              <a:gd name="T72" fmla="*/ 2147483647 w 315"/>
              <a:gd name="T73" fmla="*/ 2147483647 h 230"/>
              <a:gd name="T74" fmla="*/ 2147483647 w 315"/>
              <a:gd name="T75" fmla="*/ 2147483647 h 230"/>
              <a:gd name="T76" fmla="*/ 2147483647 w 315"/>
              <a:gd name="T77" fmla="*/ 2147483647 h 230"/>
              <a:gd name="T78" fmla="*/ 2147483647 w 315"/>
              <a:gd name="T79" fmla="*/ 2147483647 h 230"/>
              <a:gd name="T80" fmla="*/ 2147483647 w 315"/>
              <a:gd name="T81" fmla="*/ 2147483647 h 230"/>
              <a:gd name="T82" fmla="*/ 2147483647 w 315"/>
              <a:gd name="T83" fmla="*/ 0 h 230"/>
              <a:gd name="T84" fmla="*/ 2147483647 w 315"/>
              <a:gd name="T85" fmla="*/ 2147483647 h 230"/>
              <a:gd name="T86" fmla="*/ 2147483647 w 315"/>
              <a:gd name="T87" fmla="*/ 2147483647 h 230"/>
              <a:gd name="T88" fmla="*/ 2147483647 w 315"/>
              <a:gd name="T89" fmla="*/ 2147483647 h 230"/>
              <a:gd name="T90" fmla="*/ 2147483647 w 315"/>
              <a:gd name="T91" fmla="*/ 2147483647 h 230"/>
              <a:gd name="T92" fmla="*/ 2147483647 w 315"/>
              <a:gd name="T93" fmla="*/ 2147483647 h 230"/>
              <a:gd name="T94" fmla="*/ 2147483647 w 315"/>
              <a:gd name="T95" fmla="*/ 2147483647 h 2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5"/>
              <a:gd name="T145" fmla="*/ 0 h 230"/>
              <a:gd name="T146" fmla="*/ 315 w 315"/>
              <a:gd name="T147" fmla="*/ 230 h 2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5" h="230">
                <a:moveTo>
                  <a:pt x="305" y="30"/>
                </a:moveTo>
                <a:lnTo>
                  <a:pt x="297" y="26"/>
                </a:lnTo>
                <a:lnTo>
                  <a:pt x="291" y="22"/>
                </a:lnTo>
                <a:lnTo>
                  <a:pt x="280" y="18"/>
                </a:lnTo>
                <a:lnTo>
                  <a:pt x="268" y="16"/>
                </a:lnTo>
                <a:lnTo>
                  <a:pt x="262" y="18"/>
                </a:lnTo>
                <a:lnTo>
                  <a:pt x="258" y="20"/>
                </a:lnTo>
                <a:lnTo>
                  <a:pt x="256" y="24"/>
                </a:lnTo>
                <a:lnTo>
                  <a:pt x="256" y="30"/>
                </a:lnTo>
                <a:lnTo>
                  <a:pt x="254" y="34"/>
                </a:lnTo>
                <a:lnTo>
                  <a:pt x="252" y="38"/>
                </a:lnTo>
                <a:lnTo>
                  <a:pt x="248" y="42"/>
                </a:lnTo>
                <a:lnTo>
                  <a:pt x="242" y="42"/>
                </a:lnTo>
                <a:lnTo>
                  <a:pt x="232" y="40"/>
                </a:lnTo>
                <a:lnTo>
                  <a:pt x="220" y="36"/>
                </a:lnTo>
                <a:lnTo>
                  <a:pt x="210" y="34"/>
                </a:lnTo>
                <a:lnTo>
                  <a:pt x="202" y="32"/>
                </a:lnTo>
                <a:lnTo>
                  <a:pt x="198" y="32"/>
                </a:lnTo>
                <a:lnTo>
                  <a:pt x="196" y="32"/>
                </a:lnTo>
                <a:lnTo>
                  <a:pt x="192" y="34"/>
                </a:lnTo>
                <a:lnTo>
                  <a:pt x="184" y="38"/>
                </a:lnTo>
                <a:lnTo>
                  <a:pt x="176" y="40"/>
                </a:lnTo>
                <a:lnTo>
                  <a:pt x="162" y="40"/>
                </a:lnTo>
                <a:lnTo>
                  <a:pt x="150" y="42"/>
                </a:lnTo>
                <a:lnTo>
                  <a:pt x="142" y="48"/>
                </a:lnTo>
                <a:lnTo>
                  <a:pt x="134" y="58"/>
                </a:lnTo>
                <a:lnTo>
                  <a:pt x="126" y="68"/>
                </a:lnTo>
                <a:lnTo>
                  <a:pt x="120" y="80"/>
                </a:lnTo>
                <a:lnTo>
                  <a:pt x="116" y="92"/>
                </a:lnTo>
                <a:lnTo>
                  <a:pt x="114" y="104"/>
                </a:lnTo>
                <a:lnTo>
                  <a:pt x="112" y="116"/>
                </a:lnTo>
                <a:lnTo>
                  <a:pt x="104" y="116"/>
                </a:lnTo>
                <a:lnTo>
                  <a:pt x="94" y="116"/>
                </a:lnTo>
                <a:lnTo>
                  <a:pt x="90" y="118"/>
                </a:lnTo>
                <a:lnTo>
                  <a:pt x="88" y="122"/>
                </a:lnTo>
                <a:lnTo>
                  <a:pt x="86" y="126"/>
                </a:lnTo>
                <a:lnTo>
                  <a:pt x="86" y="130"/>
                </a:lnTo>
                <a:lnTo>
                  <a:pt x="86" y="140"/>
                </a:lnTo>
                <a:lnTo>
                  <a:pt x="90" y="150"/>
                </a:lnTo>
                <a:lnTo>
                  <a:pt x="94" y="166"/>
                </a:lnTo>
                <a:lnTo>
                  <a:pt x="94" y="174"/>
                </a:lnTo>
                <a:lnTo>
                  <a:pt x="94" y="176"/>
                </a:lnTo>
                <a:lnTo>
                  <a:pt x="96" y="178"/>
                </a:lnTo>
                <a:lnTo>
                  <a:pt x="102" y="182"/>
                </a:lnTo>
                <a:lnTo>
                  <a:pt x="80" y="214"/>
                </a:lnTo>
                <a:lnTo>
                  <a:pt x="74" y="212"/>
                </a:lnTo>
                <a:lnTo>
                  <a:pt x="72" y="210"/>
                </a:lnTo>
                <a:lnTo>
                  <a:pt x="68" y="202"/>
                </a:lnTo>
                <a:lnTo>
                  <a:pt x="66" y="206"/>
                </a:lnTo>
                <a:lnTo>
                  <a:pt x="66" y="210"/>
                </a:lnTo>
                <a:lnTo>
                  <a:pt x="52" y="222"/>
                </a:lnTo>
                <a:lnTo>
                  <a:pt x="44" y="226"/>
                </a:lnTo>
                <a:lnTo>
                  <a:pt x="38" y="230"/>
                </a:lnTo>
                <a:lnTo>
                  <a:pt x="28" y="228"/>
                </a:lnTo>
                <a:lnTo>
                  <a:pt x="18" y="224"/>
                </a:lnTo>
                <a:lnTo>
                  <a:pt x="10" y="220"/>
                </a:lnTo>
                <a:lnTo>
                  <a:pt x="8" y="216"/>
                </a:lnTo>
                <a:lnTo>
                  <a:pt x="8" y="214"/>
                </a:lnTo>
                <a:lnTo>
                  <a:pt x="10" y="210"/>
                </a:lnTo>
                <a:lnTo>
                  <a:pt x="12" y="208"/>
                </a:lnTo>
                <a:lnTo>
                  <a:pt x="6" y="206"/>
                </a:lnTo>
                <a:lnTo>
                  <a:pt x="2" y="204"/>
                </a:lnTo>
                <a:lnTo>
                  <a:pt x="2" y="202"/>
                </a:lnTo>
                <a:lnTo>
                  <a:pt x="2" y="198"/>
                </a:lnTo>
                <a:lnTo>
                  <a:pt x="4" y="192"/>
                </a:lnTo>
                <a:lnTo>
                  <a:pt x="8" y="186"/>
                </a:lnTo>
                <a:lnTo>
                  <a:pt x="4" y="180"/>
                </a:lnTo>
                <a:lnTo>
                  <a:pt x="2" y="172"/>
                </a:lnTo>
                <a:lnTo>
                  <a:pt x="0" y="154"/>
                </a:lnTo>
                <a:lnTo>
                  <a:pt x="10" y="154"/>
                </a:lnTo>
                <a:lnTo>
                  <a:pt x="16" y="150"/>
                </a:lnTo>
                <a:lnTo>
                  <a:pt x="22" y="146"/>
                </a:lnTo>
                <a:lnTo>
                  <a:pt x="26" y="138"/>
                </a:lnTo>
                <a:lnTo>
                  <a:pt x="34" y="138"/>
                </a:lnTo>
                <a:lnTo>
                  <a:pt x="40" y="134"/>
                </a:lnTo>
                <a:lnTo>
                  <a:pt x="46" y="130"/>
                </a:lnTo>
                <a:lnTo>
                  <a:pt x="54" y="130"/>
                </a:lnTo>
                <a:lnTo>
                  <a:pt x="58" y="128"/>
                </a:lnTo>
                <a:lnTo>
                  <a:pt x="62" y="124"/>
                </a:lnTo>
                <a:lnTo>
                  <a:pt x="64" y="126"/>
                </a:lnTo>
                <a:lnTo>
                  <a:pt x="68" y="126"/>
                </a:lnTo>
                <a:lnTo>
                  <a:pt x="74" y="126"/>
                </a:lnTo>
                <a:lnTo>
                  <a:pt x="76" y="124"/>
                </a:lnTo>
                <a:lnTo>
                  <a:pt x="66" y="124"/>
                </a:lnTo>
                <a:lnTo>
                  <a:pt x="64" y="122"/>
                </a:lnTo>
                <a:lnTo>
                  <a:pt x="62" y="118"/>
                </a:lnTo>
                <a:lnTo>
                  <a:pt x="64" y="114"/>
                </a:lnTo>
                <a:lnTo>
                  <a:pt x="70" y="110"/>
                </a:lnTo>
                <a:lnTo>
                  <a:pt x="80" y="106"/>
                </a:lnTo>
                <a:lnTo>
                  <a:pt x="86" y="100"/>
                </a:lnTo>
                <a:lnTo>
                  <a:pt x="92" y="92"/>
                </a:lnTo>
                <a:lnTo>
                  <a:pt x="98" y="76"/>
                </a:lnTo>
                <a:lnTo>
                  <a:pt x="100" y="72"/>
                </a:lnTo>
                <a:lnTo>
                  <a:pt x="102" y="72"/>
                </a:lnTo>
                <a:lnTo>
                  <a:pt x="108" y="68"/>
                </a:lnTo>
                <a:lnTo>
                  <a:pt x="114" y="64"/>
                </a:lnTo>
                <a:lnTo>
                  <a:pt x="116" y="60"/>
                </a:lnTo>
                <a:lnTo>
                  <a:pt x="116" y="56"/>
                </a:lnTo>
                <a:lnTo>
                  <a:pt x="120" y="54"/>
                </a:lnTo>
                <a:lnTo>
                  <a:pt x="124" y="52"/>
                </a:lnTo>
                <a:lnTo>
                  <a:pt x="124" y="44"/>
                </a:lnTo>
                <a:lnTo>
                  <a:pt x="114" y="48"/>
                </a:lnTo>
                <a:lnTo>
                  <a:pt x="110" y="48"/>
                </a:lnTo>
                <a:lnTo>
                  <a:pt x="106" y="46"/>
                </a:lnTo>
                <a:lnTo>
                  <a:pt x="112" y="46"/>
                </a:lnTo>
                <a:lnTo>
                  <a:pt x="114" y="44"/>
                </a:lnTo>
                <a:lnTo>
                  <a:pt x="120" y="40"/>
                </a:lnTo>
                <a:lnTo>
                  <a:pt x="122" y="36"/>
                </a:lnTo>
                <a:lnTo>
                  <a:pt x="124" y="36"/>
                </a:lnTo>
                <a:lnTo>
                  <a:pt x="128" y="38"/>
                </a:lnTo>
                <a:lnTo>
                  <a:pt x="144" y="38"/>
                </a:lnTo>
                <a:lnTo>
                  <a:pt x="144" y="30"/>
                </a:lnTo>
                <a:lnTo>
                  <a:pt x="144" y="28"/>
                </a:lnTo>
                <a:lnTo>
                  <a:pt x="148" y="28"/>
                </a:lnTo>
                <a:lnTo>
                  <a:pt x="154" y="30"/>
                </a:lnTo>
                <a:lnTo>
                  <a:pt x="164" y="24"/>
                </a:lnTo>
                <a:lnTo>
                  <a:pt x="170" y="18"/>
                </a:lnTo>
                <a:lnTo>
                  <a:pt x="176" y="14"/>
                </a:lnTo>
                <a:lnTo>
                  <a:pt x="178" y="16"/>
                </a:lnTo>
                <a:lnTo>
                  <a:pt x="180" y="18"/>
                </a:lnTo>
                <a:lnTo>
                  <a:pt x="186" y="20"/>
                </a:lnTo>
                <a:lnTo>
                  <a:pt x="192" y="18"/>
                </a:lnTo>
                <a:lnTo>
                  <a:pt x="196" y="14"/>
                </a:lnTo>
                <a:lnTo>
                  <a:pt x="202" y="8"/>
                </a:lnTo>
                <a:lnTo>
                  <a:pt x="222" y="4"/>
                </a:lnTo>
                <a:lnTo>
                  <a:pt x="242" y="0"/>
                </a:lnTo>
                <a:lnTo>
                  <a:pt x="248" y="2"/>
                </a:lnTo>
                <a:lnTo>
                  <a:pt x="254" y="4"/>
                </a:lnTo>
                <a:lnTo>
                  <a:pt x="258" y="8"/>
                </a:lnTo>
                <a:lnTo>
                  <a:pt x="260" y="12"/>
                </a:lnTo>
                <a:lnTo>
                  <a:pt x="266" y="6"/>
                </a:lnTo>
                <a:lnTo>
                  <a:pt x="268" y="2"/>
                </a:lnTo>
                <a:lnTo>
                  <a:pt x="274" y="2"/>
                </a:lnTo>
                <a:lnTo>
                  <a:pt x="282" y="2"/>
                </a:lnTo>
                <a:lnTo>
                  <a:pt x="291" y="4"/>
                </a:lnTo>
                <a:lnTo>
                  <a:pt x="299" y="6"/>
                </a:lnTo>
                <a:lnTo>
                  <a:pt x="309" y="6"/>
                </a:lnTo>
                <a:lnTo>
                  <a:pt x="309" y="16"/>
                </a:lnTo>
                <a:lnTo>
                  <a:pt x="297" y="16"/>
                </a:lnTo>
                <a:lnTo>
                  <a:pt x="301" y="18"/>
                </a:lnTo>
                <a:lnTo>
                  <a:pt x="307" y="20"/>
                </a:lnTo>
                <a:lnTo>
                  <a:pt x="311" y="20"/>
                </a:lnTo>
                <a:lnTo>
                  <a:pt x="315" y="16"/>
                </a:lnTo>
                <a:lnTo>
                  <a:pt x="315" y="28"/>
                </a:lnTo>
                <a:lnTo>
                  <a:pt x="299" y="32"/>
                </a:lnTo>
                <a:lnTo>
                  <a:pt x="305" y="3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7" name="Freeform 436"/>
          <p:cNvSpPr>
            <a:spLocks/>
          </p:cNvSpPr>
          <p:nvPr/>
        </p:nvSpPr>
        <p:spPr bwMode="auto">
          <a:xfrm>
            <a:off x="4588048" y="1961338"/>
            <a:ext cx="147802" cy="84018"/>
          </a:xfrm>
          <a:custGeom>
            <a:avLst/>
            <a:gdLst>
              <a:gd name="T0" fmla="*/ 2147483647 w 95"/>
              <a:gd name="T1" fmla="*/ 2147483647 h 54"/>
              <a:gd name="T2" fmla="*/ 2147483647 w 95"/>
              <a:gd name="T3" fmla="*/ 2147483647 h 54"/>
              <a:gd name="T4" fmla="*/ 2147483647 w 95"/>
              <a:gd name="T5" fmla="*/ 2147483647 h 54"/>
              <a:gd name="T6" fmla="*/ 2147483647 w 95"/>
              <a:gd name="T7" fmla="*/ 2147483647 h 54"/>
              <a:gd name="T8" fmla="*/ 2147483647 w 95"/>
              <a:gd name="T9" fmla="*/ 2147483647 h 54"/>
              <a:gd name="T10" fmla="*/ 2147483647 w 95"/>
              <a:gd name="T11" fmla="*/ 2147483647 h 54"/>
              <a:gd name="T12" fmla="*/ 2147483647 w 95"/>
              <a:gd name="T13" fmla="*/ 2147483647 h 54"/>
              <a:gd name="T14" fmla="*/ 2147483647 w 95"/>
              <a:gd name="T15" fmla="*/ 2147483647 h 54"/>
              <a:gd name="T16" fmla="*/ 2147483647 w 95"/>
              <a:gd name="T17" fmla="*/ 2147483647 h 54"/>
              <a:gd name="T18" fmla="*/ 2147483647 w 95"/>
              <a:gd name="T19" fmla="*/ 2147483647 h 54"/>
              <a:gd name="T20" fmla="*/ 2147483647 w 95"/>
              <a:gd name="T21" fmla="*/ 2147483647 h 54"/>
              <a:gd name="T22" fmla="*/ 2147483647 w 95"/>
              <a:gd name="T23" fmla="*/ 2147483647 h 54"/>
              <a:gd name="T24" fmla="*/ 2147483647 w 95"/>
              <a:gd name="T25" fmla="*/ 2147483647 h 54"/>
              <a:gd name="T26" fmla="*/ 2147483647 w 95"/>
              <a:gd name="T27" fmla="*/ 2147483647 h 54"/>
              <a:gd name="T28" fmla="*/ 2147483647 w 95"/>
              <a:gd name="T29" fmla="*/ 2147483647 h 54"/>
              <a:gd name="T30" fmla="*/ 2147483647 w 95"/>
              <a:gd name="T31" fmla="*/ 2147483647 h 54"/>
              <a:gd name="T32" fmla="*/ 2147483647 w 95"/>
              <a:gd name="T33" fmla="*/ 2147483647 h 54"/>
              <a:gd name="T34" fmla="*/ 2147483647 w 95"/>
              <a:gd name="T35" fmla="*/ 0 h 54"/>
              <a:gd name="T36" fmla="*/ 2147483647 w 95"/>
              <a:gd name="T37" fmla="*/ 0 h 54"/>
              <a:gd name="T38" fmla="*/ 2147483647 w 95"/>
              <a:gd name="T39" fmla="*/ 2147483647 h 54"/>
              <a:gd name="T40" fmla="*/ 2147483647 w 95"/>
              <a:gd name="T41" fmla="*/ 2147483647 h 54"/>
              <a:gd name="T42" fmla="*/ 2147483647 w 95"/>
              <a:gd name="T43" fmla="*/ 2147483647 h 54"/>
              <a:gd name="T44" fmla="*/ 2147483647 w 95"/>
              <a:gd name="T45" fmla="*/ 2147483647 h 54"/>
              <a:gd name="T46" fmla="*/ 2147483647 w 95"/>
              <a:gd name="T47" fmla="*/ 2147483647 h 54"/>
              <a:gd name="T48" fmla="*/ 2147483647 w 95"/>
              <a:gd name="T49" fmla="*/ 2147483647 h 54"/>
              <a:gd name="T50" fmla="*/ 2147483647 w 95"/>
              <a:gd name="T51" fmla="*/ 2147483647 h 54"/>
              <a:gd name="T52" fmla="*/ 2147483647 w 95"/>
              <a:gd name="T53" fmla="*/ 2147483647 h 54"/>
              <a:gd name="T54" fmla="*/ 2147483647 w 95"/>
              <a:gd name="T55" fmla="*/ 2147483647 h 54"/>
              <a:gd name="T56" fmla="*/ 2147483647 w 95"/>
              <a:gd name="T57" fmla="*/ 2147483647 h 54"/>
              <a:gd name="T58" fmla="*/ 2147483647 w 95"/>
              <a:gd name="T59" fmla="*/ 2147483647 h 54"/>
              <a:gd name="T60" fmla="*/ 2147483647 w 95"/>
              <a:gd name="T61" fmla="*/ 2147483647 h 54"/>
              <a:gd name="T62" fmla="*/ 2147483647 w 95"/>
              <a:gd name="T63" fmla="*/ 2147483647 h 54"/>
              <a:gd name="T64" fmla="*/ 2147483647 w 95"/>
              <a:gd name="T65" fmla="*/ 2147483647 h 54"/>
              <a:gd name="T66" fmla="*/ 2147483647 w 95"/>
              <a:gd name="T67" fmla="*/ 2147483647 h 54"/>
              <a:gd name="T68" fmla="*/ 2147483647 w 95"/>
              <a:gd name="T69" fmla="*/ 2147483647 h 54"/>
              <a:gd name="T70" fmla="*/ 2147483647 w 95"/>
              <a:gd name="T71" fmla="*/ 2147483647 h 54"/>
              <a:gd name="T72" fmla="*/ 0 w 95"/>
              <a:gd name="T73" fmla="*/ 2147483647 h 54"/>
              <a:gd name="T74" fmla="*/ 2147483647 w 95"/>
              <a:gd name="T75" fmla="*/ 2147483647 h 54"/>
              <a:gd name="T76" fmla="*/ 2147483647 w 95"/>
              <a:gd name="T77" fmla="*/ 2147483647 h 54"/>
              <a:gd name="T78" fmla="*/ 2147483647 w 95"/>
              <a:gd name="T79" fmla="*/ 2147483647 h 54"/>
              <a:gd name="T80" fmla="*/ 2147483647 w 95"/>
              <a:gd name="T81" fmla="*/ 2147483647 h 54"/>
              <a:gd name="T82" fmla="*/ 2147483647 w 95"/>
              <a:gd name="T83" fmla="*/ 2147483647 h 54"/>
              <a:gd name="T84" fmla="*/ 2147483647 w 95"/>
              <a:gd name="T85" fmla="*/ 2147483647 h 54"/>
              <a:gd name="T86" fmla="*/ 2147483647 w 95"/>
              <a:gd name="T87" fmla="*/ 2147483647 h 54"/>
              <a:gd name="T88" fmla="*/ 2147483647 w 95"/>
              <a:gd name="T89" fmla="*/ 2147483647 h 54"/>
              <a:gd name="T90" fmla="*/ 2147483647 w 95"/>
              <a:gd name="T91" fmla="*/ 2147483647 h 54"/>
              <a:gd name="T92" fmla="*/ 2147483647 w 95"/>
              <a:gd name="T93" fmla="*/ 2147483647 h 54"/>
              <a:gd name="T94" fmla="*/ 2147483647 w 95"/>
              <a:gd name="T95" fmla="*/ 2147483647 h 54"/>
              <a:gd name="T96" fmla="*/ 2147483647 w 95"/>
              <a:gd name="T97" fmla="*/ 2147483647 h 54"/>
              <a:gd name="T98" fmla="*/ 2147483647 w 95"/>
              <a:gd name="T99" fmla="*/ 2147483647 h 54"/>
              <a:gd name="T100" fmla="*/ 2147483647 w 95"/>
              <a:gd name="T101" fmla="*/ 2147483647 h 54"/>
              <a:gd name="T102" fmla="*/ 2147483647 w 95"/>
              <a:gd name="T103" fmla="*/ 2147483647 h 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
              <a:gd name="T157" fmla="*/ 0 h 54"/>
              <a:gd name="T158" fmla="*/ 95 w 95"/>
              <a:gd name="T159" fmla="*/ 54 h 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 h="54">
                <a:moveTo>
                  <a:pt x="75" y="52"/>
                </a:moveTo>
                <a:lnTo>
                  <a:pt x="81" y="52"/>
                </a:lnTo>
                <a:lnTo>
                  <a:pt x="87" y="50"/>
                </a:lnTo>
                <a:lnTo>
                  <a:pt x="93" y="48"/>
                </a:lnTo>
                <a:lnTo>
                  <a:pt x="95" y="44"/>
                </a:lnTo>
                <a:lnTo>
                  <a:pt x="95" y="40"/>
                </a:lnTo>
                <a:lnTo>
                  <a:pt x="93" y="32"/>
                </a:lnTo>
                <a:lnTo>
                  <a:pt x="91" y="26"/>
                </a:lnTo>
                <a:lnTo>
                  <a:pt x="87" y="12"/>
                </a:lnTo>
                <a:lnTo>
                  <a:pt x="83" y="10"/>
                </a:lnTo>
                <a:lnTo>
                  <a:pt x="79" y="8"/>
                </a:lnTo>
                <a:lnTo>
                  <a:pt x="75" y="8"/>
                </a:lnTo>
                <a:lnTo>
                  <a:pt x="73" y="12"/>
                </a:lnTo>
                <a:lnTo>
                  <a:pt x="71" y="12"/>
                </a:lnTo>
                <a:lnTo>
                  <a:pt x="67" y="10"/>
                </a:lnTo>
                <a:lnTo>
                  <a:pt x="65" y="6"/>
                </a:lnTo>
                <a:lnTo>
                  <a:pt x="61" y="2"/>
                </a:lnTo>
                <a:lnTo>
                  <a:pt x="57" y="0"/>
                </a:lnTo>
                <a:lnTo>
                  <a:pt x="52" y="0"/>
                </a:lnTo>
                <a:lnTo>
                  <a:pt x="44" y="2"/>
                </a:lnTo>
                <a:lnTo>
                  <a:pt x="46" y="4"/>
                </a:lnTo>
                <a:lnTo>
                  <a:pt x="48" y="12"/>
                </a:lnTo>
                <a:lnTo>
                  <a:pt x="46" y="16"/>
                </a:lnTo>
                <a:lnTo>
                  <a:pt x="46" y="18"/>
                </a:lnTo>
                <a:lnTo>
                  <a:pt x="42" y="22"/>
                </a:lnTo>
                <a:lnTo>
                  <a:pt x="36" y="24"/>
                </a:lnTo>
                <a:lnTo>
                  <a:pt x="34" y="24"/>
                </a:lnTo>
                <a:lnTo>
                  <a:pt x="30" y="22"/>
                </a:lnTo>
                <a:lnTo>
                  <a:pt x="26" y="18"/>
                </a:lnTo>
                <a:lnTo>
                  <a:pt x="20" y="12"/>
                </a:lnTo>
                <a:lnTo>
                  <a:pt x="18" y="10"/>
                </a:lnTo>
                <a:lnTo>
                  <a:pt x="14" y="10"/>
                </a:lnTo>
                <a:lnTo>
                  <a:pt x="10" y="10"/>
                </a:lnTo>
                <a:lnTo>
                  <a:pt x="8" y="12"/>
                </a:lnTo>
                <a:lnTo>
                  <a:pt x="4" y="20"/>
                </a:lnTo>
                <a:lnTo>
                  <a:pt x="2" y="26"/>
                </a:lnTo>
                <a:lnTo>
                  <a:pt x="0" y="32"/>
                </a:lnTo>
                <a:lnTo>
                  <a:pt x="2" y="40"/>
                </a:lnTo>
                <a:lnTo>
                  <a:pt x="4" y="38"/>
                </a:lnTo>
                <a:lnTo>
                  <a:pt x="6" y="36"/>
                </a:lnTo>
                <a:lnTo>
                  <a:pt x="14" y="36"/>
                </a:lnTo>
                <a:lnTo>
                  <a:pt x="26" y="36"/>
                </a:lnTo>
                <a:lnTo>
                  <a:pt x="30" y="38"/>
                </a:lnTo>
                <a:lnTo>
                  <a:pt x="38" y="40"/>
                </a:lnTo>
                <a:lnTo>
                  <a:pt x="46" y="38"/>
                </a:lnTo>
                <a:lnTo>
                  <a:pt x="54" y="34"/>
                </a:lnTo>
                <a:lnTo>
                  <a:pt x="59" y="40"/>
                </a:lnTo>
                <a:lnTo>
                  <a:pt x="65" y="42"/>
                </a:lnTo>
                <a:lnTo>
                  <a:pt x="65" y="46"/>
                </a:lnTo>
                <a:lnTo>
                  <a:pt x="67" y="50"/>
                </a:lnTo>
                <a:lnTo>
                  <a:pt x="73" y="54"/>
                </a:lnTo>
                <a:lnTo>
                  <a:pt x="75" y="5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8" name="Freeform 437"/>
          <p:cNvSpPr>
            <a:spLocks/>
          </p:cNvSpPr>
          <p:nvPr/>
        </p:nvSpPr>
        <p:spPr bwMode="auto">
          <a:xfrm>
            <a:off x="4591159" y="2014239"/>
            <a:ext cx="110463" cy="77795"/>
          </a:xfrm>
          <a:custGeom>
            <a:avLst/>
            <a:gdLst>
              <a:gd name="T0" fmla="*/ 2147483647 w 71"/>
              <a:gd name="T1" fmla="*/ 2147483647 h 50"/>
              <a:gd name="T2" fmla="*/ 2147483647 w 71"/>
              <a:gd name="T3" fmla="*/ 2147483647 h 50"/>
              <a:gd name="T4" fmla="*/ 2147483647 w 71"/>
              <a:gd name="T5" fmla="*/ 2147483647 h 50"/>
              <a:gd name="T6" fmla="*/ 2147483647 w 71"/>
              <a:gd name="T7" fmla="*/ 2147483647 h 50"/>
              <a:gd name="T8" fmla="*/ 2147483647 w 71"/>
              <a:gd name="T9" fmla="*/ 2147483647 h 50"/>
              <a:gd name="T10" fmla="*/ 2147483647 w 71"/>
              <a:gd name="T11" fmla="*/ 0 h 50"/>
              <a:gd name="T12" fmla="*/ 2147483647 w 71"/>
              <a:gd name="T13" fmla="*/ 2147483647 h 50"/>
              <a:gd name="T14" fmla="*/ 2147483647 w 71"/>
              <a:gd name="T15" fmla="*/ 2147483647 h 50"/>
              <a:gd name="T16" fmla="*/ 2147483647 w 71"/>
              <a:gd name="T17" fmla="*/ 2147483647 h 50"/>
              <a:gd name="T18" fmla="*/ 2147483647 w 71"/>
              <a:gd name="T19" fmla="*/ 2147483647 h 50"/>
              <a:gd name="T20" fmla="*/ 2147483647 w 71"/>
              <a:gd name="T21" fmla="*/ 2147483647 h 50"/>
              <a:gd name="T22" fmla="*/ 2147483647 w 71"/>
              <a:gd name="T23" fmla="*/ 2147483647 h 50"/>
              <a:gd name="T24" fmla="*/ 2147483647 w 71"/>
              <a:gd name="T25" fmla="*/ 2147483647 h 50"/>
              <a:gd name="T26" fmla="*/ 0 w 71"/>
              <a:gd name="T27" fmla="*/ 2147483647 h 50"/>
              <a:gd name="T28" fmla="*/ 0 w 71"/>
              <a:gd name="T29" fmla="*/ 2147483647 h 50"/>
              <a:gd name="T30" fmla="*/ 2147483647 w 71"/>
              <a:gd name="T31" fmla="*/ 2147483647 h 50"/>
              <a:gd name="T32" fmla="*/ 2147483647 w 71"/>
              <a:gd name="T33" fmla="*/ 2147483647 h 50"/>
              <a:gd name="T34" fmla="*/ 2147483647 w 71"/>
              <a:gd name="T35" fmla="*/ 2147483647 h 50"/>
              <a:gd name="T36" fmla="*/ 2147483647 w 71"/>
              <a:gd name="T37" fmla="*/ 2147483647 h 50"/>
              <a:gd name="T38" fmla="*/ 2147483647 w 71"/>
              <a:gd name="T39" fmla="*/ 2147483647 h 50"/>
              <a:gd name="T40" fmla="*/ 2147483647 w 71"/>
              <a:gd name="T41" fmla="*/ 2147483647 h 50"/>
              <a:gd name="T42" fmla="*/ 2147483647 w 71"/>
              <a:gd name="T43" fmla="*/ 2147483647 h 50"/>
              <a:gd name="T44" fmla="*/ 2147483647 w 71"/>
              <a:gd name="T45" fmla="*/ 2147483647 h 50"/>
              <a:gd name="T46" fmla="*/ 2147483647 w 71"/>
              <a:gd name="T47" fmla="*/ 2147483647 h 50"/>
              <a:gd name="T48" fmla="*/ 2147483647 w 71"/>
              <a:gd name="T49" fmla="*/ 2147483647 h 50"/>
              <a:gd name="T50" fmla="*/ 2147483647 w 71"/>
              <a:gd name="T51" fmla="*/ 2147483647 h 50"/>
              <a:gd name="T52" fmla="*/ 2147483647 w 71"/>
              <a:gd name="T53" fmla="*/ 2147483647 h 50"/>
              <a:gd name="T54" fmla="*/ 2147483647 w 71"/>
              <a:gd name="T55" fmla="*/ 2147483647 h 50"/>
              <a:gd name="T56" fmla="*/ 2147483647 w 71"/>
              <a:gd name="T57" fmla="*/ 2147483647 h 50"/>
              <a:gd name="T58" fmla="*/ 2147483647 w 71"/>
              <a:gd name="T59" fmla="*/ 2147483647 h 50"/>
              <a:gd name="T60" fmla="*/ 2147483647 w 71"/>
              <a:gd name="T61" fmla="*/ 2147483647 h 50"/>
              <a:gd name="T62" fmla="*/ 2147483647 w 71"/>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50"/>
              <a:gd name="T98" fmla="*/ 71 w 71"/>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50">
                <a:moveTo>
                  <a:pt x="71" y="20"/>
                </a:moveTo>
                <a:lnTo>
                  <a:pt x="65" y="16"/>
                </a:lnTo>
                <a:lnTo>
                  <a:pt x="63" y="12"/>
                </a:lnTo>
                <a:lnTo>
                  <a:pt x="63" y="8"/>
                </a:lnTo>
                <a:lnTo>
                  <a:pt x="57" y="6"/>
                </a:lnTo>
                <a:lnTo>
                  <a:pt x="52" y="0"/>
                </a:lnTo>
                <a:lnTo>
                  <a:pt x="44" y="4"/>
                </a:lnTo>
                <a:lnTo>
                  <a:pt x="36" y="6"/>
                </a:lnTo>
                <a:lnTo>
                  <a:pt x="28" y="4"/>
                </a:lnTo>
                <a:lnTo>
                  <a:pt x="24" y="2"/>
                </a:lnTo>
                <a:lnTo>
                  <a:pt x="12" y="2"/>
                </a:lnTo>
                <a:lnTo>
                  <a:pt x="4" y="2"/>
                </a:lnTo>
                <a:lnTo>
                  <a:pt x="2" y="4"/>
                </a:lnTo>
                <a:lnTo>
                  <a:pt x="0" y="6"/>
                </a:lnTo>
                <a:lnTo>
                  <a:pt x="0" y="20"/>
                </a:lnTo>
                <a:lnTo>
                  <a:pt x="8" y="22"/>
                </a:lnTo>
                <a:lnTo>
                  <a:pt x="16" y="22"/>
                </a:lnTo>
                <a:lnTo>
                  <a:pt x="22" y="24"/>
                </a:lnTo>
                <a:lnTo>
                  <a:pt x="28" y="26"/>
                </a:lnTo>
                <a:lnTo>
                  <a:pt x="26" y="38"/>
                </a:lnTo>
                <a:lnTo>
                  <a:pt x="30" y="42"/>
                </a:lnTo>
                <a:lnTo>
                  <a:pt x="32" y="44"/>
                </a:lnTo>
                <a:lnTo>
                  <a:pt x="36" y="44"/>
                </a:lnTo>
                <a:lnTo>
                  <a:pt x="40" y="48"/>
                </a:lnTo>
                <a:lnTo>
                  <a:pt x="40" y="50"/>
                </a:lnTo>
                <a:lnTo>
                  <a:pt x="46" y="50"/>
                </a:lnTo>
                <a:lnTo>
                  <a:pt x="50" y="48"/>
                </a:lnTo>
                <a:lnTo>
                  <a:pt x="59" y="40"/>
                </a:lnTo>
                <a:lnTo>
                  <a:pt x="63" y="32"/>
                </a:lnTo>
                <a:lnTo>
                  <a:pt x="69" y="26"/>
                </a:lnTo>
                <a:lnTo>
                  <a:pt x="67" y="20"/>
                </a:lnTo>
                <a:lnTo>
                  <a:pt x="71" y="2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29" name="Freeform 438"/>
          <p:cNvSpPr>
            <a:spLocks/>
          </p:cNvSpPr>
          <p:nvPr/>
        </p:nvSpPr>
        <p:spPr bwMode="auto">
          <a:xfrm>
            <a:off x="4444914" y="2064027"/>
            <a:ext cx="236482" cy="171149"/>
          </a:xfrm>
          <a:custGeom>
            <a:avLst/>
            <a:gdLst>
              <a:gd name="T0" fmla="*/ 2147483647 w 151"/>
              <a:gd name="T1" fmla="*/ 2147483647 h 110"/>
              <a:gd name="T2" fmla="*/ 2147483647 w 151"/>
              <a:gd name="T3" fmla="*/ 2147483647 h 110"/>
              <a:gd name="T4" fmla="*/ 2147483647 w 151"/>
              <a:gd name="T5" fmla="*/ 2147483647 h 110"/>
              <a:gd name="T6" fmla="*/ 2147483647 w 151"/>
              <a:gd name="T7" fmla="*/ 2147483647 h 110"/>
              <a:gd name="T8" fmla="*/ 2147483647 w 151"/>
              <a:gd name="T9" fmla="*/ 2147483647 h 110"/>
              <a:gd name="T10" fmla="*/ 2147483647 w 151"/>
              <a:gd name="T11" fmla="*/ 2147483647 h 110"/>
              <a:gd name="T12" fmla="*/ 2147483647 w 151"/>
              <a:gd name="T13" fmla="*/ 2147483647 h 110"/>
              <a:gd name="T14" fmla="*/ 2147483647 w 151"/>
              <a:gd name="T15" fmla="*/ 2147483647 h 110"/>
              <a:gd name="T16" fmla="*/ 2147483647 w 151"/>
              <a:gd name="T17" fmla="*/ 2147483647 h 110"/>
              <a:gd name="T18" fmla="*/ 2147483647 w 151"/>
              <a:gd name="T19" fmla="*/ 2147483647 h 110"/>
              <a:gd name="T20" fmla="*/ 2147483647 w 151"/>
              <a:gd name="T21" fmla="*/ 2147483647 h 110"/>
              <a:gd name="T22" fmla="*/ 2147483647 w 151"/>
              <a:gd name="T23" fmla="*/ 2147483647 h 110"/>
              <a:gd name="T24" fmla="*/ 2147483647 w 151"/>
              <a:gd name="T25" fmla="*/ 2147483647 h 110"/>
              <a:gd name="T26" fmla="*/ 2147483647 w 151"/>
              <a:gd name="T27" fmla="*/ 2147483647 h 110"/>
              <a:gd name="T28" fmla="*/ 2147483647 w 151"/>
              <a:gd name="T29" fmla="*/ 2147483647 h 110"/>
              <a:gd name="T30" fmla="*/ 2147483647 w 151"/>
              <a:gd name="T31" fmla="*/ 2147483647 h 110"/>
              <a:gd name="T32" fmla="*/ 2147483647 w 151"/>
              <a:gd name="T33" fmla="*/ 2147483647 h 110"/>
              <a:gd name="T34" fmla="*/ 2147483647 w 151"/>
              <a:gd name="T35" fmla="*/ 2147483647 h 110"/>
              <a:gd name="T36" fmla="*/ 2147483647 w 151"/>
              <a:gd name="T37" fmla="*/ 2147483647 h 110"/>
              <a:gd name="T38" fmla="*/ 2147483647 w 151"/>
              <a:gd name="T39" fmla="*/ 2147483647 h 110"/>
              <a:gd name="T40" fmla="*/ 2147483647 w 151"/>
              <a:gd name="T41" fmla="*/ 2147483647 h 110"/>
              <a:gd name="T42" fmla="*/ 2147483647 w 151"/>
              <a:gd name="T43" fmla="*/ 2147483647 h 110"/>
              <a:gd name="T44" fmla="*/ 2147483647 w 151"/>
              <a:gd name="T45" fmla="*/ 2147483647 h 110"/>
              <a:gd name="T46" fmla="*/ 2147483647 w 151"/>
              <a:gd name="T47" fmla="*/ 2147483647 h 110"/>
              <a:gd name="T48" fmla="*/ 2147483647 w 151"/>
              <a:gd name="T49" fmla="*/ 2147483647 h 110"/>
              <a:gd name="T50" fmla="*/ 0 w 151"/>
              <a:gd name="T51" fmla="*/ 2147483647 h 110"/>
              <a:gd name="T52" fmla="*/ 0 w 151"/>
              <a:gd name="T53" fmla="*/ 2147483647 h 110"/>
              <a:gd name="T54" fmla="*/ 2147483647 w 151"/>
              <a:gd name="T55" fmla="*/ 2147483647 h 110"/>
              <a:gd name="T56" fmla="*/ 2147483647 w 151"/>
              <a:gd name="T57" fmla="*/ 2147483647 h 110"/>
              <a:gd name="T58" fmla="*/ 2147483647 w 151"/>
              <a:gd name="T59" fmla="*/ 2147483647 h 110"/>
              <a:gd name="T60" fmla="*/ 2147483647 w 151"/>
              <a:gd name="T61" fmla="*/ 0 h 110"/>
              <a:gd name="T62" fmla="*/ 2147483647 w 151"/>
              <a:gd name="T63" fmla="*/ 0 h 110"/>
              <a:gd name="T64" fmla="*/ 2147483647 w 151"/>
              <a:gd name="T65" fmla="*/ 2147483647 h 110"/>
              <a:gd name="T66" fmla="*/ 2147483647 w 151"/>
              <a:gd name="T67" fmla="*/ 2147483647 h 110"/>
              <a:gd name="T68" fmla="*/ 2147483647 w 151"/>
              <a:gd name="T69" fmla="*/ 2147483647 h 110"/>
              <a:gd name="T70" fmla="*/ 2147483647 w 151"/>
              <a:gd name="T71" fmla="*/ 2147483647 h 110"/>
              <a:gd name="T72" fmla="*/ 2147483647 w 151"/>
              <a:gd name="T73" fmla="*/ 2147483647 h 110"/>
              <a:gd name="T74" fmla="*/ 2147483647 w 151"/>
              <a:gd name="T75" fmla="*/ 2147483647 h 110"/>
              <a:gd name="T76" fmla="*/ 2147483647 w 151"/>
              <a:gd name="T77" fmla="*/ 2147483647 h 110"/>
              <a:gd name="T78" fmla="*/ 2147483647 w 151"/>
              <a:gd name="T79" fmla="*/ 2147483647 h 110"/>
              <a:gd name="T80" fmla="*/ 2147483647 w 151"/>
              <a:gd name="T81" fmla="*/ 2147483647 h 110"/>
              <a:gd name="T82" fmla="*/ 2147483647 w 151"/>
              <a:gd name="T83" fmla="*/ 2147483647 h 110"/>
              <a:gd name="T84" fmla="*/ 2147483647 w 151"/>
              <a:gd name="T85" fmla="*/ 2147483647 h 110"/>
              <a:gd name="T86" fmla="*/ 2147483647 w 151"/>
              <a:gd name="T87" fmla="*/ 2147483647 h 110"/>
              <a:gd name="T88" fmla="*/ 2147483647 w 151"/>
              <a:gd name="T89" fmla="*/ 2147483647 h 110"/>
              <a:gd name="T90" fmla="*/ 2147483647 w 151"/>
              <a:gd name="T91" fmla="*/ 2147483647 h 110"/>
              <a:gd name="T92" fmla="*/ 2147483647 w 151"/>
              <a:gd name="T93" fmla="*/ 2147483647 h 110"/>
              <a:gd name="T94" fmla="*/ 2147483647 w 151"/>
              <a:gd name="T95" fmla="*/ 2147483647 h 110"/>
              <a:gd name="T96" fmla="*/ 2147483647 w 151"/>
              <a:gd name="T97" fmla="*/ 2147483647 h 110"/>
              <a:gd name="T98" fmla="*/ 2147483647 w 151"/>
              <a:gd name="T99" fmla="*/ 2147483647 h 110"/>
              <a:gd name="T100" fmla="*/ 2147483647 w 151"/>
              <a:gd name="T101" fmla="*/ 2147483647 h 110"/>
              <a:gd name="T102" fmla="*/ 2147483647 w 151"/>
              <a:gd name="T103" fmla="*/ 2147483647 h 110"/>
              <a:gd name="T104" fmla="*/ 2147483647 w 151"/>
              <a:gd name="T105" fmla="*/ 2147483647 h 110"/>
              <a:gd name="T106" fmla="*/ 2147483647 w 151"/>
              <a:gd name="T107" fmla="*/ 2147483647 h 110"/>
              <a:gd name="T108" fmla="*/ 2147483647 w 151"/>
              <a:gd name="T109" fmla="*/ 2147483647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10"/>
              <a:gd name="T167" fmla="*/ 151 w 15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10">
                <a:moveTo>
                  <a:pt x="130" y="108"/>
                </a:moveTo>
                <a:lnTo>
                  <a:pt x="126" y="108"/>
                </a:lnTo>
                <a:lnTo>
                  <a:pt x="118" y="106"/>
                </a:lnTo>
                <a:lnTo>
                  <a:pt x="108" y="104"/>
                </a:lnTo>
                <a:lnTo>
                  <a:pt x="98" y="106"/>
                </a:lnTo>
                <a:lnTo>
                  <a:pt x="90" y="108"/>
                </a:lnTo>
                <a:lnTo>
                  <a:pt x="88" y="108"/>
                </a:lnTo>
                <a:lnTo>
                  <a:pt x="88" y="106"/>
                </a:lnTo>
                <a:lnTo>
                  <a:pt x="86" y="102"/>
                </a:lnTo>
                <a:lnTo>
                  <a:pt x="80" y="102"/>
                </a:lnTo>
                <a:lnTo>
                  <a:pt x="76" y="102"/>
                </a:lnTo>
                <a:lnTo>
                  <a:pt x="74" y="102"/>
                </a:lnTo>
                <a:lnTo>
                  <a:pt x="72" y="100"/>
                </a:lnTo>
                <a:lnTo>
                  <a:pt x="70" y="94"/>
                </a:lnTo>
                <a:lnTo>
                  <a:pt x="64" y="92"/>
                </a:lnTo>
                <a:lnTo>
                  <a:pt x="58" y="90"/>
                </a:lnTo>
                <a:lnTo>
                  <a:pt x="50" y="88"/>
                </a:lnTo>
                <a:lnTo>
                  <a:pt x="46" y="84"/>
                </a:lnTo>
                <a:lnTo>
                  <a:pt x="44" y="88"/>
                </a:lnTo>
                <a:lnTo>
                  <a:pt x="40" y="88"/>
                </a:lnTo>
                <a:lnTo>
                  <a:pt x="38" y="88"/>
                </a:lnTo>
                <a:lnTo>
                  <a:pt x="36" y="84"/>
                </a:lnTo>
                <a:lnTo>
                  <a:pt x="14" y="76"/>
                </a:lnTo>
                <a:lnTo>
                  <a:pt x="14" y="66"/>
                </a:lnTo>
                <a:lnTo>
                  <a:pt x="6" y="52"/>
                </a:lnTo>
                <a:lnTo>
                  <a:pt x="0" y="38"/>
                </a:lnTo>
                <a:lnTo>
                  <a:pt x="0" y="18"/>
                </a:lnTo>
                <a:lnTo>
                  <a:pt x="4" y="18"/>
                </a:lnTo>
                <a:lnTo>
                  <a:pt x="14" y="16"/>
                </a:lnTo>
                <a:lnTo>
                  <a:pt x="26" y="10"/>
                </a:lnTo>
                <a:lnTo>
                  <a:pt x="44" y="0"/>
                </a:lnTo>
                <a:lnTo>
                  <a:pt x="62" y="0"/>
                </a:lnTo>
                <a:lnTo>
                  <a:pt x="64" y="4"/>
                </a:lnTo>
                <a:lnTo>
                  <a:pt x="64" y="6"/>
                </a:lnTo>
                <a:lnTo>
                  <a:pt x="70" y="8"/>
                </a:lnTo>
                <a:lnTo>
                  <a:pt x="80" y="6"/>
                </a:lnTo>
                <a:lnTo>
                  <a:pt x="120" y="6"/>
                </a:lnTo>
                <a:lnTo>
                  <a:pt x="124" y="10"/>
                </a:lnTo>
                <a:lnTo>
                  <a:pt x="128" y="12"/>
                </a:lnTo>
                <a:lnTo>
                  <a:pt x="132" y="14"/>
                </a:lnTo>
                <a:lnTo>
                  <a:pt x="134" y="16"/>
                </a:lnTo>
                <a:lnTo>
                  <a:pt x="138" y="22"/>
                </a:lnTo>
                <a:lnTo>
                  <a:pt x="140" y="30"/>
                </a:lnTo>
                <a:lnTo>
                  <a:pt x="140" y="36"/>
                </a:lnTo>
                <a:lnTo>
                  <a:pt x="144" y="42"/>
                </a:lnTo>
                <a:lnTo>
                  <a:pt x="138" y="46"/>
                </a:lnTo>
                <a:lnTo>
                  <a:pt x="136" y="48"/>
                </a:lnTo>
                <a:lnTo>
                  <a:pt x="134" y="50"/>
                </a:lnTo>
                <a:lnTo>
                  <a:pt x="136" y="58"/>
                </a:lnTo>
                <a:lnTo>
                  <a:pt x="142" y="66"/>
                </a:lnTo>
                <a:lnTo>
                  <a:pt x="151" y="84"/>
                </a:lnTo>
                <a:lnTo>
                  <a:pt x="146" y="88"/>
                </a:lnTo>
                <a:lnTo>
                  <a:pt x="140" y="94"/>
                </a:lnTo>
                <a:lnTo>
                  <a:pt x="132" y="110"/>
                </a:lnTo>
                <a:lnTo>
                  <a:pt x="130" y="10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0" name="Freeform 439"/>
          <p:cNvSpPr>
            <a:spLocks/>
          </p:cNvSpPr>
          <p:nvPr/>
        </p:nvSpPr>
        <p:spPr bwMode="auto">
          <a:xfrm>
            <a:off x="4760742" y="2761069"/>
            <a:ext cx="304938" cy="304956"/>
          </a:xfrm>
          <a:custGeom>
            <a:avLst/>
            <a:gdLst>
              <a:gd name="T0" fmla="*/ 2147483647 w 196"/>
              <a:gd name="T1" fmla="*/ 2147483647 h 196"/>
              <a:gd name="T2" fmla="*/ 2147483647 w 196"/>
              <a:gd name="T3" fmla="*/ 2147483647 h 196"/>
              <a:gd name="T4" fmla="*/ 2147483647 w 196"/>
              <a:gd name="T5" fmla="*/ 2147483647 h 196"/>
              <a:gd name="T6" fmla="*/ 2147483647 w 196"/>
              <a:gd name="T7" fmla="*/ 2147483647 h 196"/>
              <a:gd name="T8" fmla="*/ 2147483647 w 196"/>
              <a:gd name="T9" fmla="*/ 2147483647 h 196"/>
              <a:gd name="T10" fmla="*/ 2147483647 w 196"/>
              <a:gd name="T11" fmla="*/ 2147483647 h 196"/>
              <a:gd name="T12" fmla="*/ 0 w 196"/>
              <a:gd name="T13" fmla="*/ 2147483647 h 196"/>
              <a:gd name="T14" fmla="*/ 2147483647 w 196"/>
              <a:gd name="T15" fmla="*/ 2147483647 h 196"/>
              <a:gd name="T16" fmla="*/ 2147483647 w 196"/>
              <a:gd name="T17" fmla="*/ 2147483647 h 196"/>
              <a:gd name="T18" fmla="*/ 0 w 196"/>
              <a:gd name="T19" fmla="*/ 2147483647 h 196"/>
              <a:gd name="T20" fmla="*/ 2147483647 w 196"/>
              <a:gd name="T21" fmla="*/ 2147483647 h 196"/>
              <a:gd name="T22" fmla="*/ 2147483647 w 196"/>
              <a:gd name="T23" fmla="*/ 2147483647 h 196"/>
              <a:gd name="T24" fmla="*/ 2147483647 w 196"/>
              <a:gd name="T25" fmla="*/ 2147483647 h 196"/>
              <a:gd name="T26" fmla="*/ 2147483647 w 196"/>
              <a:gd name="T27" fmla="*/ 2147483647 h 196"/>
              <a:gd name="T28" fmla="*/ 2147483647 w 196"/>
              <a:gd name="T29" fmla="*/ 2147483647 h 196"/>
              <a:gd name="T30" fmla="*/ 2147483647 w 196"/>
              <a:gd name="T31" fmla="*/ 2147483647 h 196"/>
              <a:gd name="T32" fmla="*/ 2147483647 w 196"/>
              <a:gd name="T33" fmla="*/ 2147483647 h 196"/>
              <a:gd name="T34" fmla="*/ 2147483647 w 196"/>
              <a:gd name="T35" fmla="*/ 2147483647 h 196"/>
              <a:gd name="T36" fmla="*/ 2147483647 w 196"/>
              <a:gd name="T37" fmla="*/ 2147483647 h 196"/>
              <a:gd name="T38" fmla="*/ 2147483647 w 196"/>
              <a:gd name="T39" fmla="*/ 2147483647 h 196"/>
              <a:gd name="T40" fmla="*/ 2147483647 w 196"/>
              <a:gd name="T41" fmla="*/ 2147483647 h 196"/>
              <a:gd name="T42" fmla="*/ 2147483647 w 196"/>
              <a:gd name="T43" fmla="*/ 2147483647 h 196"/>
              <a:gd name="T44" fmla="*/ 2147483647 w 196"/>
              <a:gd name="T45" fmla="*/ 2147483647 h 196"/>
              <a:gd name="T46" fmla="*/ 2147483647 w 196"/>
              <a:gd name="T47" fmla="*/ 2147483647 h 196"/>
              <a:gd name="T48" fmla="*/ 2147483647 w 196"/>
              <a:gd name="T49" fmla="*/ 2147483647 h 196"/>
              <a:gd name="T50" fmla="*/ 2147483647 w 196"/>
              <a:gd name="T51" fmla="*/ 2147483647 h 196"/>
              <a:gd name="T52" fmla="*/ 2147483647 w 196"/>
              <a:gd name="T53" fmla="*/ 2147483647 h 196"/>
              <a:gd name="T54" fmla="*/ 2147483647 w 196"/>
              <a:gd name="T55" fmla="*/ 2147483647 h 196"/>
              <a:gd name="T56" fmla="*/ 2147483647 w 196"/>
              <a:gd name="T57" fmla="*/ 2147483647 h 196"/>
              <a:gd name="T58" fmla="*/ 2147483647 w 196"/>
              <a:gd name="T59" fmla="*/ 2147483647 h 196"/>
              <a:gd name="T60" fmla="*/ 2147483647 w 196"/>
              <a:gd name="T61" fmla="*/ 2147483647 h 196"/>
              <a:gd name="T62" fmla="*/ 2147483647 w 196"/>
              <a:gd name="T63" fmla="*/ 2147483647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96"/>
              <a:gd name="T98" fmla="*/ 196 w 196"/>
              <a:gd name="T99" fmla="*/ 196 h 1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96">
                <a:moveTo>
                  <a:pt x="194" y="172"/>
                </a:moveTo>
                <a:lnTo>
                  <a:pt x="188" y="172"/>
                </a:lnTo>
                <a:lnTo>
                  <a:pt x="184" y="176"/>
                </a:lnTo>
                <a:lnTo>
                  <a:pt x="174" y="182"/>
                </a:lnTo>
                <a:lnTo>
                  <a:pt x="168" y="190"/>
                </a:lnTo>
                <a:lnTo>
                  <a:pt x="158" y="196"/>
                </a:lnTo>
                <a:lnTo>
                  <a:pt x="152" y="190"/>
                </a:lnTo>
                <a:lnTo>
                  <a:pt x="14" y="190"/>
                </a:lnTo>
                <a:lnTo>
                  <a:pt x="8" y="54"/>
                </a:lnTo>
                <a:lnTo>
                  <a:pt x="8" y="48"/>
                </a:lnTo>
                <a:lnTo>
                  <a:pt x="4" y="44"/>
                </a:lnTo>
                <a:lnTo>
                  <a:pt x="2" y="40"/>
                </a:lnTo>
                <a:lnTo>
                  <a:pt x="0" y="32"/>
                </a:lnTo>
                <a:lnTo>
                  <a:pt x="0" y="28"/>
                </a:lnTo>
                <a:lnTo>
                  <a:pt x="2" y="24"/>
                </a:lnTo>
                <a:lnTo>
                  <a:pt x="4" y="20"/>
                </a:lnTo>
                <a:lnTo>
                  <a:pt x="6" y="16"/>
                </a:lnTo>
                <a:lnTo>
                  <a:pt x="2" y="14"/>
                </a:lnTo>
                <a:lnTo>
                  <a:pt x="0" y="12"/>
                </a:lnTo>
                <a:lnTo>
                  <a:pt x="0" y="10"/>
                </a:lnTo>
                <a:lnTo>
                  <a:pt x="0" y="8"/>
                </a:lnTo>
                <a:lnTo>
                  <a:pt x="2" y="4"/>
                </a:lnTo>
                <a:lnTo>
                  <a:pt x="6" y="0"/>
                </a:lnTo>
                <a:lnTo>
                  <a:pt x="40" y="10"/>
                </a:lnTo>
                <a:lnTo>
                  <a:pt x="58" y="14"/>
                </a:lnTo>
                <a:lnTo>
                  <a:pt x="74" y="16"/>
                </a:lnTo>
                <a:lnTo>
                  <a:pt x="82" y="14"/>
                </a:lnTo>
                <a:lnTo>
                  <a:pt x="90" y="8"/>
                </a:lnTo>
                <a:lnTo>
                  <a:pt x="98" y="4"/>
                </a:lnTo>
                <a:lnTo>
                  <a:pt x="108" y="2"/>
                </a:lnTo>
                <a:lnTo>
                  <a:pt x="112" y="2"/>
                </a:lnTo>
                <a:lnTo>
                  <a:pt x="116" y="6"/>
                </a:lnTo>
                <a:lnTo>
                  <a:pt x="120" y="8"/>
                </a:lnTo>
                <a:lnTo>
                  <a:pt x="126" y="10"/>
                </a:lnTo>
                <a:lnTo>
                  <a:pt x="134" y="10"/>
                </a:lnTo>
                <a:lnTo>
                  <a:pt x="142" y="8"/>
                </a:lnTo>
                <a:lnTo>
                  <a:pt x="148" y="8"/>
                </a:lnTo>
                <a:lnTo>
                  <a:pt x="150" y="8"/>
                </a:lnTo>
                <a:lnTo>
                  <a:pt x="152" y="10"/>
                </a:lnTo>
                <a:lnTo>
                  <a:pt x="158" y="16"/>
                </a:lnTo>
                <a:lnTo>
                  <a:pt x="164" y="24"/>
                </a:lnTo>
                <a:lnTo>
                  <a:pt x="168" y="34"/>
                </a:lnTo>
                <a:lnTo>
                  <a:pt x="170" y="46"/>
                </a:lnTo>
                <a:lnTo>
                  <a:pt x="166" y="60"/>
                </a:lnTo>
                <a:lnTo>
                  <a:pt x="166" y="68"/>
                </a:lnTo>
                <a:lnTo>
                  <a:pt x="170" y="72"/>
                </a:lnTo>
                <a:lnTo>
                  <a:pt x="164" y="74"/>
                </a:lnTo>
                <a:lnTo>
                  <a:pt x="164" y="72"/>
                </a:lnTo>
                <a:lnTo>
                  <a:pt x="162" y="72"/>
                </a:lnTo>
                <a:lnTo>
                  <a:pt x="156" y="72"/>
                </a:lnTo>
                <a:lnTo>
                  <a:pt x="152" y="68"/>
                </a:lnTo>
                <a:lnTo>
                  <a:pt x="144" y="56"/>
                </a:lnTo>
                <a:lnTo>
                  <a:pt x="138" y="44"/>
                </a:lnTo>
                <a:lnTo>
                  <a:pt x="130" y="34"/>
                </a:lnTo>
                <a:lnTo>
                  <a:pt x="132" y="42"/>
                </a:lnTo>
                <a:lnTo>
                  <a:pt x="134" y="50"/>
                </a:lnTo>
                <a:lnTo>
                  <a:pt x="146" y="72"/>
                </a:lnTo>
                <a:lnTo>
                  <a:pt x="168" y="110"/>
                </a:lnTo>
                <a:lnTo>
                  <a:pt x="174" y="120"/>
                </a:lnTo>
                <a:lnTo>
                  <a:pt x="180" y="128"/>
                </a:lnTo>
                <a:lnTo>
                  <a:pt x="186" y="136"/>
                </a:lnTo>
                <a:lnTo>
                  <a:pt x="190" y="148"/>
                </a:lnTo>
                <a:lnTo>
                  <a:pt x="192" y="162"/>
                </a:lnTo>
                <a:lnTo>
                  <a:pt x="196" y="172"/>
                </a:lnTo>
                <a:lnTo>
                  <a:pt x="194" y="17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1" name="Freeform 440"/>
          <p:cNvSpPr>
            <a:spLocks/>
          </p:cNvSpPr>
          <p:nvPr/>
        </p:nvSpPr>
        <p:spPr bwMode="auto">
          <a:xfrm>
            <a:off x="4370235" y="2711281"/>
            <a:ext cx="412289" cy="420092"/>
          </a:xfrm>
          <a:custGeom>
            <a:avLst/>
            <a:gdLst>
              <a:gd name="T0" fmla="*/ 2147483647 w 265"/>
              <a:gd name="T1" fmla="*/ 2147483647 h 270"/>
              <a:gd name="T2" fmla="*/ 2147483647 w 265"/>
              <a:gd name="T3" fmla="*/ 2147483647 h 270"/>
              <a:gd name="T4" fmla="*/ 2147483647 w 265"/>
              <a:gd name="T5" fmla="*/ 2147483647 h 270"/>
              <a:gd name="T6" fmla="*/ 2147483647 w 265"/>
              <a:gd name="T7" fmla="*/ 2147483647 h 270"/>
              <a:gd name="T8" fmla="*/ 2147483647 w 265"/>
              <a:gd name="T9" fmla="*/ 2147483647 h 270"/>
              <a:gd name="T10" fmla="*/ 2147483647 w 265"/>
              <a:gd name="T11" fmla="*/ 2147483647 h 270"/>
              <a:gd name="T12" fmla="*/ 2147483647 w 265"/>
              <a:gd name="T13" fmla="*/ 2147483647 h 270"/>
              <a:gd name="T14" fmla="*/ 2147483647 w 265"/>
              <a:gd name="T15" fmla="*/ 2147483647 h 270"/>
              <a:gd name="T16" fmla="*/ 2147483647 w 265"/>
              <a:gd name="T17" fmla="*/ 2147483647 h 270"/>
              <a:gd name="T18" fmla="*/ 2147483647 w 265"/>
              <a:gd name="T19" fmla="*/ 2147483647 h 270"/>
              <a:gd name="T20" fmla="*/ 2147483647 w 265"/>
              <a:gd name="T21" fmla="*/ 2147483647 h 270"/>
              <a:gd name="T22" fmla="*/ 2147483647 w 265"/>
              <a:gd name="T23" fmla="*/ 2147483647 h 270"/>
              <a:gd name="T24" fmla="*/ 2147483647 w 265"/>
              <a:gd name="T25" fmla="*/ 2147483647 h 270"/>
              <a:gd name="T26" fmla="*/ 2147483647 w 265"/>
              <a:gd name="T27" fmla="*/ 2147483647 h 270"/>
              <a:gd name="T28" fmla="*/ 2147483647 w 265"/>
              <a:gd name="T29" fmla="*/ 2147483647 h 270"/>
              <a:gd name="T30" fmla="*/ 2147483647 w 265"/>
              <a:gd name="T31" fmla="*/ 2147483647 h 270"/>
              <a:gd name="T32" fmla="*/ 2147483647 w 265"/>
              <a:gd name="T33" fmla="*/ 2147483647 h 270"/>
              <a:gd name="T34" fmla="*/ 2147483647 w 265"/>
              <a:gd name="T35" fmla="*/ 2147483647 h 270"/>
              <a:gd name="T36" fmla="*/ 2147483647 w 265"/>
              <a:gd name="T37" fmla="*/ 2147483647 h 270"/>
              <a:gd name="T38" fmla="*/ 2147483647 w 265"/>
              <a:gd name="T39" fmla="*/ 2147483647 h 270"/>
              <a:gd name="T40" fmla="*/ 2147483647 w 265"/>
              <a:gd name="T41" fmla="*/ 2147483647 h 270"/>
              <a:gd name="T42" fmla="*/ 2147483647 w 265"/>
              <a:gd name="T43" fmla="*/ 2147483647 h 270"/>
              <a:gd name="T44" fmla="*/ 2147483647 w 265"/>
              <a:gd name="T45" fmla="*/ 2147483647 h 270"/>
              <a:gd name="T46" fmla="*/ 2147483647 w 265"/>
              <a:gd name="T47" fmla="*/ 2147483647 h 270"/>
              <a:gd name="T48" fmla="*/ 2147483647 w 265"/>
              <a:gd name="T49" fmla="*/ 2147483647 h 270"/>
              <a:gd name="T50" fmla="*/ 2147483647 w 265"/>
              <a:gd name="T51" fmla="*/ 2147483647 h 270"/>
              <a:gd name="T52" fmla="*/ 2147483647 w 265"/>
              <a:gd name="T53" fmla="*/ 2147483647 h 270"/>
              <a:gd name="T54" fmla="*/ 2147483647 w 265"/>
              <a:gd name="T55" fmla="*/ 2147483647 h 270"/>
              <a:gd name="T56" fmla="*/ 2147483647 w 265"/>
              <a:gd name="T57" fmla="*/ 2147483647 h 270"/>
              <a:gd name="T58" fmla="*/ 2147483647 w 265"/>
              <a:gd name="T59" fmla="*/ 2147483647 h 270"/>
              <a:gd name="T60" fmla="*/ 0 w 265"/>
              <a:gd name="T61" fmla="*/ 2147483647 h 270"/>
              <a:gd name="T62" fmla="*/ 0 w 265"/>
              <a:gd name="T63" fmla="*/ 2147483647 h 270"/>
              <a:gd name="T64" fmla="*/ 2147483647 w 265"/>
              <a:gd name="T65" fmla="*/ 2147483647 h 270"/>
              <a:gd name="T66" fmla="*/ 2147483647 w 265"/>
              <a:gd name="T67" fmla="*/ 2147483647 h 270"/>
              <a:gd name="T68" fmla="*/ 0 w 265"/>
              <a:gd name="T69" fmla="*/ 2147483647 h 270"/>
              <a:gd name="T70" fmla="*/ 2147483647 w 265"/>
              <a:gd name="T71" fmla="*/ 2147483647 h 270"/>
              <a:gd name="T72" fmla="*/ 2147483647 w 265"/>
              <a:gd name="T73" fmla="*/ 2147483647 h 270"/>
              <a:gd name="T74" fmla="*/ 2147483647 w 265"/>
              <a:gd name="T75" fmla="*/ 2147483647 h 270"/>
              <a:gd name="T76" fmla="*/ 2147483647 w 265"/>
              <a:gd name="T77" fmla="*/ 2147483647 h 270"/>
              <a:gd name="T78" fmla="*/ 2147483647 w 265"/>
              <a:gd name="T79" fmla="*/ 2147483647 h 270"/>
              <a:gd name="T80" fmla="*/ 2147483647 w 265"/>
              <a:gd name="T81" fmla="*/ 2147483647 h 270"/>
              <a:gd name="T82" fmla="*/ 2147483647 w 265"/>
              <a:gd name="T83" fmla="*/ 2147483647 h 270"/>
              <a:gd name="T84" fmla="*/ 2147483647 w 265"/>
              <a:gd name="T85" fmla="*/ 2147483647 h 270"/>
              <a:gd name="T86" fmla="*/ 2147483647 w 265"/>
              <a:gd name="T87" fmla="*/ 2147483647 h 270"/>
              <a:gd name="T88" fmla="*/ 2147483647 w 265"/>
              <a:gd name="T89" fmla="*/ 2147483647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270"/>
              <a:gd name="T137" fmla="*/ 265 w 265"/>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270">
                <a:moveTo>
                  <a:pt x="265" y="222"/>
                </a:moveTo>
                <a:lnTo>
                  <a:pt x="259" y="86"/>
                </a:lnTo>
                <a:lnTo>
                  <a:pt x="259" y="80"/>
                </a:lnTo>
                <a:lnTo>
                  <a:pt x="255" y="76"/>
                </a:lnTo>
                <a:lnTo>
                  <a:pt x="253" y="72"/>
                </a:lnTo>
                <a:lnTo>
                  <a:pt x="251" y="64"/>
                </a:lnTo>
                <a:lnTo>
                  <a:pt x="251" y="60"/>
                </a:lnTo>
                <a:lnTo>
                  <a:pt x="253" y="56"/>
                </a:lnTo>
                <a:lnTo>
                  <a:pt x="255" y="52"/>
                </a:lnTo>
                <a:lnTo>
                  <a:pt x="257" y="48"/>
                </a:lnTo>
                <a:lnTo>
                  <a:pt x="253" y="46"/>
                </a:lnTo>
                <a:lnTo>
                  <a:pt x="251" y="44"/>
                </a:lnTo>
                <a:lnTo>
                  <a:pt x="251" y="42"/>
                </a:lnTo>
                <a:lnTo>
                  <a:pt x="251" y="40"/>
                </a:lnTo>
                <a:lnTo>
                  <a:pt x="253" y="36"/>
                </a:lnTo>
                <a:lnTo>
                  <a:pt x="257" y="32"/>
                </a:lnTo>
                <a:lnTo>
                  <a:pt x="229" y="22"/>
                </a:lnTo>
                <a:lnTo>
                  <a:pt x="223" y="18"/>
                </a:lnTo>
                <a:lnTo>
                  <a:pt x="217" y="12"/>
                </a:lnTo>
                <a:lnTo>
                  <a:pt x="211" y="6"/>
                </a:lnTo>
                <a:lnTo>
                  <a:pt x="207" y="4"/>
                </a:lnTo>
                <a:lnTo>
                  <a:pt x="203" y="4"/>
                </a:lnTo>
                <a:lnTo>
                  <a:pt x="192" y="6"/>
                </a:lnTo>
                <a:lnTo>
                  <a:pt x="182" y="12"/>
                </a:lnTo>
                <a:lnTo>
                  <a:pt x="174" y="22"/>
                </a:lnTo>
                <a:lnTo>
                  <a:pt x="172" y="26"/>
                </a:lnTo>
                <a:lnTo>
                  <a:pt x="170" y="30"/>
                </a:lnTo>
                <a:lnTo>
                  <a:pt x="172" y="38"/>
                </a:lnTo>
                <a:lnTo>
                  <a:pt x="174" y="40"/>
                </a:lnTo>
                <a:lnTo>
                  <a:pt x="176" y="42"/>
                </a:lnTo>
                <a:lnTo>
                  <a:pt x="174" y="48"/>
                </a:lnTo>
                <a:lnTo>
                  <a:pt x="170" y="52"/>
                </a:lnTo>
                <a:lnTo>
                  <a:pt x="166" y="56"/>
                </a:lnTo>
                <a:lnTo>
                  <a:pt x="158" y="58"/>
                </a:lnTo>
                <a:lnTo>
                  <a:pt x="154" y="58"/>
                </a:lnTo>
                <a:lnTo>
                  <a:pt x="148" y="56"/>
                </a:lnTo>
                <a:lnTo>
                  <a:pt x="140" y="50"/>
                </a:lnTo>
                <a:lnTo>
                  <a:pt x="132" y="44"/>
                </a:lnTo>
                <a:lnTo>
                  <a:pt x="122" y="40"/>
                </a:lnTo>
                <a:lnTo>
                  <a:pt x="118" y="38"/>
                </a:lnTo>
                <a:lnTo>
                  <a:pt x="112" y="38"/>
                </a:lnTo>
                <a:lnTo>
                  <a:pt x="108" y="38"/>
                </a:lnTo>
                <a:lnTo>
                  <a:pt x="104" y="36"/>
                </a:lnTo>
                <a:lnTo>
                  <a:pt x="98" y="32"/>
                </a:lnTo>
                <a:lnTo>
                  <a:pt x="94" y="26"/>
                </a:lnTo>
                <a:lnTo>
                  <a:pt x="90" y="20"/>
                </a:lnTo>
                <a:lnTo>
                  <a:pt x="86" y="18"/>
                </a:lnTo>
                <a:lnTo>
                  <a:pt x="80" y="16"/>
                </a:lnTo>
                <a:lnTo>
                  <a:pt x="56" y="10"/>
                </a:lnTo>
                <a:lnTo>
                  <a:pt x="44" y="6"/>
                </a:lnTo>
                <a:lnTo>
                  <a:pt x="32" y="0"/>
                </a:lnTo>
                <a:lnTo>
                  <a:pt x="28" y="4"/>
                </a:lnTo>
                <a:lnTo>
                  <a:pt x="28" y="10"/>
                </a:lnTo>
                <a:lnTo>
                  <a:pt x="28" y="14"/>
                </a:lnTo>
                <a:lnTo>
                  <a:pt x="28" y="20"/>
                </a:lnTo>
                <a:lnTo>
                  <a:pt x="18" y="26"/>
                </a:lnTo>
                <a:lnTo>
                  <a:pt x="12" y="32"/>
                </a:lnTo>
                <a:lnTo>
                  <a:pt x="8" y="38"/>
                </a:lnTo>
                <a:lnTo>
                  <a:pt x="8" y="42"/>
                </a:lnTo>
                <a:lnTo>
                  <a:pt x="10" y="44"/>
                </a:lnTo>
                <a:lnTo>
                  <a:pt x="4" y="56"/>
                </a:lnTo>
                <a:lnTo>
                  <a:pt x="0" y="60"/>
                </a:lnTo>
                <a:lnTo>
                  <a:pt x="0" y="66"/>
                </a:lnTo>
                <a:lnTo>
                  <a:pt x="0" y="74"/>
                </a:lnTo>
                <a:lnTo>
                  <a:pt x="2" y="80"/>
                </a:lnTo>
                <a:lnTo>
                  <a:pt x="4" y="86"/>
                </a:lnTo>
                <a:lnTo>
                  <a:pt x="4" y="94"/>
                </a:lnTo>
                <a:lnTo>
                  <a:pt x="6" y="128"/>
                </a:lnTo>
                <a:lnTo>
                  <a:pt x="2" y="134"/>
                </a:lnTo>
                <a:lnTo>
                  <a:pt x="0" y="142"/>
                </a:lnTo>
                <a:lnTo>
                  <a:pt x="2" y="146"/>
                </a:lnTo>
                <a:lnTo>
                  <a:pt x="4" y="150"/>
                </a:lnTo>
                <a:lnTo>
                  <a:pt x="10" y="164"/>
                </a:lnTo>
                <a:lnTo>
                  <a:pt x="12" y="170"/>
                </a:lnTo>
                <a:lnTo>
                  <a:pt x="18" y="174"/>
                </a:lnTo>
                <a:lnTo>
                  <a:pt x="30" y="178"/>
                </a:lnTo>
                <a:lnTo>
                  <a:pt x="34" y="180"/>
                </a:lnTo>
                <a:lnTo>
                  <a:pt x="38" y="186"/>
                </a:lnTo>
                <a:lnTo>
                  <a:pt x="42" y="196"/>
                </a:lnTo>
                <a:lnTo>
                  <a:pt x="44" y="196"/>
                </a:lnTo>
                <a:lnTo>
                  <a:pt x="48" y="196"/>
                </a:lnTo>
                <a:lnTo>
                  <a:pt x="58" y="196"/>
                </a:lnTo>
                <a:lnTo>
                  <a:pt x="64" y="198"/>
                </a:lnTo>
                <a:lnTo>
                  <a:pt x="70" y="200"/>
                </a:lnTo>
                <a:lnTo>
                  <a:pt x="74" y="204"/>
                </a:lnTo>
                <a:lnTo>
                  <a:pt x="78" y="210"/>
                </a:lnTo>
                <a:lnTo>
                  <a:pt x="110" y="196"/>
                </a:lnTo>
                <a:lnTo>
                  <a:pt x="247" y="270"/>
                </a:lnTo>
                <a:lnTo>
                  <a:pt x="251" y="262"/>
                </a:lnTo>
                <a:lnTo>
                  <a:pt x="265" y="262"/>
                </a:lnTo>
                <a:lnTo>
                  <a:pt x="265" y="22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2" name="Freeform 441"/>
          <p:cNvSpPr>
            <a:spLocks/>
          </p:cNvSpPr>
          <p:nvPr/>
        </p:nvSpPr>
        <p:spPr bwMode="auto">
          <a:xfrm>
            <a:off x="4482253" y="3016236"/>
            <a:ext cx="281601" cy="488552"/>
          </a:xfrm>
          <a:custGeom>
            <a:avLst/>
            <a:gdLst>
              <a:gd name="T0" fmla="*/ 2147483647 w 181"/>
              <a:gd name="T1" fmla="*/ 2147483647 h 314"/>
              <a:gd name="T2" fmla="*/ 2147483647 w 181"/>
              <a:gd name="T3" fmla="*/ 2147483647 h 314"/>
              <a:gd name="T4" fmla="*/ 2147483647 w 181"/>
              <a:gd name="T5" fmla="*/ 2147483647 h 314"/>
              <a:gd name="T6" fmla="*/ 2147483647 w 181"/>
              <a:gd name="T7" fmla="*/ 2147483647 h 314"/>
              <a:gd name="T8" fmla="*/ 2147483647 w 181"/>
              <a:gd name="T9" fmla="*/ 2147483647 h 314"/>
              <a:gd name="T10" fmla="*/ 2147483647 w 181"/>
              <a:gd name="T11" fmla="*/ 2147483647 h 314"/>
              <a:gd name="T12" fmla="*/ 2147483647 w 181"/>
              <a:gd name="T13" fmla="*/ 2147483647 h 314"/>
              <a:gd name="T14" fmla="*/ 2147483647 w 181"/>
              <a:gd name="T15" fmla="*/ 2147483647 h 314"/>
              <a:gd name="T16" fmla="*/ 2147483647 w 181"/>
              <a:gd name="T17" fmla="*/ 2147483647 h 314"/>
              <a:gd name="T18" fmla="*/ 2147483647 w 181"/>
              <a:gd name="T19" fmla="*/ 2147483647 h 314"/>
              <a:gd name="T20" fmla="*/ 2147483647 w 181"/>
              <a:gd name="T21" fmla="*/ 2147483647 h 314"/>
              <a:gd name="T22" fmla="*/ 2147483647 w 181"/>
              <a:gd name="T23" fmla="*/ 2147483647 h 314"/>
              <a:gd name="T24" fmla="*/ 2147483647 w 181"/>
              <a:gd name="T25" fmla="*/ 2147483647 h 314"/>
              <a:gd name="T26" fmla="*/ 2147483647 w 181"/>
              <a:gd name="T27" fmla="*/ 2147483647 h 314"/>
              <a:gd name="T28" fmla="*/ 2147483647 w 181"/>
              <a:gd name="T29" fmla="*/ 2147483647 h 314"/>
              <a:gd name="T30" fmla="*/ 2147483647 w 181"/>
              <a:gd name="T31" fmla="*/ 2147483647 h 314"/>
              <a:gd name="T32" fmla="*/ 2147483647 w 181"/>
              <a:gd name="T33" fmla="*/ 2147483647 h 314"/>
              <a:gd name="T34" fmla="*/ 2147483647 w 181"/>
              <a:gd name="T35" fmla="*/ 2147483647 h 314"/>
              <a:gd name="T36" fmla="*/ 2147483647 w 181"/>
              <a:gd name="T37" fmla="*/ 2147483647 h 314"/>
              <a:gd name="T38" fmla="*/ 2147483647 w 181"/>
              <a:gd name="T39" fmla="*/ 2147483647 h 314"/>
              <a:gd name="T40" fmla="*/ 2147483647 w 181"/>
              <a:gd name="T41" fmla="*/ 2147483647 h 314"/>
              <a:gd name="T42" fmla="*/ 2147483647 w 181"/>
              <a:gd name="T43" fmla="*/ 2147483647 h 314"/>
              <a:gd name="T44" fmla="*/ 2147483647 w 181"/>
              <a:gd name="T45" fmla="*/ 2147483647 h 314"/>
              <a:gd name="T46" fmla="*/ 2147483647 w 181"/>
              <a:gd name="T47" fmla="*/ 2147483647 h 314"/>
              <a:gd name="T48" fmla="*/ 2147483647 w 181"/>
              <a:gd name="T49" fmla="*/ 2147483647 h 314"/>
              <a:gd name="T50" fmla="*/ 2147483647 w 181"/>
              <a:gd name="T51" fmla="*/ 2147483647 h 314"/>
              <a:gd name="T52" fmla="*/ 2147483647 w 181"/>
              <a:gd name="T53" fmla="*/ 2147483647 h 314"/>
              <a:gd name="T54" fmla="*/ 2147483647 w 181"/>
              <a:gd name="T55" fmla="*/ 2147483647 h 314"/>
              <a:gd name="T56" fmla="*/ 2147483647 w 181"/>
              <a:gd name="T57" fmla="*/ 2147483647 h 314"/>
              <a:gd name="T58" fmla="*/ 2147483647 w 181"/>
              <a:gd name="T59" fmla="*/ 2147483647 h 314"/>
              <a:gd name="T60" fmla="*/ 2147483647 w 181"/>
              <a:gd name="T61" fmla="*/ 2147483647 h 314"/>
              <a:gd name="T62" fmla="*/ 2147483647 w 181"/>
              <a:gd name="T63" fmla="*/ 2147483647 h 314"/>
              <a:gd name="T64" fmla="*/ 2147483647 w 181"/>
              <a:gd name="T65" fmla="*/ 2147483647 h 314"/>
              <a:gd name="T66" fmla="*/ 2147483647 w 181"/>
              <a:gd name="T67" fmla="*/ 2147483647 h 314"/>
              <a:gd name="T68" fmla="*/ 2147483647 w 181"/>
              <a:gd name="T69" fmla="*/ 2147483647 h 314"/>
              <a:gd name="T70" fmla="*/ 2147483647 w 181"/>
              <a:gd name="T71" fmla="*/ 2147483647 h 314"/>
              <a:gd name="T72" fmla="*/ 2147483647 w 181"/>
              <a:gd name="T73" fmla="*/ 2147483647 h 314"/>
              <a:gd name="T74" fmla="*/ 2147483647 w 181"/>
              <a:gd name="T75" fmla="*/ 2147483647 h 314"/>
              <a:gd name="T76" fmla="*/ 2147483647 w 181"/>
              <a:gd name="T77" fmla="*/ 2147483647 h 314"/>
              <a:gd name="T78" fmla="*/ 2147483647 w 181"/>
              <a:gd name="T79" fmla="*/ 2147483647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1"/>
              <a:gd name="T121" fmla="*/ 0 h 314"/>
              <a:gd name="T122" fmla="*/ 181 w 181"/>
              <a:gd name="T123" fmla="*/ 314 h 3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1" h="314">
                <a:moveTo>
                  <a:pt x="175" y="72"/>
                </a:moveTo>
                <a:lnTo>
                  <a:pt x="181" y="148"/>
                </a:lnTo>
                <a:lnTo>
                  <a:pt x="171" y="150"/>
                </a:lnTo>
                <a:lnTo>
                  <a:pt x="165" y="154"/>
                </a:lnTo>
                <a:lnTo>
                  <a:pt x="159" y="160"/>
                </a:lnTo>
                <a:lnTo>
                  <a:pt x="157" y="168"/>
                </a:lnTo>
                <a:lnTo>
                  <a:pt x="153" y="176"/>
                </a:lnTo>
                <a:lnTo>
                  <a:pt x="151" y="184"/>
                </a:lnTo>
                <a:lnTo>
                  <a:pt x="151" y="204"/>
                </a:lnTo>
                <a:lnTo>
                  <a:pt x="149" y="208"/>
                </a:lnTo>
                <a:lnTo>
                  <a:pt x="145" y="214"/>
                </a:lnTo>
                <a:lnTo>
                  <a:pt x="145" y="216"/>
                </a:lnTo>
                <a:lnTo>
                  <a:pt x="147" y="216"/>
                </a:lnTo>
                <a:lnTo>
                  <a:pt x="155" y="220"/>
                </a:lnTo>
                <a:lnTo>
                  <a:pt x="157" y="228"/>
                </a:lnTo>
                <a:lnTo>
                  <a:pt x="159" y="232"/>
                </a:lnTo>
                <a:lnTo>
                  <a:pt x="163" y="236"/>
                </a:lnTo>
                <a:lnTo>
                  <a:pt x="165" y="244"/>
                </a:lnTo>
                <a:lnTo>
                  <a:pt x="157" y="244"/>
                </a:lnTo>
                <a:lnTo>
                  <a:pt x="153" y="244"/>
                </a:lnTo>
                <a:lnTo>
                  <a:pt x="149" y="246"/>
                </a:lnTo>
                <a:lnTo>
                  <a:pt x="141" y="254"/>
                </a:lnTo>
                <a:lnTo>
                  <a:pt x="137" y="264"/>
                </a:lnTo>
                <a:lnTo>
                  <a:pt x="133" y="274"/>
                </a:lnTo>
                <a:lnTo>
                  <a:pt x="131" y="276"/>
                </a:lnTo>
                <a:lnTo>
                  <a:pt x="127" y="278"/>
                </a:lnTo>
                <a:lnTo>
                  <a:pt x="116" y="280"/>
                </a:lnTo>
                <a:lnTo>
                  <a:pt x="96" y="282"/>
                </a:lnTo>
                <a:lnTo>
                  <a:pt x="94" y="290"/>
                </a:lnTo>
                <a:lnTo>
                  <a:pt x="92" y="296"/>
                </a:lnTo>
                <a:lnTo>
                  <a:pt x="88" y="300"/>
                </a:lnTo>
                <a:lnTo>
                  <a:pt x="82" y="304"/>
                </a:lnTo>
                <a:lnTo>
                  <a:pt x="68" y="308"/>
                </a:lnTo>
                <a:lnTo>
                  <a:pt x="56" y="310"/>
                </a:lnTo>
                <a:lnTo>
                  <a:pt x="52" y="308"/>
                </a:lnTo>
                <a:lnTo>
                  <a:pt x="50" y="306"/>
                </a:lnTo>
                <a:lnTo>
                  <a:pt x="46" y="308"/>
                </a:lnTo>
                <a:lnTo>
                  <a:pt x="42" y="312"/>
                </a:lnTo>
                <a:lnTo>
                  <a:pt x="40" y="314"/>
                </a:lnTo>
                <a:lnTo>
                  <a:pt x="38" y="312"/>
                </a:lnTo>
                <a:lnTo>
                  <a:pt x="36" y="302"/>
                </a:lnTo>
                <a:lnTo>
                  <a:pt x="32" y="294"/>
                </a:lnTo>
                <a:lnTo>
                  <a:pt x="22" y="282"/>
                </a:lnTo>
                <a:lnTo>
                  <a:pt x="14" y="274"/>
                </a:lnTo>
                <a:lnTo>
                  <a:pt x="8" y="270"/>
                </a:lnTo>
                <a:lnTo>
                  <a:pt x="10" y="268"/>
                </a:lnTo>
                <a:lnTo>
                  <a:pt x="12" y="266"/>
                </a:lnTo>
                <a:lnTo>
                  <a:pt x="20" y="264"/>
                </a:lnTo>
                <a:lnTo>
                  <a:pt x="38" y="264"/>
                </a:lnTo>
                <a:lnTo>
                  <a:pt x="30" y="256"/>
                </a:lnTo>
                <a:lnTo>
                  <a:pt x="30" y="252"/>
                </a:lnTo>
                <a:lnTo>
                  <a:pt x="28" y="246"/>
                </a:lnTo>
                <a:lnTo>
                  <a:pt x="30" y="226"/>
                </a:lnTo>
                <a:lnTo>
                  <a:pt x="28" y="220"/>
                </a:lnTo>
                <a:lnTo>
                  <a:pt x="24" y="214"/>
                </a:lnTo>
                <a:lnTo>
                  <a:pt x="18" y="206"/>
                </a:lnTo>
                <a:lnTo>
                  <a:pt x="14" y="200"/>
                </a:lnTo>
                <a:lnTo>
                  <a:pt x="10" y="202"/>
                </a:lnTo>
                <a:lnTo>
                  <a:pt x="8" y="200"/>
                </a:lnTo>
                <a:lnTo>
                  <a:pt x="4" y="194"/>
                </a:lnTo>
                <a:lnTo>
                  <a:pt x="0" y="188"/>
                </a:lnTo>
                <a:lnTo>
                  <a:pt x="2" y="178"/>
                </a:lnTo>
                <a:lnTo>
                  <a:pt x="4" y="168"/>
                </a:lnTo>
                <a:lnTo>
                  <a:pt x="8" y="160"/>
                </a:lnTo>
                <a:lnTo>
                  <a:pt x="14" y="154"/>
                </a:lnTo>
                <a:lnTo>
                  <a:pt x="24" y="140"/>
                </a:lnTo>
                <a:lnTo>
                  <a:pt x="28" y="134"/>
                </a:lnTo>
                <a:lnTo>
                  <a:pt x="32" y="126"/>
                </a:lnTo>
                <a:lnTo>
                  <a:pt x="32" y="82"/>
                </a:lnTo>
                <a:lnTo>
                  <a:pt x="32" y="76"/>
                </a:lnTo>
                <a:lnTo>
                  <a:pt x="34" y="72"/>
                </a:lnTo>
                <a:lnTo>
                  <a:pt x="36" y="68"/>
                </a:lnTo>
                <a:lnTo>
                  <a:pt x="38" y="62"/>
                </a:lnTo>
                <a:lnTo>
                  <a:pt x="36" y="50"/>
                </a:lnTo>
                <a:lnTo>
                  <a:pt x="30" y="36"/>
                </a:lnTo>
                <a:lnTo>
                  <a:pt x="24" y="22"/>
                </a:lnTo>
                <a:lnTo>
                  <a:pt x="20" y="8"/>
                </a:lnTo>
                <a:lnTo>
                  <a:pt x="22" y="6"/>
                </a:lnTo>
                <a:lnTo>
                  <a:pt x="38" y="0"/>
                </a:lnTo>
                <a:lnTo>
                  <a:pt x="175" y="74"/>
                </a:lnTo>
                <a:lnTo>
                  <a:pt x="175" y="7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3" name="Freeform 442"/>
          <p:cNvSpPr>
            <a:spLocks/>
          </p:cNvSpPr>
          <p:nvPr/>
        </p:nvSpPr>
        <p:spPr bwMode="auto">
          <a:xfrm>
            <a:off x="4707845" y="3028683"/>
            <a:ext cx="441849" cy="591241"/>
          </a:xfrm>
          <a:custGeom>
            <a:avLst/>
            <a:gdLst>
              <a:gd name="T0" fmla="*/ 2147483647 w 284"/>
              <a:gd name="T1" fmla="*/ 2147483647 h 380"/>
              <a:gd name="T2" fmla="*/ 2147483647 w 284"/>
              <a:gd name="T3" fmla="*/ 2147483647 h 380"/>
              <a:gd name="T4" fmla="*/ 2147483647 w 284"/>
              <a:gd name="T5" fmla="*/ 2147483647 h 380"/>
              <a:gd name="T6" fmla="*/ 2147483647 w 284"/>
              <a:gd name="T7" fmla="*/ 2147483647 h 380"/>
              <a:gd name="T8" fmla="*/ 2147483647 w 284"/>
              <a:gd name="T9" fmla="*/ 2147483647 h 380"/>
              <a:gd name="T10" fmla="*/ 2147483647 w 284"/>
              <a:gd name="T11" fmla="*/ 2147483647 h 380"/>
              <a:gd name="T12" fmla="*/ 2147483647 w 284"/>
              <a:gd name="T13" fmla="*/ 2147483647 h 380"/>
              <a:gd name="T14" fmla="*/ 2147483647 w 284"/>
              <a:gd name="T15" fmla="*/ 2147483647 h 380"/>
              <a:gd name="T16" fmla="*/ 2147483647 w 284"/>
              <a:gd name="T17" fmla="*/ 2147483647 h 380"/>
              <a:gd name="T18" fmla="*/ 2147483647 w 284"/>
              <a:gd name="T19" fmla="*/ 2147483647 h 380"/>
              <a:gd name="T20" fmla="*/ 2147483647 w 284"/>
              <a:gd name="T21" fmla="*/ 2147483647 h 380"/>
              <a:gd name="T22" fmla="*/ 2147483647 w 284"/>
              <a:gd name="T23" fmla="*/ 2147483647 h 380"/>
              <a:gd name="T24" fmla="*/ 2147483647 w 284"/>
              <a:gd name="T25" fmla="*/ 2147483647 h 380"/>
              <a:gd name="T26" fmla="*/ 2147483647 w 284"/>
              <a:gd name="T27" fmla="*/ 2147483647 h 380"/>
              <a:gd name="T28" fmla="*/ 2147483647 w 284"/>
              <a:gd name="T29" fmla="*/ 2147483647 h 380"/>
              <a:gd name="T30" fmla="*/ 2147483647 w 284"/>
              <a:gd name="T31" fmla="*/ 2147483647 h 380"/>
              <a:gd name="T32" fmla="*/ 2147483647 w 284"/>
              <a:gd name="T33" fmla="*/ 2147483647 h 380"/>
              <a:gd name="T34" fmla="*/ 2147483647 w 284"/>
              <a:gd name="T35" fmla="*/ 2147483647 h 380"/>
              <a:gd name="T36" fmla="*/ 2147483647 w 284"/>
              <a:gd name="T37" fmla="*/ 2147483647 h 380"/>
              <a:gd name="T38" fmla="*/ 2147483647 w 284"/>
              <a:gd name="T39" fmla="*/ 2147483647 h 380"/>
              <a:gd name="T40" fmla="*/ 2147483647 w 284"/>
              <a:gd name="T41" fmla="*/ 2147483647 h 380"/>
              <a:gd name="T42" fmla="*/ 2147483647 w 284"/>
              <a:gd name="T43" fmla="*/ 2147483647 h 380"/>
              <a:gd name="T44" fmla="*/ 2147483647 w 284"/>
              <a:gd name="T45" fmla="*/ 2147483647 h 380"/>
              <a:gd name="T46" fmla="*/ 2147483647 w 284"/>
              <a:gd name="T47" fmla="*/ 2147483647 h 380"/>
              <a:gd name="T48" fmla="*/ 2147483647 w 284"/>
              <a:gd name="T49" fmla="*/ 2147483647 h 380"/>
              <a:gd name="T50" fmla="*/ 2147483647 w 284"/>
              <a:gd name="T51" fmla="*/ 2147483647 h 380"/>
              <a:gd name="T52" fmla="*/ 2147483647 w 284"/>
              <a:gd name="T53" fmla="*/ 2147483647 h 380"/>
              <a:gd name="T54" fmla="*/ 2147483647 w 284"/>
              <a:gd name="T55" fmla="*/ 2147483647 h 380"/>
              <a:gd name="T56" fmla="*/ 2147483647 w 284"/>
              <a:gd name="T57" fmla="*/ 2147483647 h 380"/>
              <a:gd name="T58" fmla="*/ 2147483647 w 284"/>
              <a:gd name="T59" fmla="*/ 2147483647 h 380"/>
              <a:gd name="T60" fmla="*/ 2147483647 w 284"/>
              <a:gd name="T61" fmla="*/ 2147483647 h 380"/>
              <a:gd name="T62" fmla="*/ 2147483647 w 284"/>
              <a:gd name="T63" fmla="*/ 2147483647 h 380"/>
              <a:gd name="T64" fmla="*/ 2147483647 w 284"/>
              <a:gd name="T65" fmla="*/ 2147483647 h 380"/>
              <a:gd name="T66" fmla="*/ 2147483647 w 284"/>
              <a:gd name="T67" fmla="*/ 2147483647 h 380"/>
              <a:gd name="T68" fmla="*/ 2147483647 w 284"/>
              <a:gd name="T69" fmla="*/ 2147483647 h 380"/>
              <a:gd name="T70" fmla="*/ 2147483647 w 284"/>
              <a:gd name="T71" fmla="*/ 2147483647 h 380"/>
              <a:gd name="T72" fmla="*/ 2147483647 w 284"/>
              <a:gd name="T73" fmla="*/ 2147483647 h 380"/>
              <a:gd name="T74" fmla="*/ 2147483647 w 284"/>
              <a:gd name="T75" fmla="*/ 2147483647 h 380"/>
              <a:gd name="T76" fmla="*/ 2147483647 w 284"/>
              <a:gd name="T77" fmla="*/ 2147483647 h 380"/>
              <a:gd name="T78" fmla="*/ 2147483647 w 284"/>
              <a:gd name="T79" fmla="*/ 2147483647 h 380"/>
              <a:gd name="T80" fmla="*/ 2147483647 w 284"/>
              <a:gd name="T81" fmla="*/ 2147483647 h 380"/>
              <a:gd name="T82" fmla="*/ 2147483647 w 284"/>
              <a:gd name="T83" fmla="*/ 2147483647 h 380"/>
              <a:gd name="T84" fmla="*/ 2147483647 w 284"/>
              <a:gd name="T85" fmla="*/ 2147483647 h 380"/>
              <a:gd name="T86" fmla="*/ 2147483647 w 284"/>
              <a:gd name="T87" fmla="*/ 2147483647 h 380"/>
              <a:gd name="T88" fmla="*/ 2147483647 w 284"/>
              <a:gd name="T89" fmla="*/ 2147483647 h 380"/>
              <a:gd name="T90" fmla="*/ 2147483647 w 284"/>
              <a:gd name="T91" fmla="*/ 0 h 380"/>
              <a:gd name="T92" fmla="*/ 2147483647 w 284"/>
              <a:gd name="T93" fmla="*/ 2147483647 h 380"/>
              <a:gd name="T94" fmla="*/ 2147483647 w 284"/>
              <a:gd name="T95" fmla="*/ 2147483647 h 380"/>
              <a:gd name="T96" fmla="*/ 2147483647 w 284"/>
              <a:gd name="T97" fmla="*/ 2147483647 h 380"/>
              <a:gd name="T98" fmla="*/ 2147483647 w 284"/>
              <a:gd name="T99" fmla="*/ 2147483647 h 380"/>
              <a:gd name="T100" fmla="*/ 2147483647 w 284"/>
              <a:gd name="T101" fmla="*/ 2147483647 h 380"/>
              <a:gd name="T102" fmla="*/ 2147483647 w 284"/>
              <a:gd name="T103" fmla="*/ 2147483647 h 380"/>
              <a:gd name="T104" fmla="*/ 2147483647 w 284"/>
              <a:gd name="T105" fmla="*/ 2147483647 h 380"/>
              <a:gd name="T106" fmla="*/ 2147483647 w 284"/>
              <a:gd name="T107" fmla="*/ 2147483647 h 380"/>
              <a:gd name="T108" fmla="*/ 2147483647 w 284"/>
              <a:gd name="T109" fmla="*/ 2147483647 h 380"/>
              <a:gd name="T110" fmla="*/ 0 w 284"/>
              <a:gd name="T111" fmla="*/ 2147483647 h 380"/>
              <a:gd name="T112" fmla="*/ 2147483647 w 284"/>
              <a:gd name="T113" fmla="*/ 2147483647 h 380"/>
              <a:gd name="T114" fmla="*/ 2147483647 w 284"/>
              <a:gd name="T115" fmla="*/ 2147483647 h 380"/>
              <a:gd name="T116" fmla="*/ 2147483647 w 284"/>
              <a:gd name="T117" fmla="*/ 2147483647 h 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4"/>
              <a:gd name="T178" fmla="*/ 0 h 380"/>
              <a:gd name="T179" fmla="*/ 284 w 284"/>
              <a:gd name="T180" fmla="*/ 380 h 3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4" h="380">
                <a:moveTo>
                  <a:pt x="18" y="234"/>
                </a:moveTo>
                <a:lnTo>
                  <a:pt x="20" y="234"/>
                </a:lnTo>
                <a:lnTo>
                  <a:pt x="22" y="242"/>
                </a:lnTo>
                <a:lnTo>
                  <a:pt x="26" y="250"/>
                </a:lnTo>
                <a:lnTo>
                  <a:pt x="28" y="258"/>
                </a:lnTo>
                <a:lnTo>
                  <a:pt x="30" y="266"/>
                </a:lnTo>
                <a:lnTo>
                  <a:pt x="30" y="280"/>
                </a:lnTo>
                <a:lnTo>
                  <a:pt x="42" y="280"/>
                </a:lnTo>
                <a:lnTo>
                  <a:pt x="42" y="284"/>
                </a:lnTo>
                <a:lnTo>
                  <a:pt x="44" y="286"/>
                </a:lnTo>
                <a:lnTo>
                  <a:pt x="50" y="290"/>
                </a:lnTo>
                <a:lnTo>
                  <a:pt x="56" y="294"/>
                </a:lnTo>
                <a:lnTo>
                  <a:pt x="58" y="296"/>
                </a:lnTo>
                <a:lnTo>
                  <a:pt x="58" y="302"/>
                </a:lnTo>
                <a:lnTo>
                  <a:pt x="62" y="308"/>
                </a:lnTo>
                <a:lnTo>
                  <a:pt x="66" y="312"/>
                </a:lnTo>
                <a:lnTo>
                  <a:pt x="76" y="322"/>
                </a:lnTo>
                <a:lnTo>
                  <a:pt x="86" y="330"/>
                </a:lnTo>
                <a:lnTo>
                  <a:pt x="90" y="334"/>
                </a:lnTo>
                <a:lnTo>
                  <a:pt x="94" y="340"/>
                </a:lnTo>
                <a:lnTo>
                  <a:pt x="94" y="346"/>
                </a:lnTo>
                <a:lnTo>
                  <a:pt x="94" y="350"/>
                </a:lnTo>
                <a:lnTo>
                  <a:pt x="96" y="352"/>
                </a:lnTo>
                <a:lnTo>
                  <a:pt x="106" y="360"/>
                </a:lnTo>
                <a:lnTo>
                  <a:pt x="112" y="362"/>
                </a:lnTo>
                <a:lnTo>
                  <a:pt x="120" y="366"/>
                </a:lnTo>
                <a:lnTo>
                  <a:pt x="120" y="362"/>
                </a:lnTo>
                <a:lnTo>
                  <a:pt x="124" y="362"/>
                </a:lnTo>
                <a:lnTo>
                  <a:pt x="128" y="366"/>
                </a:lnTo>
                <a:lnTo>
                  <a:pt x="134" y="362"/>
                </a:lnTo>
                <a:lnTo>
                  <a:pt x="142" y="362"/>
                </a:lnTo>
                <a:lnTo>
                  <a:pt x="144" y="366"/>
                </a:lnTo>
                <a:lnTo>
                  <a:pt x="146" y="372"/>
                </a:lnTo>
                <a:lnTo>
                  <a:pt x="156" y="380"/>
                </a:lnTo>
                <a:lnTo>
                  <a:pt x="160" y="378"/>
                </a:lnTo>
                <a:lnTo>
                  <a:pt x="168" y="376"/>
                </a:lnTo>
                <a:lnTo>
                  <a:pt x="192" y="376"/>
                </a:lnTo>
                <a:lnTo>
                  <a:pt x="200" y="376"/>
                </a:lnTo>
                <a:lnTo>
                  <a:pt x="206" y="372"/>
                </a:lnTo>
                <a:lnTo>
                  <a:pt x="212" y="368"/>
                </a:lnTo>
                <a:lnTo>
                  <a:pt x="216" y="362"/>
                </a:lnTo>
                <a:lnTo>
                  <a:pt x="244" y="362"/>
                </a:lnTo>
                <a:lnTo>
                  <a:pt x="240" y="354"/>
                </a:lnTo>
                <a:lnTo>
                  <a:pt x="236" y="348"/>
                </a:lnTo>
                <a:lnTo>
                  <a:pt x="232" y="342"/>
                </a:lnTo>
                <a:lnTo>
                  <a:pt x="228" y="336"/>
                </a:lnTo>
                <a:lnTo>
                  <a:pt x="226" y="322"/>
                </a:lnTo>
                <a:lnTo>
                  <a:pt x="222" y="318"/>
                </a:lnTo>
                <a:lnTo>
                  <a:pt x="218" y="314"/>
                </a:lnTo>
                <a:lnTo>
                  <a:pt x="204" y="304"/>
                </a:lnTo>
                <a:lnTo>
                  <a:pt x="198" y="298"/>
                </a:lnTo>
                <a:lnTo>
                  <a:pt x="194" y="294"/>
                </a:lnTo>
                <a:lnTo>
                  <a:pt x="194" y="292"/>
                </a:lnTo>
                <a:lnTo>
                  <a:pt x="196" y="290"/>
                </a:lnTo>
                <a:lnTo>
                  <a:pt x="200" y="288"/>
                </a:lnTo>
                <a:lnTo>
                  <a:pt x="206" y="286"/>
                </a:lnTo>
                <a:lnTo>
                  <a:pt x="210" y="282"/>
                </a:lnTo>
                <a:lnTo>
                  <a:pt x="212" y="270"/>
                </a:lnTo>
                <a:lnTo>
                  <a:pt x="212" y="262"/>
                </a:lnTo>
                <a:lnTo>
                  <a:pt x="212" y="252"/>
                </a:lnTo>
                <a:lnTo>
                  <a:pt x="214" y="242"/>
                </a:lnTo>
                <a:lnTo>
                  <a:pt x="218" y="240"/>
                </a:lnTo>
                <a:lnTo>
                  <a:pt x="226" y="238"/>
                </a:lnTo>
                <a:lnTo>
                  <a:pt x="228" y="228"/>
                </a:lnTo>
                <a:lnTo>
                  <a:pt x="230" y="218"/>
                </a:lnTo>
                <a:lnTo>
                  <a:pt x="238" y="204"/>
                </a:lnTo>
                <a:lnTo>
                  <a:pt x="248" y="190"/>
                </a:lnTo>
                <a:lnTo>
                  <a:pt x="250" y="182"/>
                </a:lnTo>
                <a:lnTo>
                  <a:pt x="250" y="174"/>
                </a:lnTo>
                <a:lnTo>
                  <a:pt x="250" y="152"/>
                </a:lnTo>
                <a:lnTo>
                  <a:pt x="252" y="144"/>
                </a:lnTo>
                <a:lnTo>
                  <a:pt x="254" y="136"/>
                </a:lnTo>
                <a:lnTo>
                  <a:pt x="256" y="128"/>
                </a:lnTo>
                <a:lnTo>
                  <a:pt x="256" y="116"/>
                </a:lnTo>
                <a:lnTo>
                  <a:pt x="264" y="114"/>
                </a:lnTo>
                <a:lnTo>
                  <a:pt x="272" y="110"/>
                </a:lnTo>
                <a:lnTo>
                  <a:pt x="280" y="104"/>
                </a:lnTo>
                <a:lnTo>
                  <a:pt x="284" y="98"/>
                </a:lnTo>
                <a:lnTo>
                  <a:pt x="280" y="94"/>
                </a:lnTo>
                <a:lnTo>
                  <a:pt x="276" y="90"/>
                </a:lnTo>
                <a:lnTo>
                  <a:pt x="272" y="86"/>
                </a:lnTo>
                <a:lnTo>
                  <a:pt x="268" y="82"/>
                </a:lnTo>
                <a:lnTo>
                  <a:pt x="264" y="72"/>
                </a:lnTo>
                <a:lnTo>
                  <a:pt x="260" y="62"/>
                </a:lnTo>
                <a:lnTo>
                  <a:pt x="256" y="40"/>
                </a:lnTo>
                <a:lnTo>
                  <a:pt x="254" y="30"/>
                </a:lnTo>
                <a:lnTo>
                  <a:pt x="250" y="20"/>
                </a:lnTo>
                <a:lnTo>
                  <a:pt x="246" y="12"/>
                </a:lnTo>
                <a:lnTo>
                  <a:pt x="238" y="8"/>
                </a:lnTo>
                <a:lnTo>
                  <a:pt x="232" y="4"/>
                </a:lnTo>
                <a:lnTo>
                  <a:pt x="228" y="0"/>
                </a:lnTo>
                <a:lnTo>
                  <a:pt x="222" y="0"/>
                </a:lnTo>
                <a:lnTo>
                  <a:pt x="218" y="4"/>
                </a:lnTo>
                <a:lnTo>
                  <a:pt x="208" y="10"/>
                </a:lnTo>
                <a:lnTo>
                  <a:pt x="202" y="18"/>
                </a:lnTo>
                <a:lnTo>
                  <a:pt x="192" y="24"/>
                </a:lnTo>
                <a:lnTo>
                  <a:pt x="186" y="18"/>
                </a:lnTo>
                <a:lnTo>
                  <a:pt x="48" y="18"/>
                </a:lnTo>
                <a:lnTo>
                  <a:pt x="48" y="58"/>
                </a:lnTo>
                <a:lnTo>
                  <a:pt x="34" y="58"/>
                </a:lnTo>
                <a:lnTo>
                  <a:pt x="30" y="66"/>
                </a:lnTo>
                <a:lnTo>
                  <a:pt x="36" y="140"/>
                </a:lnTo>
                <a:lnTo>
                  <a:pt x="26" y="142"/>
                </a:lnTo>
                <a:lnTo>
                  <a:pt x="20" y="146"/>
                </a:lnTo>
                <a:lnTo>
                  <a:pt x="14" y="152"/>
                </a:lnTo>
                <a:lnTo>
                  <a:pt x="12" y="160"/>
                </a:lnTo>
                <a:lnTo>
                  <a:pt x="8" y="168"/>
                </a:lnTo>
                <a:lnTo>
                  <a:pt x="6" y="176"/>
                </a:lnTo>
                <a:lnTo>
                  <a:pt x="6" y="196"/>
                </a:lnTo>
                <a:lnTo>
                  <a:pt x="4" y="200"/>
                </a:lnTo>
                <a:lnTo>
                  <a:pt x="0" y="206"/>
                </a:lnTo>
                <a:lnTo>
                  <a:pt x="0" y="208"/>
                </a:lnTo>
                <a:lnTo>
                  <a:pt x="2" y="208"/>
                </a:lnTo>
                <a:lnTo>
                  <a:pt x="10" y="212"/>
                </a:lnTo>
                <a:lnTo>
                  <a:pt x="12" y="220"/>
                </a:lnTo>
                <a:lnTo>
                  <a:pt x="14" y="224"/>
                </a:lnTo>
                <a:lnTo>
                  <a:pt x="18" y="228"/>
                </a:lnTo>
                <a:lnTo>
                  <a:pt x="20" y="236"/>
                </a:lnTo>
                <a:lnTo>
                  <a:pt x="18" y="23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4" name="Freeform 443"/>
          <p:cNvSpPr>
            <a:spLocks/>
          </p:cNvSpPr>
          <p:nvPr/>
        </p:nvSpPr>
        <p:spPr bwMode="auto">
          <a:xfrm>
            <a:off x="5009671" y="3181161"/>
            <a:ext cx="392063" cy="441875"/>
          </a:xfrm>
          <a:custGeom>
            <a:avLst/>
            <a:gdLst>
              <a:gd name="T0" fmla="*/ 2147483647 w 252"/>
              <a:gd name="T1" fmla="*/ 2147483647 h 284"/>
              <a:gd name="T2" fmla="*/ 2147483647 w 252"/>
              <a:gd name="T3" fmla="*/ 2147483647 h 284"/>
              <a:gd name="T4" fmla="*/ 2147483647 w 252"/>
              <a:gd name="T5" fmla="*/ 2147483647 h 284"/>
              <a:gd name="T6" fmla="*/ 2147483647 w 252"/>
              <a:gd name="T7" fmla="*/ 2147483647 h 284"/>
              <a:gd name="T8" fmla="*/ 2147483647 w 252"/>
              <a:gd name="T9" fmla="*/ 2147483647 h 284"/>
              <a:gd name="T10" fmla="*/ 2147483647 w 252"/>
              <a:gd name="T11" fmla="*/ 2147483647 h 284"/>
              <a:gd name="T12" fmla="*/ 2147483647 w 252"/>
              <a:gd name="T13" fmla="*/ 2147483647 h 284"/>
              <a:gd name="T14" fmla="*/ 2147483647 w 252"/>
              <a:gd name="T15" fmla="*/ 2147483647 h 284"/>
              <a:gd name="T16" fmla="*/ 2147483647 w 252"/>
              <a:gd name="T17" fmla="*/ 2147483647 h 284"/>
              <a:gd name="T18" fmla="*/ 2147483647 w 252"/>
              <a:gd name="T19" fmla="*/ 2147483647 h 284"/>
              <a:gd name="T20" fmla="*/ 2147483647 w 252"/>
              <a:gd name="T21" fmla="*/ 2147483647 h 284"/>
              <a:gd name="T22" fmla="*/ 2147483647 w 252"/>
              <a:gd name="T23" fmla="*/ 2147483647 h 284"/>
              <a:gd name="T24" fmla="*/ 2147483647 w 252"/>
              <a:gd name="T25" fmla="*/ 2147483647 h 284"/>
              <a:gd name="T26" fmla="*/ 2147483647 w 252"/>
              <a:gd name="T27" fmla="*/ 2147483647 h 284"/>
              <a:gd name="T28" fmla="*/ 2147483647 w 252"/>
              <a:gd name="T29" fmla="*/ 2147483647 h 284"/>
              <a:gd name="T30" fmla="*/ 2147483647 w 252"/>
              <a:gd name="T31" fmla="*/ 2147483647 h 284"/>
              <a:gd name="T32" fmla="*/ 2147483647 w 252"/>
              <a:gd name="T33" fmla="*/ 2147483647 h 284"/>
              <a:gd name="T34" fmla="*/ 2147483647 w 252"/>
              <a:gd name="T35" fmla="*/ 2147483647 h 284"/>
              <a:gd name="T36" fmla="*/ 2147483647 w 252"/>
              <a:gd name="T37" fmla="*/ 2147483647 h 284"/>
              <a:gd name="T38" fmla="*/ 2147483647 w 252"/>
              <a:gd name="T39" fmla="*/ 2147483647 h 284"/>
              <a:gd name="T40" fmla="*/ 2147483647 w 252"/>
              <a:gd name="T41" fmla="*/ 2147483647 h 284"/>
              <a:gd name="T42" fmla="*/ 2147483647 w 252"/>
              <a:gd name="T43" fmla="*/ 2147483647 h 284"/>
              <a:gd name="T44" fmla="*/ 2147483647 w 252"/>
              <a:gd name="T45" fmla="*/ 2147483647 h 284"/>
              <a:gd name="T46" fmla="*/ 2147483647 w 252"/>
              <a:gd name="T47" fmla="*/ 2147483647 h 284"/>
              <a:gd name="T48" fmla="*/ 2147483647 w 252"/>
              <a:gd name="T49" fmla="*/ 2147483647 h 284"/>
              <a:gd name="T50" fmla="*/ 2147483647 w 252"/>
              <a:gd name="T51" fmla="*/ 2147483647 h 284"/>
              <a:gd name="T52" fmla="*/ 2147483647 w 252"/>
              <a:gd name="T53" fmla="*/ 2147483647 h 284"/>
              <a:gd name="T54" fmla="*/ 2147483647 w 252"/>
              <a:gd name="T55" fmla="*/ 2147483647 h 284"/>
              <a:gd name="T56" fmla="*/ 2147483647 w 252"/>
              <a:gd name="T57" fmla="*/ 2147483647 h 284"/>
              <a:gd name="T58" fmla="*/ 2147483647 w 252"/>
              <a:gd name="T59" fmla="*/ 2147483647 h 284"/>
              <a:gd name="T60" fmla="*/ 0 w 252"/>
              <a:gd name="T61" fmla="*/ 2147483647 h 284"/>
              <a:gd name="T62" fmla="*/ 2147483647 w 252"/>
              <a:gd name="T63" fmla="*/ 2147483647 h 284"/>
              <a:gd name="T64" fmla="*/ 2147483647 w 252"/>
              <a:gd name="T65" fmla="*/ 2147483647 h 284"/>
              <a:gd name="T66" fmla="*/ 2147483647 w 252"/>
              <a:gd name="T67" fmla="*/ 2147483647 h 284"/>
              <a:gd name="T68" fmla="*/ 2147483647 w 252"/>
              <a:gd name="T69" fmla="*/ 2147483647 h 284"/>
              <a:gd name="T70" fmla="*/ 2147483647 w 252"/>
              <a:gd name="T71" fmla="*/ 2147483647 h 284"/>
              <a:gd name="T72" fmla="*/ 2147483647 w 252"/>
              <a:gd name="T73" fmla="*/ 2147483647 h 284"/>
              <a:gd name="T74" fmla="*/ 2147483647 w 252"/>
              <a:gd name="T75" fmla="*/ 2147483647 h 284"/>
              <a:gd name="T76" fmla="*/ 2147483647 w 252"/>
              <a:gd name="T77" fmla="*/ 2147483647 h 284"/>
              <a:gd name="T78" fmla="*/ 2147483647 w 252"/>
              <a:gd name="T79" fmla="*/ 2147483647 h 284"/>
              <a:gd name="T80" fmla="*/ 2147483647 w 252"/>
              <a:gd name="T81" fmla="*/ 2147483647 h 284"/>
              <a:gd name="T82" fmla="*/ 2147483647 w 252"/>
              <a:gd name="T83" fmla="*/ 2147483647 h 284"/>
              <a:gd name="T84" fmla="*/ 2147483647 w 252"/>
              <a:gd name="T85" fmla="*/ 2147483647 h 284"/>
              <a:gd name="T86" fmla="*/ 2147483647 w 252"/>
              <a:gd name="T87" fmla="*/ 2147483647 h 284"/>
              <a:gd name="T88" fmla="*/ 2147483647 w 252"/>
              <a:gd name="T89" fmla="*/ 2147483647 h 284"/>
              <a:gd name="T90" fmla="*/ 2147483647 w 252"/>
              <a:gd name="T91" fmla="*/ 2147483647 h 284"/>
              <a:gd name="T92" fmla="*/ 2147483647 w 252"/>
              <a:gd name="T93" fmla="*/ 2147483647 h 284"/>
              <a:gd name="T94" fmla="*/ 2147483647 w 252"/>
              <a:gd name="T95" fmla="*/ 2147483647 h 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2"/>
              <a:gd name="T145" fmla="*/ 0 h 284"/>
              <a:gd name="T146" fmla="*/ 252 w 252"/>
              <a:gd name="T147" fmla="*/ 284 h 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2" h="284">
                <a:moveTo>
                  <a:pt x="170" y="102"/>
                </a:moveTo>
                <a:lnTo>
                  <a:pt x="164" y="96"/>
                </a:lnTo>
                <a:lnTo>
                  <a:pt x="170" y="102"/>
                </a:lnTo>
                <a:lnTo>
                  <a:pt x="156" y="112"/>
                </a:lnTo>
                <a:lnTo>
                  <a:pt x="150" y="120"/>
                </a:lnTo>
                <a:lnTo>
                  <a:pt x="148" y="130"/>
                </a:lnTo>
                <a:lnTo>
                  <a:pt x="150" y="136"/>
                </a:lnTo>
                <a:lnTo>
                  <a:pt x="154" y="138"/>
                </a:lnTo>
                <a:lnTo>
                  <a:pt x="162" y="138"/>
                </a:lnTo>
                <a:lnTo>
                  <a:pt x="168" y="134"/>
                </a:lnTo>
                <a:lnTo>
                  <a:pt x="168" y="142"/>
                </a:lnTo>
                <a:lnTo>
                  <a:pt x="170" y="152"/>
                </a:lnTo>
                <a:lnTo>
                  <a:pt x="176" y="164"/>
                </a:lnTo>
                <a:lnTo>
                  <a:pt x="186" y="172"/>
                </a:lnTo>
                <a:lnTo>
                  <a:pt x="196" y="180"/>
                </a:lnTo>
                <a:lnTo>
                  <a:pt x="210" y="186"/>
                </a:lnTo>
                <a:lnTo>
                  <a:pt x="224" y="192"/>
                </a:lnTo>
                <a:lnTo>
                  <a:pt x="238" y="194"/>
                </a:lnTo>
                <a:lnTo>
                  <a:pt x="252" y="196"/>
                </a:lnTo>
                <a:lnTo>
                  <a:pt x="246" y="208"/>
                </a:lnTo>
                <a:lnTo>
                  <a:pt x="236" y="218"/>
                </a:lnTo>
                <a:lnTo>
                  <a:pt x="218" y="240"/>
                </a:lnTo>
                <a:lnTo>
                  <a:pt x="214" y="248"/>
                </a:lnTo>
                <a:lnTo>
                  <a:pt x="210" y="252"/>
                </a:lnTo>
                <a:lnTo>
                  <a:pt x="208" y="254"/>
                </a:lnTo>
                <a:lnTo>
                  <a:pt x="202" y="256"/>
                </a:lnTo>
                <a:lnTo>
                  <a:pt x="198" y="254"/>
                </a:lnTo>
                <a:lnTo>
                  <a:pt x="192" y="254"/>
                </a:lnTo>
                <a:lnTo>
                  <a:pt x="186" y="256"/>
                </a:lnTo>
                <a:lnTo>
                  <a:pt x="178" y="260"/>
                </a:lnTo>
                <a:lnTo>
                  <a:pt x="168" y="268"/>
                </a:lnTo>
                <a:lnTo>
                  <a:pt x="158" y="274"/>
                </a:lnTo>
                <a:lnTo>
                  <a:pt x="154" y="276"/>
                </a:lnTo>
                <a:lnTo>
                  <a:pt x="148" y="276"/>
                </a:lnTo>
                <a:lnTo>
                  <a:pt x="142" y="276"/>
                </a:lnTo>
                <a:lnTo>
                  <a:pt x="138" y="272"/>
                </a:lnTo>
                <a:lnTo>
                  <a:pt x="136" y="270"/>
                </a:lnTo>
                <a:lnTo>
                  <a:pt x="132" y="270"/>
                </a:lnTo>
                <a:lnTo>
                  <a:pt x="128" y="270"/>
                </a:lnTo>
                <a:lnTo>
                  <a:pt x="126" y="272"/>
                </a:lnTo>
                <a:lnTo>
                  <a:pt x="122" y="276"/>
                </a:lnTo>
                <a:lnTo>
                  <a:pt x="116" y="282"/>
                </a:lnTo>
                <a:lnTo>
                  <a:pt x="114" y="284"/>
                </a:lnTo>
                <a:lnTo>
                  <a:pt x="110" y="284"/>
                </a:lnTo>
                <a:lnTo>
                  <a:pt x="102" y="284"/>
                </a:lnTo>
                <a:lnTo>
                  <a:pt x="94" y="280"/>
                </a:lnTo>
                <a:lnTo>
                  <a:pt x="80" y="274"/>
                </a:lnTo>
                <a:lnTo>
                  <a:pt x="66" y="268"/>
                </a:lnTo>
                <a:lnTo>
                  <a:pt x="58" y="266"/>
                </a:lnTo>
                <a:lnTo>
                  <a:pt x="48" y="264"/>
                </a:lnTo>
                <a:lnTo>
                  <a:pt x="50" y="264"/>
                </a:lnTo>
                <a:lnTo>
                  <a:pt x="46" y="256"/>
                </a:lnTo>
                <a:lnTo>
                  <a:pt x="42" y="250"/>
                </a:lnTo>
                <a:lnTo>
                  <a:pt x="38" y="244"/>
                </a:lnTo>
                <a:lnTo>
                  <a:pt x="34" y="238"/>
                </a:lnTo>
                <a:lnTo>
                  <a:pt x="32" y="224"/>
                </a:lnTo>
                <a:lnTo>
                  <a:pt x="28" y="220"/>
                </a:lnTo>
                <a:lnTo>
                  <a:pt x="24" y="216"/>
                </a:lnTo>
                <a:lnTo>
                  <a:pt x="10" y="206"/>
                </a:lnTo>
                <a:lnTo>
                  <a:pt x="4" y="200"/>
                </a:lnTo>
                <a:lnTo>
                  <a:pt x="0" y="196"/>
                </a:lnTo>
                <a:lnTo>
                  <a:pt x="0" y="194"/>
                </a:lnTo>
                <a:lnTo>
                  <a:pt x="2" y="192"/>
                </a:lnTo>
                <a:lnTo>
                  <a:pt x="6" y="190"/>
                </a:lnTo>
                <a:lnTo>
                  <a:pt x="12" y="188"/>
                </a:lnTo>
                <a:lnTo>
                  <a:pt x="16" y="184"/>
                </a:lnTo>
                <a:lnTo>
                  <a:pt x="18" y="172"/>
                </a:lnTo>
                <a:lnTo>
                  <a:pt x="18" y="164"/>
                </a:lnTo>
                <a:lnTo>
                  <a:pt x="18" y="154"/>
                </a:lnTo>
                <a:lnTo>
                  <a:pt x="20" y="144"/>
                </a:lnTo>
                <a:lnTo>
                  <a:pt x="24" y="142"/>
                </a:lnTo>
                <a:lnTo>
                  <a:pt x="32" y="140"/>
                </a:lnTo>
                <a:lnTo>
                  <a:pt x="34" y="130"/>
                </a:lnTo>
                <a:lnTo>
                  <a:pt x="36" y="120"/>
                </a:lnTo>
                <a:lnTo>
                  <a:pt x="44" y="106"/>
                </a:lnTo>
                <a:lnTo>
                  <a:pt x="54" y="92"/>
                </a:lnTo>
                <a:lnTo>
                  <a:pt x="56" y="84"/>
                </a:lnTo>
                <a:lnTo>
                  <a:pt x="56" y="76"/>
                </a:lnTo>
                <a:lnTo>
                  <a:pt x="56" y="54"/>
                </a:lnTo>
                <a:lnTo>
                  <a:pt x="58" y="46"/>
                </a:lnTo>
                <a:lnTo>
                  <a:pt x="60" y="38"/>
                </a:lnTo>
                <a:lnTo>
                  <a:pt x="62" y="30"/>
                </a:lnTo>
                <a:lnTo>
                  <a:pt x="62" y="18"/>
                </a:lnTo>
                <a:lnTo>
                  <a:pt x="70" y="16"/>
                </a:lnTo>
                <a:lnTo>
                  <a:pt x="78" y="12"/>
                </a:lnTo>
                <a:lnTo>
                  <a:pt x="86" y="6"/>
                </a:lnTo>
                <a:lnTo>
                  <a:pt x="90" y="0"/>
                </a:lnTo>
                <a:lnTo>
                  <a:pt x="96" y="12"/>
                </a:lnTo>
                <a:lnTo>
                  <a:pt x="102" y="30"/>
                </a:lnTo>
                <a:lnTo>
                  <a:pt x="108" y="44"/>
                </a:lnTo>
                <a:lnTo>
                  <a:pt x="112" y="48"/>
                </a:lnTo>
                <a:lnTo>
                  <a:pt x="118" y="50"/>
                </a:lnTo>
                <a:lnTo>
                  <a:pt x="134" y="62"/>
                </a:lnTo>
                <a:lnTo>
                  <a:pt x="146" y="74"/>
                </a:lnTo>
                <a:lnTo>
                  <a:pt x="164" y="96"/>
                </a:lnTo>
                <a:lnTo>
                  <a:pt x="170" y="10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5" name="Freeform 444"/>
          <p:cNvSpPr>
            <a:spLocks/>
          </p:cNvSpPr>
          <p:nvPr/>
        </p:nvSpPr>
        <p:spPr bwMode="auto">
          <a:xfrm>
            <a:off x="5225928" y="3361646"/>
            <a:ext cx="280045" cy="407645"/>
          </a:xfrm>
          <a:custGeom>
            <a:avLst/>
            <a:gdLst>
              <a:gd name="T0" fmla="*/ 2147483647 w 180"/>
              <a:gd name="T1" fmla="*/ 2147483647 h 262"/>
              <a:gd name="T2" fmla="*/ 2147483647 w 180"/>
              <a:gd name="T3" fmla="*/ 2147483647 h 262"/>
              <a:gd name="T4" fmla="*/ 2147483647 w 180"/>
              <a:gd name="T5" fmla="*/ 2147483647 h 262"/>
              <a:gd name="T6" fmla="*/ 2147483647 w 180"/>
              <a:gd name="T7" fmla="*/ 2147483647 h 262"/>
              <a:gd name="T8" fmla="*/ 2147483647 w 180"/>
              <a:gd name="T9" fmla="*/ 2147483647 h 262"/>
              <a:gd name="T10" fmla="*/ 2147483647 w 180"/>
              <a:gd name="T11" fmla="*/ 2147483647 h 262"/>
              <a:gd name="T12" fmla="*/ 2147483647 w 180"/>
              <a:gd name="T13" fmla="*/ 2147483647 h 262"/>
              <a:gd name="T14" fmla="*/ 2147483647 w 180"/>
              <a:gd name="T15" fmla="*/ 2147483647 h 262"/>
              <a:gd name="T16" fmla="*/ 2147483647 w 180"/>
              <a:gd name="T17" fmla="*/ 2147483647 h 262"/>
              <a:gd name="T18" fmla="*/ 2147483647 w 180"/>
              <a:gd name="T19" fmla="*/ 2147483647 h 262"/>
              <a:gd name="T20" fmla="*/ 2147483647 w 180"/>
              <a:gd name="T21" fmla="*/ 2147483647 h 262"/>
              <a:gd name="T22" fmla="*/ 2147483647 w 180"/>
              <a:gd name="T23" fmla="*/ 2147483647 h 262"/>
              <a:gd name="T24" fmla="*/ 2147483647 w 180"/>
              <a:gd name="T25" fmla="*/ 2147483647 h 262"/>
              <a:gd name="T26" fmla="*/ 2147483647 w 180"/>
              <a:gd name="T27" fmla="*/ 2147483647 h 262"/>
              <a:gd name="T28" fmla="*/ 2147483647 w 180"/>
              <a:gd name="T29" fmla="*/ 2147483647 h 262"/>
              <a:gd name="T30" fmla="*/ 2147483647 w 180"/>
              <a:gd name="T31" fmla="*/ 2147483647 h 262"/>
              <a:gd name="T32" fmla="*/ 2147483647 w 180"/>
              <a:gd name="T33" fmla="*/ 2147483647 h 262"/>
              <a:gd name="T34" fmla="*/ 2147483647 w 180"/>
              <a:gd name="T35" fmla="*/ 2147483647 h 262"/>
              <a:gd name="T36" fmla="*/ 2147483647 w 180"/>
              <a:gd name="T37" fmla="*/ 2147483647 h 262"/>
              <a:gd name="T38" fmla="*/ 2147483647 w 180"/>
              <a:gd name="T39" fmla="*/ 2147483647 h 262"/>
              <a:gd name="T40" fmla="*/ 2147483647 w 180"/>
              <a:gd name="T41" fmla="*/ 2147483647 h 262"/>
              <a:gd name="T42" fmla="*/ 2147483647 w 180"/>
              <a:gd name="T43" fmla="*/ 2147483647 h 262"/>
              <a:gd name="T44" fmla="*/ 2147483647 w 180"/>
              <a:gd name="T45" fmla="*/ 2147483647 h 262"/>
              <a:gd name="T46" fmla="*/ 2147483647 w 180"/>
              <a:gd name="T47" fmla="*/ 2147483647 h 262"/>
              <a:gd name="T48" fmla="*/ 2147483647 w 180"/>
              <a:gd name="T49" fmla="*/ 2147483647 h 262"/>
              <a:gd name="T50" fmla="*/ 2147483647 w 180"/>
              <a:gd name="T51" fmla="*/ 2147483647 h 262"/>
              <a:gd name="T52" fmla="*/ 2147483647 w 180"/>
              <a:gd name="T53" fmla="*/ 2147483647 h 262"/>
              <a:gd name="T54" fmla="*/ 2147483647 w 180"/>
              <a:gd name="T55" fmla="*/ 2147483647 h 262"/>
              <a:gd name="T56" fmla="*/ 2147483647 w 180"/>
              <a:gd name="T57" fmla="*/ 2147483647 h 262"/>
              <a:gd name="T58" fmla="*/ 2147483647 w 180"/>
              <a:gd name="T59" fmla="*/ 2147483647 h 262"/>
              <a:gd name="T60" fmla="*/ 2147483647 w 180"/>
              <a:gd name="T61" fmla="*/ 2147483647 h 262"/>
              <a:gd name="T62" fmla="*/ 2147483647 w 180"/>
              <a:gd name="T63" fmla="*/ 2147483647 h 262"/>
              <a:gd name="T64" fmla="*/ 0 w 180"/>
              <a:gd name="T65" fmla="*/ 2147483647 h 262"/>
              <a:gd name="T66" fmla="*/ 2147483647 w 180"/>
              <a:gd name="T67" fmla="*/ 2147483647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0"/>
              <a:gd name="T103" fmla="*/ 0 h 262"/>
              <a:gd name="T104" fmla="*/ 180 w 180"/>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0" h="262">
                <a:moveTo>
                  <a:pt x="18" y="158"/>
                </a:moveTo>
                <a:lnTo>
                  <a:pt x="26" y="154"/>
                </a:lnTo>
                <a:lnTo>
                  <a:pt x="34" y="148"/>
                </a:lnTo>
                <a:lnTo>
                  <a:pt x="42" y="144"/>
                </a:lnTo>
                <a:lnTo>
                  <a:pt x="48" y="140"/>
                </a:lnTo>
                <a:lnTo>
                  <a:pt x="54" y="138"/>
                </a:lnTo>
                <a:lnTo>
                  <a:pt x="60" y="138"/>
                </a:lnTo>
                <a:lnTo>
                  <a:pt x="64" y="140"/>
                </a:lnTo>
                <a:lnTo>
                  <a:pt x="70" y="138"/>
                </a:lnTo>
                <a:lnTo>
                  <a:pt x="72" y="136"/>
                </a:lnTo>
                <a:lnTo>
                  <a:pt x="76" y="132"/>
                </a:lnTo>
                <a:lnTo>
                  <a:pt x="80" y="124"/>
                </a:lnTo>
                <a:lnTo>
                  <a:pt x="98" y="102"/>
                </a:lnTo>
                <a:lnTo>
                  <a:pt x="108" y="92"/>
                </a:lnTo>
                <a:lnTo>
                  <a:pt x="114" y="80"/>
                </a:lnTo>
                <a:lnTo>
                  <a:pt x="100" y="78"/>
                </a:lnTo>
                <a:lnTo>
                  <a:pt x="86" y="76"/>
                </a:lnTo>
                <a:lnTo>
                  <a:pt x="72" y="70"/>
                </a:lnTo>
                <a:lnTo>
                  <a:pt x="58" y="64"/>
                </a:lnTo>
                <a:lnTo>
                  <a:pt x="48" y="56"/>
                </a:lnTo>
                <a:lnTo>
                  <a:pt x="38" y="48"/>
                </a:lnTo>
                <a:lnTo>
                  <a:pt x="32" y="36"/>
                </a:lnTo>
                <a:lnTo>
                  <a:pt x="30" y="26"/>
                </a:lnTo>
                <a:lnTo>
                  <a:pt x="30" y="18"/>
                </a:lnTo>
                <a:lnTo>
                  <a:pt x="42" y="6"/>
                </a:lnTo>
                <a:lnTo>
                  <a:pt x="42" y="12"/>
                </a:lnTo>
                <a:lnTo>
                  <a:pt x="42" y="14"/>
                </a:lnTo>
                <a:lnTo>
                  <a:pt x="42" y="18"/>
                </a:lnTo>
                <a:lnTo>
                  <a:pt x="46" y="22"/>
                </a:lnTo>
                <a:lnTo>
                  <a:pt x="52" y="26"/>
                </a:lnTo>
                <a:lnTo>
                  <a:pt x="56" y="30"/>
                </a:lnTo>
                <a:lnTo>
                  <a:pt x="62" y="30"/>
                </a:lnTo>
                <a:lnTo>
                  <a:pt x="68" y="30"/>
                </a:lnTo>
                <a:lnTo>
                  <a:pt x="72" y="26"/>
                </a:lnTo>
                <a:lnTo>
                  <a:pt x="76" y="22"/>
                </a:lnTo>
                <a:lnTo>
                  <a:pt x="80" y="22"/>
                </a:lnTo>
                <a:lnTo>
                  <a:pt x="94" y="22"/>
                </a:lnTo>
                <a:lnTo>
                  <a:pt x="104" y="20"/>
                </a:lnTo>
                <a:lnTo>
                  <a:pt x="114" y="18"/>
                </a:lnTo>
                <a:lnTo>
                  <a:pt x="128" y="14"/>
                </a:lnTo>
                <a:lnTo>
                  <a:pt x="142" y="14"/>
                </a:lnTo>
                <a:lnTo>
                  <a:pt x="146" y="14"/>
                </a:lnTo>
                <a:lnTo>
                  <a:pt x="150" y="12"/>
                </a:lnTo>
                <a:lnTo>
                  <a:pt x="156" y="8"/>
                </a:lnTo>
                <a:lnTo>
                  <a:pt x="160" y="2"/>
                </a:lnTo>
                <a:lnTo>
                  <a:pt x="164" y="2"/>
                </a:lnTo>
                <a:lnTo>
                  <a:pt x="168" y="0"/>
                </a:lnTo>
                <a:lnTo>
                  <a:pt x="174" y="2"/>
                </a:lnTo>
                <a:lnTo>
                  <a:pt x="180" y="2"/>
                </a:lnTo>
                <a:lnTo>
                  <a:pt x="176" y="8"/>
                </a:lnTo>
                <a:lnTo>
                  <a:pt x="174" y="16"/>
                </a:lnTo>
                <a:lnTo>
                  <a:pt x="174" y="28"/>
                </a:lnTo>
                <a:lnTo>
                  <a:pt x="172" y="40"/>
                </a:lnTo>
                <a:lnTo>
                  <a:pt x="166" y="54"/>
                </a:lnTo>
                <a:lnTo>
                  <a:pt x="156" y="82"/>
                </a:lnTo>
                <a:lnTo>
                  <a:pt x="136" y="120"/>
                </a:lnTo>
                <a:lnTo>
                  <a:pt x="114" y="152"/>
                </a:lnTo>
                <a:lnTo>
                  <a:pt x="104" y="168"/>
                </a:lnTo>
                <a:lnTo>
                  <a:pt x="90" y="182"/>
                </a:lnTo>
                <a:lnTo>
                  <a:pt x="76" y="196"/>
                </a:lnTo>
                <a:lnTo>
                  <a:pt x="60" y="210"/>
                </a:lnTo>
                <a:lnTo>
                  <a:pt x="46" y="222"/>
                </a:lnTo>
                <a:lnTo>
                  <a:pt x="34" y="234"/>
                </a:lnTo>
                <a:lnTo>
                  <a:pt x="12" y="262"/>
                </a:lnTo>
                <a:lnTo>
                  <a:pt x="6" y="258"/>
                </a:lnTo>
                <a:lnTo>
                  <a:pt x="0" y="254"/>
                </a:lnTo>
                <a:lnTo>
                  <a:pt x="0" y="182"/>
                </a:lnTo>
                <a:lnTo>
                  <a:pt x="16" y="158"/>
                </a:lnTo>
                <a:lnTo>
                  <a:pt x="18" y="15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6" name="Freeform 445"/>
          <p:cNvSpPr>
            <a:spLocks/>
          </p:cNvSpPr>
          <p:nvPr/>
        </p:nvSpPr>
        <p:spPr bwMode="auto">
          <a:xfrm>
            <a:off x="4513369" y="3392763"/>
            <a:ext cx="343833" cy="258279"/>
          </a:xfrm>
          <a:custGeom>
            <a:avLst/>
            <a:gdLst>
              <a:gd name="T0" fmla="*/ 2147483647 w 221"/>
              <a:gd name="T1" fmla="*/ 2147483647 h 166"/>
              <a:gd name="T2" fmla="*/ 2147483647 w 221"/>
              <a:gd name="T3" fmla="*/ 2147483647 h 166"/>
              <a:gd name="T4" fmla="*/ 2147483647 w 221"/>
              <a:gd name="T5" fmla="*/ 2147483647 h 166"/>
              <a:gd name="T6" fmla="*/ 2147483647 w 221"/>
              <a:gd name="T7" fmla="*/ 2147483647 h 166"/>
              <a:gd name="T8" fmla="*/ 2147483647 w 221"/>
              <a:gd name="T9" fmla="*/ 2147483647 h 166"/>
              <a:gd name="T10" fmla="*/ 2147483647 w 221"/>
              <a:gd name="T11" fmla="*/ 2147483647 h 166"/>
              <a:gd name="T12" fmla="*/ 2147483647 w 221"/>
              <a:gd name="T13" fmla="*/ 2147483647 h 166"/>
              <a:gd name="T14" fmla="*/ 2147483647 w 221"/>
              <a:gd name="T15" fmla="*/ 2147483647 h 166"/>
              <a:gd name="T16" fmla="*/ 2147483647 w 221"/>
              <a:gd name="T17" fmla="*/ 2147483647 h 166"/>
              <a:gd name="T18" fmla="*/ 2147483647 w 221"/>
              <a:gd name="T19" fmla="*/ 2147483647 h 166"/>
              <a:gd name="T20" fmla="*/ 2147483647 w 221"/>
              <a:gd name="T21" fmla="*/ 0 h 166"/>
              <a:gd name="T22" fmla="*/ 2147483647 w 221"/>
              <a:gd name="T23" fmla="*/ 2147483647 h 166"/>
              <a:gd name="T24" fmla="*/ 2147483647 w 221"/>
              <a:gd name="T25" fmla="*/ 2147483647 h 166"/>
              <a:gd name="T26" fmla="*/ 2147483647 w 221"/>
              <a:gd name="T27" fmla="*/ 2147483647 h 166"/>
              <a:gd name="T28" fmla="*/ 2147483647 w 221"/>
              <a:gd name="T29" fmla="*/ 2147483647 h 166"/>
              <a:gd name="T30" fmla="*/ 2147483647 w 221"/>
              <a:gd name="T31" fmla="*/ 2147483647 h 166"/>
              <a:gd name="T32" fmla="*/ 2147483647 w 221"/>
              <a:gd name="T33" fmla="*/ 2147483647 h 166"/>
              <a:gd name="T34" fmla="*/ 2147483647 w 221"/>
              <a:gd name="T35" fmla="*/ 2147483647 h 166"/>
              <a:gd name="T36" fmla="*/ 2147483647 w 221"/>
              <a:gd name="T37" fmla="*/ 2147483647 h 166"/>
              <a:gd name="T38" fmla="*/ 2147483647 w 221"/>
              <a:gd name="T39" fmla="*/ 2147483647 h 166"/>
              <a:gd name="T40" fmla="*/ 2147483647 w 221"/>
              <a:gd name="T41" fmla="*/ 2147483647 h 166"/>
              <a:gd name="T42" fmla="*/ 2147483647 w 221"/>
              <a:gd name="T43" fmla="*/ 2147483647 h 166"/>
              <a:gd name="T44" fmla="*/ 2147483647 w 221"/>
              <a:gd name="T45" fmla="*/ 2147483647 h 166"/>
              <a:gd name="T46" fmla="*/ 2147483647 w 221"/>
              <a:gd name="T47" fmla="*/ 2147483647 h 166"/>
              <a:gd name="T48" fmla="*/ 0 w 221"/>
              <a:gd name="T49" fmla="*/ 2147483647 h 166"/>
              <a:gd name="T50" fmla="*/ 2147483647 w 221"/>
              <a:gd name="T51" fmla="*/ 2147483647 h 166"/>
              <a:gd name="T52" fmla="*/ 2147483647 w 221"/>
              <a:gd name="T53" fmla="*/ 2147483647 h 166"/>
              <a:gd name="T54" fmla="*/ 2147483647 w 221"/>
              <a:gd name="T55" fmla="*/ 2147483647 h 166"/>
              <a:gd name="T56" fmla="*/ 2147483647 w 221"/>
              <a:gd name="T57" fmla="*/ 2147483647 h 166"/>
              <a:gd name="T58" fmla="*/ 2147483647 w 221"/>
              <a:gd name="T59" fmla="*/ 2147483647 h 166"/>
              <a:gd name="T60" fmla="*/ 2147483647 w 221"/>
              <a:gd name="T61" fmla="*/ 2147483647 h 166"/>
              <a:gd name="T62" fmla="*/ 2147483647 w 221"/>
              <a:gd name="T63" fmla="*/ 2147483647 h 166"/>
              <a:gd name="T64" fmla="*/ 2147483647 w 221"/>
              <a:gd name="T65" fmla="*/ 2147483647 h 166"/>
              <a:gd name="T66" fmla="*/ 2147483647 w 221"/>
              <a:gd name="T67" fmla="*/ 2147483647 h 166"/>
              <a:gd name="T68" fmla="*/ 2147483647 w 221"/>
              <a:gd name="T69" fmla="*/ 2147483647 h 166"/>
              <a:gd name="T70" fmla="*/ 2147483647 w 221"/>
              <a:gd name="T71" fmla="*/ 2147483647 h 166"/>
              <a:gd name="T72" fmla="*/ 2147483647 w 221"/>
              <a:gd name="T73" fmla="*/ 2147483647 h 166"/>
              <a:gd name="T74" fmla="*/ 2147483647 w 221"/>
              <a:gd name="T75" fmla="*/ 2147483647 h 166"/>
              <a:gd name="T76" fmla="*/ 2147483647 w 221"/>
              <a:gd name="T77" fmla="*/ 2147483647 h 166"/>
              <a:gd name="T78" fmla="*/ 2147483647 w 221"/>
              <a:gd name="T79" fmla="*/ 2147483647 h 166"/>
              <a:gd name="T80" fmla="*/ 2147483647 w 221"/>
              <a:gd name="T81" fmla="*/ 2147483647 h 166"/>
              <a:gd name="T82" fmla="*/ 2147483647 w 221"/>
              <a:gd name="T83" fmla="*/ 2147483647 h 166"/>
              <a:gd name="T84" fmla="*/ 2147483647 w 221"/>
              <a:gd name="T85" fmla="*/ 2147483647 h 166"/>
              <a:gd name="T86" fmla="*/ 2147483647 w 221"/>
              <a:gd name="T87" fmla="*/ 2147483647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166"/>
              <a:gd name="T134" fmla="*/ 221 w 221"/>
              <a:gd name="T135" fmla="*/ 166 h 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166">
                <a:moveTo>
                  <a:pt x="221" y="118"/>
                </a:moveTo>
                <a:lnTo>
                  <a:pt x="219" y="116"/>
                </a:lnTo>
                <a:lnTo>
                  <a:pt x="219" y="112"/>
                </a:lnTo>
                <a:lnTo>
                  <a:pt x="219" y="106"/>
                </a:lnTo>
                <a:lnTo>
                  <a:pt x="215" y="100"/>
                </a:lnTo>
                <a:lnTo>
                  <a:pt x="211" y="96"/>
                </a:lnTo>
                <a:lnTo>
                  <a:pt x="201" y="88"/>
                </a:lnTo>
                <a:lnTo>
                  <a:pt x="191" y="78"/>
                </a:lnTo>
                <a:lnTo>
                  <a:pt x="187" y="74"/>
                </a:lnTo>
                <a:lnTo>
                  <a:pt x="183" y="68"/>
                </a:lnTo>
                <a:lnTo>
                  <a:pt x="183" y="62"/>
                </a:lnTo>
                <a:lnTo>
                  <a:pt x="181" y="60"/>
                </a:lnTo>
                <a:lnTo>
                  <a:pt x="175" y="56"/>
                </a:lnTo>
                <a:lnTo>
                  <a:pt x="169" y="52"/>
                </a:lnTo>
                <a:lnTo>
                  <a:pt x="167" y="50"/>
                </a:lnTo>
                <a:lnTo>
                  <a:pt x="167" y="46"/>
                </a:lnTo>
                <a:lnTo>
                  <a:pt x="155" y="46"/>
                </a:lnTo>
                <a:lnTo>
                  <a:pt x="155" y="32"/>
                </a:lnTo>
                <a:lnTo>
                  <a:pt x="153" y="24"/>
                </a:lnTo>
                <a:lnTo>
                  <a:pt x="151" y="16"/>
                </a:lnTo>
                <a:lnTo>
                  <a:pt x="147" y="8"/>
                </a:lnTo>
                <a:lnTo>
                  <a:pt x="145" y="0"/>
                </a:lnTo>
                <a:lnTo>
                  <a:pt x="143" y="0"/>
                </a:lnTo>
                <a:lnTo>
                  <a:pt x="145" y="2"/>
                </a:lnTo>
                <a:lnTo>
                  <a:pt x="137" y="2"/>
                </a:lnTo>
                <a:lnTo>
                  <a:pt x="133" y="2"/>
                </a:lnTo>
                <a:lnTo>
                  <a:pt x="129" y="4"/>
                </a:lnTo>
                <a:lnTo>
                  <a:pt x="121" y="12"/>
                </a:lnTo>
                <a:lnTo>
                  <a:pt x="117" y="22"/>
                </a:lnTo>
                <a:lnTo>
                  <a:pt x="113" y="32"/>
                </a:lnTo>
                <a:lnTo>
                  <a:pt x="111" y="34"/>
                </a:lnTo>
                <a:lnTo>
                  <a:pt x="107" y="36"/>
                </a:lnTo>
                <a:lnTo>
                  <a:pt x="96" y="38"/>
                </a:lnTo>
                <a:lnTo>
                  <a:pt x="76" y="40"/>
                </a:lnTo>
                <a:lnTo>
                  <a:pt x="74" y="48"/>
                </a:lnTo>
                <a:lnTo>
                  <a:pt x="72" y="54"/>
                </a:lnTo>
                <a:lnTo>
                  <a:pt x="68" y="58"/>
                </a:lnTo>
                <a:lnTo>
                  <a:pt x="62" y="62"/>
                </a:lnTo>
                <a:lnTo>
                  <a:pt x="48" y="66"/>
                </a:lnTo>
                <a:lnTo>
                  <a:pt x="36" y="68"/>
                </a:lnTo>
                <a:lnTo>
                  <a:pt x="32" y="66"/>
                </a:lnTo>
                <a:lnTo>
                  <a:pt x="30" y="64"/>
                </a:lnTo>
                <a:lnTo>
                  <a:pt x="26" y="66"/>
                </a:lnTo>
                <a:lnTo>
                  <a:pt x="22" y="70"/>
                </a:lnTo>
                <a:lnTo>
                  <a:pt x="20" y="72"/>
                </a:lnTo>
                <a:lnTo>
                  <a:pt x="18" y="70"/>
                </a:lnTo>
                <a:lnTo>
                  <a:pt x="14" y="74"/>
                </a:lnTo>
                <a:lnTo>
                  <a:pt x="8" y="82"/>
                </a:lnTo>
                <a:lnTo>
                  <a:pt x="2" y="92"/>
                </a:lnTo>
                <a:lnTo>
                  <a:pt x="0" y="102"/>
                </a:lnTo>
                <a:lnTo>
                  <a:pt x="0" y="112"/>
                </a:lnTo>
                <a:lnTo>
                  <a:pt x="2" y="122"/>
                </a:lnTo>
                <a:lnTo>
                  <a:pt x="10" y="138"/>
                </a:lnTo>
                <a:lnTo>
                  <a:pt x="20" y="152"/>
                </a:lnTo>
                <a:lnTo>
                  <a:pt x="30" y="166"/>
                </a:lnTo>
                <a:lnTo>
                  <a:pt x="34" y="158"/>
                </a:lnTo>
                <a:lnTo>
                  <a:pt x="38" y="152"/>
                </a:lnTo>
                <a:lnTo>
                  <a:pt x="44" y="148"/>
                </a:lnTo>
                <a:lnTo>
                  <a:pt x="56" y="148"/>
                </a:lnTo>
                <a:lnTo>
                  <a:pt x="66" y="148"/>
                </a:lnTo>
                <a:lnTo>
                  <a:pt x="68" y="138"/>
                </a:lnTo>
                <a:lnTo>
                  <a:pt x="70" y="128"/>
                </a:lnTo>
                <a:lnTo>
                  <a:pt x="72" y="124"/>
                </a:lnTo>
                <a:lnTo>
                  <a:pt x="76" y="122"/>
                </a:lnTo>
                <a:lnTo>
                  <a:pt x="80" y="118"/>
                </a:lnTo>
                <a:lnTo>
                  <a:pt x="84" y="118"/>
                </a:lnTo>
                <a:lnTo>
                  <a:pt x="90" y="118"/>
                </a:lnTo>
                <a:lnTo>
                  <a:pt x="96" y="120"/>
                </a:lnTo>
                <a:lnTo>
                  <a:pt x="109" y="126"/>
                </a:lnTo>
                <a:lnTo>
                  <a:pt x="121" y="132"/>
                </a:lnTo>
                <a:lnTo>
                  <a:pt x="129" y="134"/>
                </a:lnTo>
                <a:lnTo>
                  <a:pt x="137" y="134"/>
                </a:lnTo>
                <a:lnTo>
                  <a:pt x="139" y="134"/>
                </a:lnTo>
                <a:lnTo>
                  <a:pt x="141" y="130"/>
                </a:lnTo>
                <a:lnTo>
                  <a:pt x="143" y="126"/>
                </a:lnTo>
                <a:lnTo>
                  <a:pt x="145" y="124"/>
                </a:lnTo>
                <a:lnTo>
                  <a:pt x="149" y="126"/>
                </a:lnTo>
                <a:lnTo>
                  <a:pt x="151" y="126"/>
                </a:lnTo>
                <a:lnTo>
                  <a:pt x="157" y="124"/>
                </a:lnTo>
                <a:lnTo>
                  <a:pt x="161" y="122"/>
                </a:lnTo>
                <a:lnTo>
                  <a:pt x="167" y="120"/>
                </a:lnTo>
                <a:lnTo>
                  <a:pt x="173" y="120"/>
                </a:lnTo>
                <a:lnTo>
                  <a:pt x="185" y="120"/>
                </a:lnTo>
                <a:lnTo>
                  <a:pt x="187" y="114"/>
                </a:lnTo>
                <a:lnTo>
                  <a:pt x="191" y="112"/>
                </a:lnTo>
                <a:lnTo>
                  <a:pt x="199" y="114"/>
                </a:lnTo>
                <a:lnTo>
                  <a:pt x="207" y="116"/>
                </a:lnTo>
                <a:lnTo>
                  <a:pt x="221" y="116"/>
                </a:lnTo>
                <a:lnTo>
                  <a:pt x="221" y="1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7" name="Freeform 446"/>
          <p:cNvSpPr>
            <a:spLocks/>
          </p:cNvSpPr>
          <p:nvPr/>
        </p:nvSpPr>
        <p:spPr bwMode="auto">
          <a:xfrm>
            <a:off x="5039232" y="3591918"/>
            <a:ext cx="210034" cy="283173"/>
          </a:xfrm>
          <a:custGeom>
            <a:avLst/>
            <a:gdLst>
              <a:gd name="T0" fmla="*/ 2147483647 w 136"/>
              <a:gd name="T1" fmla="*/ 2147483647 h 182"/>
              <a:gd name="T2" fmla="*/ 2147483647 w 136"/>
              <a:gd name="T3" fmla="*/ 2147483647 h 182"/>
              <a:gd name="T4" fmla="*/ 2147483647 w 136"/>
              <a:gd name="T5" fmla="*/ 2147483647 h 182"/>
              <a:gd name="T6" fmla="*/ 2147483647 w 136"/>
              <a:gd name="T7" fmla="*/ 2147483647 h 182"/>
              <a:gd name="T8" fmla="*/ 2147483647 w 136"/>
              <a:gd name="T9" fmla="*/ 2147483647 h 182"/>
              <a:gd name="T10" fmla="*/ 2147483647 w 136"/>
              <a:gd name="T11" fmla="*/ 2147483647 h 182"/>
              <a:gd name="T12" fmla="*/ 2147483647 w 136"/>
              <a:gd name="T13" fmla="*/ 2147483647 h 182"/>
              <a:gd name="T14" fmla="*/ 2147483647 w 136"/>
              <a:gd name="T15" fmla="*/ 2147483647 h 182"/>
              <a:gd name="T16" fmla="*/ 2147483647 w 136"/>
              <a:gd name="T17" fmla="*/ 2147483647 h 182"/>
              <a:gd name="T18" fmla="*/ 2147483647 w 136"/>
              <a:gd name="T19" fmla="*/ 2147483647 h 182"/>
              <a:gd name="T20" fmla="*/ 2147483647 w 136"/>
              <a:gd name="T21" fmla="*/ 2147483647 h 182"/>
              <a:gd name="T22" fmla="*/ 2147483647 w 136"/>
              <a:gd name="T23" fmla="*/ 2147483647 h 182"/>
              <a:gd name="T24" fmla="*/ 2147483647 w 136"/>
              <a:gd name="T25" fmla="*/ 2147483647 h 182"/>
              <a:gd name="T26" fmla="*/ 2147483647 w 136"/>
              <a:gd name="T27" fmla="*/ 2147483647 h 182"/>
              <a:gd name="T28" fmla="*/ 2147483647 w 136"/>
              <a:gd name="T29" fmla="*/ 2147483647 h 182"/>
              <a:gd name="T30" fmla="*/ 2147483647 w 136"/>
              <a:gd name="T31" fmla="*/ 2147483647 h 182"/>
              <a:gd name="T32" fmla="*/ 2147483647 w 136"/>
              <a:gd name="T33" fmla="*/ 0 h 182"/>
              <a:gd name="T34" fmla="*/ 2147483647 w 136"/>
              <a:gd name="T35" fmla="*/ 0 h 182"/>
              <a:gd name="T36" fmla="*/ 0 w 136"/>
              <a:gd name="T37" fmla="*/ 2147483647 h 182"/>
              <a:gd name="T38" fmla="*/ 2147483647 w 136"/>
              <a:gd name="T39" fmla="*/ 2147483647 h 182"/>
              <a:gd name="T40" fmla="*/ 2147483647 w 136"/>
              <a:gd name="T41" fmla="*/ 2147483647 h 182"/>
              <a:gd name="T42" fmla="*/ 2147483647 w 136"/>
              <a:gd name="T43" fmla="*/ 2147483647 h 182"/>
              <a:gd name="T44" fmla="*/ 2147483647 w 136"/>
              <a:gd name="T45" fmla="*/ 2147483647 h 182"/>
              <a:gd name="T46" fmla="*/ 2147483647 w 136"/>
              <a:gd name="T47" fmla="*/ 2147483647 h 182"/>
              <a:gd name="T48" fmla="*/ 2147483647 w 136"/>
              <a:gd name="T49" fmla="*/ 2147483647 h 182"/>
              <a:gd name="T50" fmla="*/ 2147483647 w 136"/>
              <a:gd name="T51" fmla="*/ 2147483647 h 182"/>
              <a:gd name="T52" fmla="*/ 0 w 136"/>
              <a:gd name="T53" fmla="*/ 2147483647 h 182"/>
              <a:gd name="T54" fmla="*/ 0 w 136"/>
              <a:gd name="T55" fmla="*/ 2147483647 h 182"/>
              <a:gd name="T56" fmla="*/ 2147483647 w 136"/>
              <a:gd name="T57" fmla="*/ 2147483647 h 182"/>
              <a:gd name="T58" fmla="*/ 2147483647 w 136"/>
              <a:gd name="T59" fmla="*/ 2147483647 h 182"/>
              <a:gd name="T60" fmla="*/ 2147483647 w 136"/>
              <a:gd name="T61" fmla="*/ 2147483647 h 182"/>
              <a:gd name="T62" fmla="*/ 2147483647 w 136"/>
              <a:gd name="T63" fmla="*/ 2147483647 h 182"/>
              <a:gd name="T64" fmla="*/ 2147483647 w 136"/>
              <a:gd name="T65" fmla="*/ 2147483647 h 182"/>
              <a:gd name="T66" fmla="*/ 2147483647 w 136"/>
              <a:gd name="T67" fmla="*/ 2147483647 h 182"/>
              <a:gd name="T68" fmla="*/ 2147483647 w 136"/>
              <a:gd name="T69" fmla="*/ 2147483647 h 182"/>
              <a:gd name="T70" fmla="*/ 2147483647 w 136"/>
              <a:gd name="T71" fmla="*/ 2147483647 h 182"/>
              <a:gd name="T72" fmla="*/ 2147483647 w 136"/>
              <a:gd name="T73" fmla="*/ 2147483647 h 182"/>
              <a:gd name="T74" fmla="*/ 2147483647 w 136"/>
              <a:gd name="T75" fmla="*/ 2147483647 h 182"/>
              <a:gd name="T76" fmla="*/ 2147483647 w 136"/>
              <a:gd name="T77" fmla="*/ 2147483647 h 182"/>
              <a:gd name="T78" fmla="*/ 2147483647 w 136"/>
              <a:gd name="T79" fmla="*/ 2147483647 h 182"/>
              <a:gd name="T80" fmla="*/ 2147483647 w 136"/>
              <a:gd name="T81" fmla="*/ 2147483647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2"/>
              <a:gd name="T125" fmla="*/ 136 w 136"/>
              <a:gd name="T126" fmla="*/ 182 h 1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2">
                <a:moveTo>
                  <a:pt x="130" y="12"/>
                </a:moveTo>
                <a:lnTo>
                  <a:pt x="124" y="12"/>
                </a:lnTo>
                <a:lnTo>
                  <a:pt x="120" y="8"/>
                </a:lnTo>
                <a:lnTo>
                  <a:pt x="118" y="6"/>
                </a:lnTo>
                <a:lnTo>
                  <a:pt x="114" y="6"/>
                </a:lnTo>
                <a:lnTo>
                  <a:pt x="110" y="6"/>
                </a:lnTo>
                <a:lnTo>
                  <a:pt x="108" y="8"/>
                </a:lnTo>
                <a:lnTo>
                  <a:pt x="104" y="12"/>
                </a:lnTo>
                <a:lnTo>
                  <a:pt x="98" y="18"/>
                </a:lnTo>
                <a:lnTo>
                  <a:pt x="96" y="20"/>
                </a:lnTo>
                <a:lnTo>
                  <a:pt x="92" y="20"/>
                </a:lnTo>
                <a:lnTo>
                  <a:pt x="84" y="20"/>
                </a:lnTo>
                <a:lnTo>
                  <a:pt x="76" y="16"/>
                </a:lnTo>
                <a:lnTo>
                  <a:pt x="62" y="10"/>
                </a:lnTo>
                <a:lnTo>
                  <a:pt x="50" y="4"/>
                </a:lnTo>
                <a:lnTo>
                  <a:pt x="42" y="2"/>
                </a:lnTo>
                <a:lnTo>
                  <a:pt x="32" y="0"/>
                </a:lnTo>
                <a:lnTo>
                  <a:pt x="4" y="0"/>
                </a:lnTo>
                <a:lnTo>
                  <a:pt x="0" y="6"/>
                </a:lnTo>
                <a:lnTo>
                  <a:pt x="4" y="14"/>
                </a:lnTo>
                <a:lnTo>
                  <a:pt x="8" y="22"/>
                </a:lnTo>
                <a:lnTo>
                  <a:pt x="16" y="36"/>
                </a:lnTo>
                <a:lnTo>
                  <a:pt x="18" y="42"/>
                </a:lnTo>
                <a:lnTo>
                  <a:pt x="18" y="46"/>
                </a:lnTo>
                <a:lnTo>
                  <a:pt x="18" y="52"/>
                </a:lnTo>
                <a:lnTo>
                  <a:pt x="18" y="56"/>
                </a:lnTo>
                <a:lnTo>
                  <a:pt x="0" y="82"/>
                </a:lnTo>
                <a:lnTo>
                  <a:pt x="0" y="108"/>
                </a:lnTo>
                <a:lnTo>
                  <a:pt x="66" y="148"/>
                </a:lnTo>
                <a:lnTo>
                  <a:pt x="66" y="158"/>
                </a:lnTo>
                <a:lnTo>
                  <a:pt x="94" y="182"/>
                </a:lnTo>
                <a:lnTo>
                  <a:pt x="98" y="178"/>
                </a:lnTo>
                <a:lnTo>
                  <a:pt x="102" y="170"/>
                </a:lnTo>
                <a:lnTo>
                  <a:pt x="116" y="140"/>
                </a:lnTo>
                <a:lnTo>
                  <a:pt x="132" y="114"/>
                </a:lnTo>
                <a:lnTo>
                  <a:pt x="126" y="110"/>
                </a:lnTo>
                <a:lnTo>
                  <a:pt x="120" y="106"/>
                </a:lnTo>
                <a:lnTo>
                  <a:pt x="120" y="34"/>
                </a:lnTo>
                <a:lnTo>
                  <a:pt x="130" y="16"/>
                </a:lnTo>
                <a:lnTo>
                  <a:pt x="136" y="12"/>
                </a:lnTo>
                <a:lnTo>
                  <a:pt x="130"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38" name="Freeform 447"/>
          <p:cNvSpPr>
            <a:spLocks/>
          </p:cNvSpPr>
          <p:nvPr/>
        </p:nvSpPr>
        <p:spPr bwMode="auto">
          <a:xfrm>
            <a:off x="4919435" y="3591918"/>
            <a:ext cx="146246" cy="180484"/>
          </a:xfrm>
          <a:custGeom>
            <a:avLst/>
            <a:gdLst>
              <a:gd name="T0" fmla="*/ 2147483647 w 94"/>
              <a:gd name="T1" fmla="*/ 0 h 116"/>
              <a:gd name="T2" fmla="*/ 2147483647 w 94"/>
              <a:gd name="T3" fmla="*/ 2147483647 h 116"/>
              <a:gd name="T4" fmla="*/ 2147483647 w 94"/>
              <a:gd name="T5" fmla="*/ 2147483647 h 116"/>
              <a:gd name="T6" fmla="*/ 2147483647 w 94"/>
              <a:gd name="T7" fmla="*/ 2147483647 h 116"/>
              <a:gd name="T8" fmla="*/ 2147483647 w 94"/>
              <a:gd name="T9" fmla="*/ 2147483647 h 116"/>
              <a:gd name="T10" fmla="*/ 2147483647 w 94"/>
              <a:gd name="T11" fmla="*/ 2147483647 h 116"/>
              <a:gd name="T12" fmla="*/ 2147483647 w 94"/>
              <a:gd name="T13" fmla="*/ 2147483647 h 116"/>
              <a:gd name="T14" fmla="*/ 2147483647 w 94"/>
              <a:gd name="T15" fmla="*/ 2147483647 h 116"/>
              <a:gd name="T16" fmla="*/ 2147483647 w 94"/>
              <a:gd name="T17" fmla="*/ 2147483647 h 116"/>
              <a:gd name="T18" fmla="*/ 2147483647 w 94"/>
              <a:gd name="T19" fmla="*/ 2147483647 h 116"/>
              <a:gd name="T20" fmla="*/ 2147483647 w 94"/>
              <a:gd name="T21" fmla="*/ 2147483647 h 116"/>
              <a:gd name="T22" fmla="*/ 2147483647 w 94"/>
              <a:gd name="T23" fmla="*/ 2147483647 h 116"/>
              <a:gd name="T24" fmla="*/ 2147483647 w 94"/>
              <a:gd name="T25" fmla="*/ 2147483647 h 116"/>
              <a:gd name="T26" fmla="*/ 2147483647 w 94"/>
              <a:gd name="T27" fmla="*/ 2147483647 h 116"/>
              <a:gd name="T28" fmla="*/ 0 w 94"/>
              <a:gd name="T29" fmla="*/ 2147483647 h 116"/>
              <a:gd name="T30" fmla="*/ 0 w 94"/>
              <a:gd name="T31" fmla="*/ 2147483647 h 116"/>
              <a:gd name="T32" fmla="*/ 2147483647 w 94"/>
              <a:gd name="T33" fmla="*/ 2147483647 h 116"/>
              <a:gd name="T34" fmla="*/ 2147483647 w 94"/>
              <a:gd name="T35" fmla="*/ 2147483647 h 116"/>
              <a:gd name="T36" fmla="*/ 2147483647 w 94"/>
              <a:gd name="T37" fmla="*/ 2147483647 h 116"/>
              <a:gd name="T38" fmla="*/ 2147483647 w 94"/>
              <a:gd name="T39" fmla="*/ 2147483647 h 116"/>
              <a:gd name="T40" fmla="*/ 2147483647 w 94"/>
              <a:gd name="T41" fmla="*/ 2147483647 h 116"/>
              <a:gd name="T42" fmla="*/ 2147483647 w 94"/>
              <a:gd name="T43" fmla="*/ 2147483647 h 116"/>
              <a:gd name="T44" fmla="*/ 2147483647 w 94"/>
              <a:gd name="T45" fmla="*/ 2147483647 h 116"/>
              <a:gd name="T46" fmla="*/ 2147483647 w 94"/>
              <a:gd name="T47" fmla="*/ 2147483647 h 116"/>
              <a:gd name="T48" fmla="*/ 2147483647 w 94"/>
              <a:gd name="T49" fmla="*/ 2147483647 h 116"/>
              <a:gd name="T50" fmla="*/ 2147483647 w 94"/>
              <a:gd name="T51" fmla="*/ 2147483647 h 116"/>
              <a:gd name="T52" fmla="*/ 2147483647 w 94"/>
              <a:gd name="T53" fmla="*/ 2147483647 h 116"/>
              <a:gd name="T54" fmla="*/ 2147483647 w 94"/>
              <a:gd name="T55" fmla="*/ 2147483647 h 116"/>
              <a:gd name="T56" fmla="*/ 2147483647 w 94"/>
              <a:gd name="T57" fmla="*/ 2147483647 h 116"/>
              <a:gd name="T58" fmla="*/ 2147483647 w 94"/>
              <a:gd name="T59" fmla="*/ 0 h 1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116"/>
              <a:gd name="T92" fmla="*/ 94 w 94"/>
              <a:gd name="T93" fmla="*/ 116 h 1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116">
                <a:moveTo>
                  <a:pt x="80" y="0"/>
                </a:moveTo>
                <a:lnTo>
                  <a:pt x="76" y="6"/>
                </a:lnTo>
                <a:lnTo>
                  <a:pt x="80" y="14"/>
                </a:lnTo>
                <a:lnTo>
                  <a:pt x="84" y="22"/>
                </a:lnTo>
                <a:lnTo>
                  <a:pt x="92" y="36"/>
                </a:lnTo>
                <a:lnTo>
                  <a:pt x="94" y="42"/>
                </a:lnTo>
                <a:lnTo>
                  <a:pt x="94" y="46"/>
                </a:lnTo>
                <a:lnTo>
                  <a:pt x="94" y="52"/>
                </a:lnTo>
                <a:lnTo>
                  <a:pt x="94" y="56"/>
                </a:lnTo>
                <a:lnTo>
                  <a:pt x="76" y="82"/>
                </a:lnTo>
                <a:lnTo>
                  <a:pt x="76" y="108"/>
                </a:lnTo>
                <a:lnTo>
                  <a:pt x="20" y="106"/>
                </a:lnTo>
                <a:lnTo>
                  <a:pt x="14" y="110"/>
                </a:lnTo>
                <a:lnTo>
                  <a:pt x="10" y="116"/>
                </a:lnTo>
                <a:lnTo>
                  <a:pt x="0" y="116"/>
                </a:lnTo>
                <a:lnTo>
                  <a:pt x="0" y="94"/>
                </a:lnTo>
                <a:lnTo>
                  <a:pt x="6" y="82"/>
                </a:lnTo>
                <a:lnTo>
                  <a:pt x="12" y="70"/>
                </a:lnTo>
                <a:lnTo>
                  <a:pt x="18" y="60"/>
                </a:lnTo>
                <a:lnTo>
                  <a:pt x="26" y="52"/>
                </a:lnTo>
                <a:lnTo>
                  <a:pt x="26" y="42"/>
                </a:lnTo>
                <a:lnTo>
                  <a:pt x="22" y="38"/>
                </a:lnTo>
                <a:lnTo>
                  <a:pt x="22" y="30"/>
                </a:lnTo>
                <a:lnTo>
                  <a:pt x="20" y="18"/>
                </a:lnTo>
                <a:lnTo>
                  <a:pt x="24" y="16"/>
                </a:lnTo>
                <a:lnTo>
                  <a:pt x="32" y="14"/>
                </a:lnTo>
                <a:lnTo>
                  <a:pt x="56" y="14"/>
                </a:lnTo>
                <a:lnTo>
                  <a:pt x="66" y="12"/>
                </a:lnTo>
                <a:lnTo>
                  <a:pt x="76" y="6"/>
                </a:lnTo>
                <a:lnTo>
                  <a:pt x="80" y="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39" name="Freeform 448"/>
          <p:cNvSpPr>
            <a:spLocks/>
          </p:cNvSpPr>
          <p:nvPr/>
        </p:nvSpPr>
        <p:spPr bwMode="auto">
          <a:xfrm>
            <a:off x="4914767" y="3756843"/>
            <a:ext cx="303383" cy="332962"/>
          </a:xfrm>
          <a:custGeom>
            <a:avLst/>
            <a:gdLst>
              <a:gd name="T0" fmla="*/ 2147483647 w 196"/>
              <a:gd name="T1" fmla="*/ 2147483647 h 214"/>
              <a:gd name="T2" fmla="*/ 2147483647 w 196"/>
              <a:gd name="T3" fmla="*/ 2147483647 h 214"/>
              <a:gd name="T4" fmla="*/ 2147483647 w 196"/>
              <a:gd name="T5" fmla="*/ 2147483647 h 214"/>
              <a:gd name="T6" fmla="*/ 2147483647 w 196"/>
              <a:gd name="T7" fmla="*/ 2147483647 h 214"/>
              <a:gd name="T8" fmla="*/ 2147483647 w 196"/>
              <a:gd name="T9" fmla="*/ 2147483647 h 214"/>
              <a:gd name="T10" fmla="*/ 2147483647 w 196"/>
              <a:gd name="T11" fmla="*/ 2147483647 h 214"/>
              <a:gd name="T12" fmla="*/ 2147483647 w 196"/>
              <a:gd name="T13" fmla="*/ 2147483647 h 214"/>
              <a:gd name="T14" fmla="*/ 2147483647 w 196"/>
              <a:gd name="T15" fmla="*/ 2147483647 h 214"/>
              <a:gd name="T16" fmla="*/ 2147483647 w 196"/>
              <a:gd name="T17" fmla="*/ 2147483647 h 214"/>
              <a:gd name="T18" fmla="*/ 2147483647 w 196"/>
              <a:gd name="T19" fmla="*/ 2147483647 h 214"/>
              <a:gd name="T20" fmla="*/ 2147483647 w 196"/>
              <a:gd name="T21" fmla="*/ 2147483647 h 214"/>
              <a:gd name="T22" fmla="*/ 2147483647 w 196"/>
              <a:gd name="T23" fmla="*/ 2147483647 h 214"/>
              <a:gd name="T24" fmla="*/ 2147483647 w 196"/>
              <a:gd name="T25" fmla="*/ 2147483647 h 214"/>
              <a:gd name="T26" fmla="*/ 2147483647 w 196"/>
              <a:gd name="T27" fmla="*/ 2147483647 h 214"/>
              <a:gd name="T28" fmla="*/ 2147483647 w 196"/>
              <a:gd name="T29" fmla="*/ 2147483647 h 214"/>
              <a:gd name="T30" fmla="*/ 2147483647 w 196"/>
              <a:gd name="T31" fmla="*/ 2147483647 h 214"/>
              <a:gd name="T32" fmla="*/ 2147483647 w 196"/>
              <a:gd name="T33" fmla="*/ 2147483647 h 214"/>
              <a:gd name="T34" fmla="*/ 2147483647 w 196"/>
              <a:gd name="T35" fmla="*/ 2147483647 h 214"/>
              <a:gd name="T36" fmla="*/ 2147483647 w 196"/>
              <a:gd name="T37" fmla="*/ 2147483647 h 214"/>
              <a:gd name="T38" fmla="*/ 2147483647 w 196"/>
              <a:gd name="T39" fmla="*/ 2147483647 h 214"/>
              <a:gd name="T40" fmla="*/ 2147483647 w 196"/>
              <a:gd name="T41" fmla="*/ 2147483647 h 214"/>
              <a:gd name="T42" fmla="*/ 2147483647 w 196"/>
              <a:gd name="T43" fmla="*/ 2147483647 h 214"/>
              <a:gd name="T44" fmla="*/ 2147483647 w 196"/>
              <a:gd name="T45" fmla="*/ 2147483647 h 214"/>
              <a:gd name="T46" fmla="*/ 2147483647 w 196"/>
              <a:gd name="T47" fmla="*/ 2147483647 h 214"/>
              <a:gd name="T48" fmla="*/ 2147483647 w 196"/>
              <a:gd name="T49" fmla="*/ 2147483647 h 214"/>
              <a:gd name="T50" fmla="*/ 2147483647 w 196"/>
              <a:gd name="T51" fmla="*/ 2147483647 h 214"/>
              <a:gd name="T52" fmla="*/ 2147483647 w 196"/>
              <a:gd name="T53" fmla="*/ 2147483647 h 214"/>
              <a:gd name="T54" fmla="*/ 2147483647 w 196"/>
              <a:gd name="T55" fmla="*/ 2147483647 h 214"/>
              <a:gd name="T56" fmla="*/ 2147483647 w 196"/>
              <a:gd name="T57" fmla="*/ 2147483647 h 214"/>
              <a:gd name="T58" fmla="*/ 2147483647 w 196"/>
              <a:gd name="T59" fmla="*/ 2147483647 h 214"/>
              <a:gd name="T60" fmla="*/ 0 w 196"/>
              <a:gd name="T61" fmla="*/ 2147483647 h 214"/>
              <a:gd name="T62" fmla="*/ 2147483647 w 196"/>
              <a:gd name="T63" fmla="*/ 2147483647 h 214"/>
              <a:gd name="T64" fmla="*/ 2147483647 w 196"/>
              <a:gd name="T65" fmla="*/ 2147483647 h 214"/>
              <a:gd name="T66" fmla="*/ 2147483647 w 196"/>
              <a:gd name="T67" fmla="*/ 2147483647 h 214"/>
              <a:gd name="T68" fmla="*/ 2147483647 w 196"/>
              <a:gd name="T69" fmla="*/ 2147483647 h 214"/>
              <a:gd name="T70" fmla="*/ 2147483647 w 196"/>
              <a:gd name="T71" fmla="*/ 2147483647 h 214"/>
              <a:gd name="T72" fmla="*/ 2147483647 w 196"/>
              <a:gd name="T73" fmla="*/ 2147483647 h 214"/>
              <a:gd name="T74" fmla="*/ 2147483647 w 196"/>
              <a:gd name="T75" fmla="*/ 2147483647 h 214"/>
              <a:gd name="T76" fmla="*/ 2147483647 w 196"/>
              <a:gd name="T77" fmla="*/ 2147483647 h 214"/>
              <a:gd name="T78" fmla="*/ 2147483647 w 196"/>
              <a:gd name="T79" fmla="*/ 2147483647 h 214"/>
              <a:gd name="T80" fmla="*/ 2147483647 w 196"/>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214"/>
              <a:gd name="T125" fmla="*/ 196 w 196"/>
              <a:gd name="T126" fmla="*/ 214 h 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214">
                <a:moveTo>
                  <a:pt x="24" y="0"/>
                </a:moveTo>
                <a:lnTo>
                  <a:pt x="80" y="2"/>
                </a:lnTo>
                <a:lnTo>
                  <a:pt x="146" y="42"/>
                </a:lnTo>
                <a:lnTo>
                  <a:pt x="146" y="52"/>
                </a:lnTo>
                <a:lnTo>
                  <a:pt x="174" y="76"/>
                </a:lnTo>
                <a:lnTo>
                  <a:pt x="170" y="80"/>
                </a:lnTo>
                <a:lnTo>
                  <a:pt x="170" y="86"/>
                </a:lnTo>
                <a:lnTo>
                  <a:pt x="168" y="90"/>
                </a:lnTo>
                <a:lnTo>
                  <a:pt x="166" y="94"/>
                </a:lnTo>
                <a:lnTo>
                  <a:pt x="164" y="98"/>
                </a:lnTo>
                <a:lnTo>
                  <a:pt x="164" y="104"/>
                </a:lnTo>
                <a:lnTo>
                  <a:pt x="166" y="110"/>
                </a:lnTo>
                <a:lnTo>
                  <a:pt x="170" y="114"/>
                </a:lnTo>
                <a:lnTo>
                  <a:pt x="174" y="118"/>
                </a:lnTo>
                <a:lnTo>
                  <a:pt x="176" y="124"/>
                </a:lnTo>
                <a:lnTo>
                  <a:pt x="176" y="136"/>
                </a:lnTo>
                <a:lnTo>
                  <a:pt x="176" y="152"/>
                </a:lnTo>
                <a:lnTo>
                  <a:pt x="178" y="168"/>
                </a:lnTo>
                <a:lnTo>
                  <a:pt x="182" y="174"/>
                </a:lnTo>
                <a:lnTo>
                  <a:pt x="186" y="180"/>
                </a:lnTo>
                <a:lnTo>
                  <a:pt x="190" y="186"/>
                </a:lnTo>
                <a:lnTo>
                  <a:pt x="196" y="190"/>
                </a:lnTo>
                <a:lnTo>
                  <a:pt x="188" y="192"/>
                </a:lnTo>
                <a:lnTo>
                  <a:pt x="180" y="194"/>
                </a:lnTo>
                <a:lnTo>
                  <a:pt x="174" y="198"/>
                </a:lnTo>
                <a:lnTo>
                  <a:pt x="164" y="202"/>
                </a:lnTo>
                <a:lnTo>
                  <a:pt x="150" y="206"/>
                </a:lnTo>
                <a:lnTo>
                  <a:pt x="144" y="208"/>
                </a:lnTo>
                <a:lnTo>
                  <a:pt x="142" y="210"/>
                </a:lnTo>
                <a:lnTo>
                  <a:pt x="140" y="212"/>
                </a:lnTo>
                <a:lnTo>
                  <a:pt x="136" y="212"/>
                </a:lnTo>
                <a:lnTo>
                  <a:pt x="132" y="212"/>
                </a:lnTo>
                <a:lnTo>
                  <a:pt x="130" y="210"/>
                </a:lnTo>
                <a:lnTo>
                  <a:pt x="126" y="210"/>
                </a:lnTo>
                <a:lnTo>
                  <a:pt x="124" y="212"/>
                </a:lnTo>
                <a:lnTo>
                  <a:pt x="122" y="214"/>
                </a:lnTo>
                <a:lnTo>
                  <a:pt x="118" y="214"/>
                </a:lnTo>
                <a:lnTo>
                  <a:pt x="90" y="212"/>
                </a:lnTo>
                <a:lnTo>
                  <a:pt x="88" y="184"/>
                </a:lnTo>
                <a:lnTo>
                  <a:pt x="86" y="182"/>
                </a:lnTo>
                <a:lnTo>
                  <a:pt x="84" y="178"/>
                </a:lnTo>
                <a:lnTo>
                  <a:pt x="82" y="172"/>
                </a:lnTo>
                <a:lnTo>
                  <a:pt x="66" y="172"/>
                </a:lnTo>
                <a:lnTo>
                  <a:pt x="50" y="160"/>
                </a:lnTo>
                <a:lnTo>
                  <a:pt x="44" y="156"/>
                </a:lnTo>
                <a:lnTo>
                  <a:pt x="34" y="152"/>
                </a:lnTo>
                <a:lnTo>
                  <a:pt x="28" y="150"/>
                </a:lnTo>
                <a:lnTo>
                  <a:pt x="26" y="148"/>
                </a:lnTo>
                <a:lnTo>
                  <a:pt x="24" y="146"/>
                </a:lnTo>
                <a:lnTo>
                  <a:pt x="22" y="144"/>
                </a:lnTo>
                <a:lnTo>
                  <a:pt x="20" y="136"/>
                </a:lnTo>
                <a:lnTo>
                  <a:pt x="18" y="128"/>
                </a:lnTo>
                <a:lnTo>
                  <a:pt x="18" y="122"/>
                </a:lnTo>
                <a:lnTo>
                  <a:pt x="12" y="118"/>
                </a:lnTo>
                <a:lnTo>
                  <a:pt x="8" y="112"/>
                </a:lnTo>
                <a:lnTo>
                  <a:pt x="2" y="108"/>
                </a:lnTo>
                <a:lnTo>
                  <a:pt x="2" y="100"/>
                </a:lnTo>
                <a:lnTo>
                  <a:pt x="2" y="98"/>
                </a:lnTo>
                <a:lnTo>
                  <a:pt x="4" y="94"/>
                </a:lnTo>
                <a:lnTo>
                  <a:pt x="2" y="90"/>
                </a:lnTo>
                <a:lnTo>
                  <a:pt x="0" y="88"/>
                </a:lnTo>
                <a:lnTo>
                  <a:pt x="0" y="84"/>
                </a:lnTo>
                <a:lnTo>
                  <a:pt x="0" y="78"/>
                </a:lnTo>
                <a:lnTo>
                  <a:pt x="4" y="72"/>
                </a:lnTo>
                <a:lnTo>
                  <a:pt x="12" y="62"/>
                </a:lnTo>
                <a:lnTo>
                  <a:pt x="22" y="54"/>
                </a:lnTo>
                <a:lnTo>
                  <a:pt x="24" y="50"/>
                </a:lnTo>
                <a:lnTo>
                  <a:pt x="24" y="44"/>
                </a:lnTo>
                <a:lnTo>
                  <a:pt x="24" y="42"/>
                </a:lnTo>
                <a:lnTo>
                  <a:pt x="22" y="40"/>
                </a:lnTo>
                <a:lnTo>
                  <a:pt x="20" y="38"/>
                </a:lnTo>
                <a:lnTo>
                  <a:pt x="18" y="36"/>
                </a:lnTo>
                <a:lnTo>
                  <a:pt x="20" y="32"/>
                </a:lnTo>
                <a:lnTo>
                  <a:pt x="22" y="30"/>
                </a:lnTo>
                <a:lnTo>
                  <a:pt x="24" y="28"/>
                </a:lnTo>
                <a:lnTo>
                  <a:pt x="24" y="24"/>
                </a:lnTo>
                <a:lnTo>
                  <a:pt x="26" y="24"/>
                </a:lnTo>
                <a:lnTo>
                  <a:pt x="26" y="18"/>
                </a:lnTo>
                <a:lnTo>
                  <a:pt x="24" y="12"/>
                </a:lnTo>
                <a:lnTo>
                  <a:pt x="22" y="6"/>
                </a:lnTo>
                <a:lnTo>
                  <a:pt x="22" y="0"/>
                </a:lnTo>
                <a:lnTo>
                  <a:pt x="24" y="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0" name="Freeform 449"/>
          <p:cNvSpPr>
            <a:spLocks/>
          </p:cNvSpPr>
          <p:nvPr/>
        </p:nvSpPr>
        <p:spPr bwMode="auto">
          <a:xfrm>
            <a:off x="4460472" y="3567024"/>
            <a:ext cx="500969" cy="575682"/>
          </a:xfrm>
          <a:custGeom>
            <a:avLst/>
            <a:gdLst>
              <a:gd name="T0" fmla="*/ 2147483647 w 321"/>
              <a:gd name="T1" fmla="*/ 2147483647 h 370"/>
              <a:gd name="T2" fmla="*/ 2147483647 w 321"/>
              <a:gd name="T3" fmla="*/ 2147483647 h 370"/>
              <a:gd name="T4" fmla="*/ 2147483647 w 321"/>
              <a:gd name="T5" fmla="*/ 2147483647 h 370"/>
              <a:gd name="T6" fmla="*/ 2147483647 w 321"/>
              <a:gd name="T7" fmla="*/ 2147483647 h 370"/>
              <a:gd name="T8" fmla="*/ 2147483647 w 321"/>
              <a:gd name="T9" fmla="*/ 2147483647 h 370"/>
              <a:gd name="T10" fmla="*/ 2147483647 w 321"/>
              <a:gd name="T11" fmla="*/ 2147483647 h 370"/>
              <a:gd name="T12" fmla="*/ 2147483647 w 321"/>
              <a:gd name="T13" fmla="*/ 2147483647 h 370"/>
              <a:gd name="T14" fmla="*/ 2147483647 w 321"/>
              <a:gd name="T15" fmla="*/ 2147483647 h 370"/>
              <a:gd name="T16" fmla="*/ 2147483647 w 321"/>
              <a:gd name="T17" fmla="*/ 2147483647 h 370"/>
              <a:gd name="T18" fmla="*/ 2147483647 w 321"/>
              <a:gd name="T19" fmla="*/ 2147483647 h 370"/>
              <a:gd name="T20" fmla="*/ 2147483647 w 321"/>
              <a:gd name="T21" fmla="*/ 2147483647 h 370"/>
              <a:gd name="T22" fmla="*/ 2147483647 w 321"/>
              <a:gd name="T23" fmla="*/ 2147483647 h 370"/>
              <a:gd name="T24" fmla="*/ 2147483647 w 321"/>
              <a:gd name="T25" fmla="*/ 2147483647 h 370"/>
              <a:gd name="T26" fmla="*/ 2147483647 w 321"/>
              <a:gd name="T27" fmla="*/ 2147483647 h 370"/>
              <a:gd name="T28" fmla="*/ 2147483647 w 321"/>
              <a:gd name="T29" fmla="*/ 2147483647 h 370"/>
              <a:gd name="T30" fmla="*/ 2147483647 w 321"/>
              <a:gd name="T31" fmla="*/ 2147483647 h 370"/>
              <a:gd name="T32" fmla="*/ 2147483647 w 321"/>
              <a:gd name="T33" fmla="*/ 2147483647 h 370"/>
              <a:gd name="T34" fmla="*/ 2147483647 w 321"/>
              <a:gd name="T35" fmla="*/ 2147483647 h 370"/>
              <a:gd name="T36" fmla="*/ 2147483647 w 321"/>
              <a:gd name="T37" fmla="*/ 2147483647 h 370"/>
              <a:gd name="T38" fmla="*/ 2147483647 w 321"/>
              <a:gd name="T39" fmla="*/ 2147483647 h 370"/>
              <a:gd name="T40" fmla="*/ 0 w 321"/>
              <a:gd name="T41" fmla="*/ 2147483647 h 370"/>
              <a:gd name="T42" fmla="*/ 2147483647 w 321"/>
              <a:gd name="T43" fmla="*/ 2147483647 h 370"/>
              <a:gd name="T44" fmla="*/ 2147483647 w 321"/>
              <a:gd name="T45" fmla="*/ 2147483647 h 370"/>
              <a:gd name="T46" fmla="*/ 2147483647 w 321"/>
              <a:gd name="T47" fmla="*/ 2147483647 h 370"/>
              <a:gd name="T48" fmla="*/ 2147483647 w 321"/>
              <a:gd name="T49" fmla="*/ 2147483647 h 370"/>
              <a:gd name="T50" fmla="*/ 2147483647 w 321"/>
              <a:gd name="T51" fmla="*/ 2147483647 h 370"/>
              <a:gd name="T52" fmla="*/ 2147483647 w 321"/>
              <a:gd name="T53" fmla="*/ 2147483647 h 370"/>
              <a:gd name="T54" fmla="*/ 2147483647 w 321"/>
              <a:gd name="T55" fmla="*/ 2147483647 h 370"/>
              <a:gd name="T56" fmla="*/ 2147483647 w 321"/>
              <a:gd name="T57" fmla="*/ 2147483647 h 370"/>
              <a:gd name="T58" fmla="*/ 2147483647 w 321"/>
              <a:gd name="T59" fmla="*/ 2147483647 h 370"/>
              <a:gd name="T60" fmla="*/ 2147483647 w 321"/>
              <a:gd name="T61" fmla="*/ 2147483647 h 370"/>
              <a:gd name="T62" fmla="*/ 2147483647 w 321"/>
              <a:gd name="T63" fmla="*/ 2147483647 h 370"/>
              <a:gd name="T64" fmla="*/ 2147483647 w 321"/>
              <a:gd name="T65" fmla="*/ 2147483647 h 370"/>
              <a:gd name="T66" fmla="*/ 2147483647 w 321"/>
              <a:gd name="T67" fmla="*/ 2147483647 h 370"/>
              <a:gd name="T68" fmla="*/ 2147483647 w 321"/>
              <a:gd name="T69" fmla="*/ 2147483647 h 370"/>
              <a:gd name="T70" fmla="*/ 2147483647 w 321"/>
              <a:gd name="T71" fmla="*/ 2147483647 h 370"/>
              <a:gd name="T72" fmla="*/ 2147483647 w 321"/>
              <a:gd name="T73" fmla="*/ 2147483647 h 370"/>
              <a:gd name="T74" fmla="*/ 2147483647 w 321"/>
              <a:gd name="T75" fmla="*/ 2147483647 h 370"/>
              <a:gd name="T76" fmla="*/ 2147483647 w 321"/>
              <a:gd name="T77" fmla="*/ 2147483647 h 370"/>
              <a:gd name="T78" fmla="*/ 2147483647 w 321"/>
              <a:gd name="T79" fmla="*/ 2147483647 h 370"/>
              <a:gd name="T80" fmla="*/ 2147483647 w 321"/>
              <a:gd name="T81" fmla="*/ 2147483647 h 370"/>
              <a:gd name="T82" fmla="*/ 2147483647 w 321"/>
              <a:gd name="T83" fmla="*/ 2147483647 h 370"/>
              <a:gd name="T84" fmla="*/ 2147483647 w 321"/>
              <a:gd name="T85" fmla="*/ 2147483647 h 370"/>
              <a:gd name="T86" fmla="*/ 2147483647 w 321"/>
              <a:gd name="T87" fmla="*/ 2147483647 h 370"/>
              <a:gd name="T88" fmla="*/ 2147483647 w 321"/>
              <a:gd name="T89" fmla="*/ 2147483647 h 370"/>
              <a:gd name="T90" fmla="*/ 2147483647 w 321"/>
              <a:gd name="T91" fmla="*/ 2147483647 h 370"/>
              <a:gd name="T92" fmla="*/ 2147483647 w 321"/>
              <a:gd name="T93" fmla="*/ 2147483647 h 370"/>
              <a:gd name="T94" fmla="*/ 2147483647 w 321"/>
              <a:gd name="T95" fmla="*/ 2147483647 h 370"/>
              <a:gd name="T96" fmla="*/ 2147483647 w 321"/>
              <a:gd name="T97" fmla="*/ 2147483647 h 370"/>
              <a:gd name="T98" fmla="*/ 2147483647 w 321"/>
              <a:gd name="T99" fmla="*/ 2147483647 h 370"/>
              <a:gd name="T100" fmla="*/ 2147483647 w 321"/>
              <a:gd name="T101" fmla="*/ 2147483647 h 370"/>
              <a:gd name="T102" fmla="*/ 2147483647 w 321"/>
              <a:gd name="T103" fmla="*/ 2147483647 h 370"/>
              <a:gd name="T104" fmla="*/ 2147483647 w 321"/>
              <a:gd name="T105" fmla="*/ 2147483647 h 370"/>
              <a:gd name="T106" fmla="*/ 2147483647 w 321"/>
              <a:gd name="T107" fmla="*/ 2147483647 h 370"/>
              <a:gd name="T108" fmla="*/ 2147483647 w 321"/>
              <a:gd name="T109" fmla="*/ 2147483647 h 370"/>
              <a:gd name="T110" fmla="*/ 2147483647 w 321"/>
              <a:gd name="T111" fmla="*/ 2147483647 h 370"/>
              <a:gd name="T112" fmla="*/ 2147483647 w 321"/>
              <a:gd name="T113" fmla="*/ 2147483647 h 370"/>
              <a:gd name="T114" fmla="*/ 2147483647 w 321"/>
              <a:gd name="T115" fmla="*/ 2147483647 h 370"/>
              <a:gd name="T116" fmla="*/ 2147483647 w 321"/>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1"/>
              <a:gd name="T178" fmla="*/ 0 h 370"/>
              <a:gd name="T179" fmla="*/ 321 w 321"/>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1" h="370">
                <a:moveTo>
                  <a:pt x="315" y="266"/>
                </a:moveTo>
                <a:lnTo>
                  <a:pt x="301" y="268"/>
                </a:lnTo>
                <a:lnTo>
                  <a:pt x="289" y="274"/>
                </a:lnTo>
                <a:lnTo>
                  <a:pt x="283" y="276"/>
                </a:lnTo>
                <a:lnTo>
                  <a:pt x="279" y="280"/>
                </a:lnTo>
                <a:lnTo>
                  <a:pt x="277" y="286"/>
                </a:lnTo>
                <a:lnTo>
                  <a:pt x="275" y="292"/>
                </a:lnTo>
                <a:lnTo>
                  <a:pt x="275" y="332"/>
                </a:lnTo>
                <a:lnTo>
                  <a:pt x="277" y="340"/>
                </a:lnTo>
                <a:lnTo>
                  <a:pt x="279" y="344"/>
                </a:lnTo>
                <a:lnTo>
                  <a:pt x="285" y="348"/>
                </a:lnTo>
                <a:lnTo>
                  <a:pt x="297" y="348"/>
                </a:lnTo>
                <a:lnTo>
                  <a:pt x="297" y="360"/>
                </a:lnTo>
                <a:lnTo>
                  <a:pt x="295" y="364"/>
                </a:lnTo>
                <a:lnTo>
                  <a:pt x="291" y="368"/>
                </a:lnTo>
                <a:lnTo>
                  <a:pt x="287" y="370"/>
                </a:lnTo>
                <a:lnTo>
                  <a:pt x="285" y="370"/>
                </a:lnTo>
                <a:lnTo>
                  <a:pt x="281" y="362"/>
                </a:lnTo>
                <a:lnTo>
                  <a:pt x="277" y="358"/>
                </a:lnTo>
                <a:lnTo>
                  <a:pt x="267" y="350"/>
                </a:lnTo>
                <a:lnTo>
                  <a:pt x="259" y="342"/>
                </a:lnTo>
                <a:lnTo>
                  <a:pt x="255" y="340"/>
                </a:lnTo>
                <a:lnTo>
                  <a:pt x="255" y="336"/>
                </a:lnTo>
                <a:lnTo>
                  <a:pt x="249" y="338"/>
                </a:lnTo>
                <a:lnTo>
                  <a:pt x="247" y="340"/>
                </a:lnTo>
                <a:lnTo>
                  <a:pt x="245" y="340"/>
                </a:lnTo>
                <a:lnTo>
                  <a:pt x="241" y="342"/>
                </a:lnTo>
                <a:lnTo>
                  <a:pt x="235" y="340"/>
                </a:lnTo>
                <a:lnTo>
                  <a:pt x="227" y="338"/>
                </a:lnTo>
                <a:lnTo>
                  <a:pt x="223" y="334"/>
                </a:lnTo>
                <a:lnTo>
                  <a:pt x="221" y="330"/>
                </a:lnTo>
                <a:lnTo>
                  <a:pt x="205" y="324"/>
                </a:lnTo>
                <a:lnTo>
                  <a:pt x="199" y="322"/>
                </a:lnTo>
                <a:lnTo>
                  <a:pt x="191" y="322"/>
                </a:lnTo>
                <a:lnTo>
                  <a:pt x="183" y="322"/>
                </a:lnTo>
                <a:lnTo>
                  <a:pt x="179" y="324"/>
                </a:lnTo>
                <a:lnTo>
                  <a:pt x="175" y="324"/>
                </a:lnTo>
                <a:lnTo>
                  <a:pt x="167" y="322"/>
                </a:lnTo>
                <a:lnTo>
                  <a:pt x="169" y="314"/>
                </a:lnTo>
                <a:lnTo>
                  <a:pt x="169" y="310"/>
                </a:lnTo>
                <a:lnTo>
                  <a:pt x="167" y="302"/>
                </a:lnTo>
                <a:lnTo>
                  <a:pt x="163" y="300"/>
                </a:lnTo>
                <a:lnTo>
                  <a:pt x="163" y="296"/>
                </a:lnTo>
                <a:lnTo>
                  <a:pt x="165" y="272"/>
                </a:lnTo>
                <a:lnTo>
                  <a:pt x="163" y="248"/>
                </a:lnTo>
                <a:lnTo>
                  <a:pt x="157" y="250"/>
                </a:lnTo>
                <a:lnTo>
                  <a:pt x="149" y="250"/>
                </a:lnTo>
                <a:lnTo>
                  <a:pt x="143" y="248"/>
                </a:lnTo>
                <a:lnTo>
                  <a:pt x="141" y="246"/>
                </a:lnTo>
                <a:lnTo>
                  <a:pt x="139" y="244"/>
                </a:lnTo>
                <a:lnTo>
                  <a:pt x="118" y="244"/>
                </a:lnTo>
                <a:lnTo>
                  <a:pt x="118" y="252"/>
                </a:lnTo>
                <a:lnTo>
                  <a:pt x="116" y="258"/>
                </a:lnTo>
                <a:lnTo>
                  <a:pt x="112" y="260"/>
                </a:lnTo>
                <a:lnTo>
                  <a:pt x="104" y="260"/>
                </a:lnTo>
                <a:lnTo>
                  <a:pt x="92" y="260"/>
                </a:lnTo>
                <a:lnTo>
                  <a:pt x="88" y="260"/>
                </a:lnTo>
                <a:lnTo>
                  <a:pt x="84" y="258"/>
                </a:lnTo>
                <a:lnTo>
                  <a:pt x="76" y="248"/>
                </a:lnTo>
                <a:lnTo>
                  <a:pt x="70" y="236"/>
                </a:lnTo>
                <a:lnTo>
                  <a:pt x="70" y="222"/>
                </a:lnTo>
                <a:lnTo>
                  <a:pt x="2" y="222"/>
                </a:lnTo>
                <a:lnTo>
                  <a:pt x="0" y="214"/>
                </a:lnTo>
                <a:lnTo>
                  <a:pt x="2" y="204"/>
                </a:lnTo>
                <a:lnTo>
                  <a:pt x="4" y="200"/>
                </a:lnTo>
                <a:lnTo>
                  <a:pt x="8" y="198"/>
                </a:lnTo>
                <a:lnTo>
                  <a:pt x="14" y="198"/>
                </a:lnTo>
                <a:lnTo>
                  <a:pt x="16" y="198"/>
                </a:lnTo>
                <a:lnTo>
                  <a:pt x="20" y="196"/>
                </a:lnTo>
                <a:lnTo>
                  <a:pt x="22" y="194"/>
                </a:lnTo>
                <a:lnTo>
                  <a:pt x="24" y="192"/>
                </a:lnTo>
                <a:lnTo>
                  <a:pt x="28" y="192"/>
                </a:lnTo>
                <a:lnTo>
                  <a:pt x="32" y="192"/>
                </a:lnTo>
                <a:lnTo>
                  <a:pt x="32" y="196"/>
                </a:lnTo>
                <a:lnTo>
                  <a:pt x="34" y="198"/>
                </a:lnTo>
                <a:lnTo>
                  <a:pt x="38" y="198"/>
                </a:lnTo>
                <a:lnTo>
                  <a:pt x="44" y="198"/>
                </a:lnTo>
                <a:lnTo>
                  <a:pt x="48" y="194"/>
                </a:lnTo>
                <a:lnTo>
                  <a:pt x="52" y="188"/>
                </a:lnTo>
                <a:lnTo>
                  <a:pt x="56" y="180"/>
                </a:lnTo>
                <a:lnTo>
                  <a:pt x="60" y="166"/>
                </a:lnTo>
                <a:lnTo>
                  <a:pt x="60" y="152"/>
                </a:lnTo>
                <a:lnTo>
                  <a:pt x="64" y="150"/>
                </a:lnTo>
                <a:lnTo>
                  <a:pt x="68" y="146"/>
                </a:lnTo>
                <a:lnTo>
                  <a:pt x="70" y="134"/>
                </a:lnTo>
                <a:lnTo>
                  <a:pt x="74" y="130"/>
                </a:lnTo>
                <a:lnTo>
                  <a:pt x="78" y="126"/>
                </a:lnTo>
                <a:lnTo>
                  <a:pt x="82" y="124"/>
                </a:lnTo>
                <a:lnTo>
                  <a:pt x="86" y="120"/>
                </a:lnTo>
                <a:lnTo>
                  <a:pt x="88" y="116"/>
                </a:lnTo>
                <a:lnTo>
                  <a:pt x="86" y="112"/>
                </a:lnTo>
                <a:lnTo>
                  <a:pt x="86" y="108"/>
                </a:lnTo>
                <a:lnTo>
                  <a:pt x="86" y="104"/>
                </a:lnTo>
                <a:lnTo>
                  <a:pt x="98" y="72"/>
                </a:lnTo>
                <a:lnTo>
                  <a:pt x="102" y="58"/>
                </a:lnTo>
                <a:lnTo>
                  <a:pt x="104" y="46"/>
                </a:lnTo>
                <a:lnTo>
                  <a:pt x="102" y="42"/>
                </a:lnTo>
                <a:lnTo>
                  <a:pt x="102" y="40"/>
                </a:lnTo>
                <a:lnTo>
                  <a:pt x="100" y="38"/>
                </a:lnTo>
                <a:lnTo>
                  <a:pt x="100" y="36"/>
                </a:lnTo>
                <a:lnTo>
                  <a:pt x="102" y="26"/>
                </a:lnTo>
                <a:lnTo>
                  <a:pt x="104" y="16"/>
                </a:lnTo>
                <a:lnTo>
                  <a:pt x="106" y="12"/>
                </a:lnTo>
                <a:lnTo>
                  <a:pt x="110" y="10"/>
                </a:lnTo>
                <a:lnTo>
                  <a:pt x="114" y="6"/>
                </a:lnTo>
                <a:lnTo>
                  <a:pt x="118" y="6"/>
                </a:lnTo>
                <a:lnTo>
                  <a:pt x="124" y="6"/>
                </a:lnTo>
                <a:lnTo>
                  <a:pt x="130" y="8"/>
                </a:lnTo>
                <a:lnTo>
                  <a:pt x="143" y="14"/>
                </a:lnTo>
                <a:lnTo>
                  <a:pt x="155" y="20"/>
                </a:lnTo>
                <a:lnTo>
                  <a:pt x="163" y="22"/>
                </a:lnTo>
                <a:lnTo>
                  <a:pt x="171" y="22"/>
                </a:lnTo>
                <a:lnTo>
                  <a:pt x="173" y="22"/>
                </a:lnTo>
                <a:lnTo>
                  <a:pt x="175" y="18"/>
                </a:lnTo>
                <a:lnTo>
                  <a:pt x="177" y="14"/>
                </a:lnTo>
                <a:lnTo>
                  <a:pt x="179" y="12"/>
                </a:lnTo>
                <a:lnTo>
                  <a:pt x="183" y="14"/>
                </a:lnTo>
                <a:lnTo>
                  <a:pt x="185" y="14"/>
                </a:lnTo>
                <a:lnTo>
                  <a:pt x="191" y="12"/>
                </a:lnTo>
                <a:lnTo>
                  <a:pt x="195" y="10"/>
                </a:lnTo>
                <a:lnTo>
                  <a:pt x="201" y="8"/>
                </a:lnTo>
                <a:lnTo>
                  <a:pt x="207" y="8"/>
                </a:lnTo>
                <a:lnTo>
                  <a:pt x="219" y="8"/>
                </a:lnTo>
                <a:lnTo>
                  <a:pt x="221" y="2"/>
                </a:lnTo>
                <a:lnTo>
                  <a:pt x="225" y="0"/>
                </a:lnTo>
                <a:lnTo>
                  <a:pt x="233" y="2"/>
                </a:lnTo>
                <a:lnTo>
                  <a:pt x="241" y="4"/>
                </a:lnTo>
                <a:lnTo>
                  <a:pt x="255" y="4"/>
                </a:lnTo>
                <a:lnTo>
                  <a:pt x="265" y="12"/>
                </a:lnTo>
                <a:lnTo>
                  <a:pt x="271" y="16"/>
                </a:lnTo>
                <a:lnTo>
                  <a:pt x="279" y="20"/>
                </a:lnTo>
                <a:lnTo>
                  <a:pt x="279" y="16"/>
                </a:lnTo>
                <a:lnTo>
                  <a:pt x="283" y="16"/>
                </a:lnTo>
                <a:lnTo>
                  <a:pt x="287" y="20"/>
                </a:lnTo>
                <a:lnTo>
                  <a:pt x="293" y="16"/>
                </a:lnTo>
                <a:lnTo>
                  <a:pt x="301" y="16"/>
                </a:lnTo>
                <a:lnTo>
                  <a:pt x="303" y="20"/>
                </a:lnTo>
                <a:lnTo>
                  <a:pt x="305" y="26"/>
                </a:lnTo>
                <a:lnTo>
                  <a:pt x="315" y="34"/>
                </a:lnTo>
                <a:lnTo>
                  <a:pt x="317" y="46"/>
                </a:lnTo>
                <a:lnTo>
                  <a:pt x="317" y="54"/>
                </a:lnTo>
                <a:lnTo>
                  <a:pt x="321" y="58"/>
                </a:lnTo>
                <a:lnTo>
                  <a:pt x="321" y="68"/>
                </a:lnTo>
                <a:lnTo>
                  <a:pt x="313" y="76"/>
                </a:lnTo>
                <a:lnTo>
                  <a:pt x="307" y="86"/>
                </a:lnTo>
                <a:lnTo>
                  <a:pt x="301" y="98"/>
                </a:lnTo>
                <a:lnTo>
                  <a:pt x="295" y="110"/>
                </a:lnTo>
                <a:lnTo>
                  <a:pt x="295" y="132"/>
                </a:lnTo>
                <a:lnTo>
                  <a:pt x="291" y="136"/>
                </a:lnTo>
                <a:lnTo>
                  <a:pt x="287" y="142"/>
                </a:lnTo>
                <a:lnTo>
                  <a:pt x="285" y="148"/>
                </a:lnTo>
                <a:lnTo>
                  <a:pt x="285" y="158"/>
                </a:lnTo>
                <a:lnTo>
                  <a:pt x="287" y="162"/>
                </a:lnTo>
                <a:lnTo>
                  <a:pt x="291" y="164"/>
                </a:lnTo>
                <a:lnTo>
                  <a:pt x="291" y="168"/>
                </a:lnTo>
                <a:lnTo>
                  <a:pt x="289" y="172"/>
                </a:lnTo>
                <a:lnTo>
                  <a:pt x="289" y="176"/>
                </a:lnTo>
                <a:lnTo>
                  <a:pt x="289" y="180"/>
                </a:lnTo>
                <a:lnTo>
                  <a:pt x="291" y="186"/>
                </a:lnTo>
                <a:lnTo>
                  <a:pt x="295" y="194"/>
                </a:lnTo>
                <a:lnTo>
                  <a:pt x="291" y="200"/>
                </a:lnTo>
                <a:lnTo>
                  <a:pt x="291" y="206"/>
                </a:lnTo>
                <a:lnTo>
                  <a:pt x="291" y="210"/>
                </a:lnTo>
                <a:lnTo>
                  <a:pt x="293" y="212"/>
                </a:lnTo>
                <a:lnTo>
                  <a:pt x="295" y="216"/>
                </a:lnTo>
                <a:lnTo>
                  <a:pt x="293" y="220"/>
                </a:lnTo>
                <a:lnTo>
                  <a:pt x="293" y="222"/>
                </a:lnTo>
                <a:lnTo>
                  <a:pt x="293" y="230"/>
                </a:lnTo>
                <a:lnTo>
                  <a:pt x="299" y="234"/>
                </a:lnTo>
                <a:lnTo>
                  <a:pt x="303" y="240"/>
                </a:lnTo>
                <a:lnTo>
                  <a:pt x="309" y="244"/>
                </a:lnTo>
                <a:lnTo>
                  <a:pt x="309" y="250"/>
                </a:lnTo>
                <a:lnTo>
                  <a:pt x="311" y="258"/>
                </a:lnTo>
                <a:lnTo>
                  <a:pt x="313" y="266"/>
                </a:lnTo>
                <a:lnTo>
                  <a:pt x="315" y="268"/>
                </a:lnTo>
                <a:lnTo>
                  <a:pt x="317" y="270"/>
                </a:lnTo>
                <a:lnTo>
                  <a:pt x="315" y="26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41" name="Freeform 450"/>
          <p:cNvSpPr>
            <a:spLocks/>
          </p:cNvSpPr>
          <p:nvPr/>
        </p:nvSpPr>
        <p:spPr bwMode="auto">
          <a:xfrm>
            <a:off x="4930325" y="4052463"/>
            <a:ext cx="287824" cy="497887"/>
          </a:xfrm>
          <a:custGeom>
            <a:avLst/>
            <a:gdLst>
              <a:gd name="T0" fmla="*/ 2147483647 w 186"/>
              <a:gd name="T1" fmla="*/ 2147483647 h 320"/>
              <a:gd name="T2" fmla="*/ 2147483647 w 186"/>
              <a:gd name="T3" fmla="*/ 2147483647 h 320"/>
              <a:gd name="T4" fmla="*/ 2147483647 w 186"/>
              <a:gd name="T5" fmla="*/ 2147483647 h 320"/>
              <a:gd name="T6" fmla="*/ 2147483647 w 186"/>
              <a:gd name="T7" fmla="*/ 2147483647 h 320"/>
              <a:gd name="T8" fmla="*/ 2147483647 w 186"/>
              <a:gd name="T9" fmla="*/ 2147483647 h 320"/>
              <a:gd name="T10" fmla="*/ 2147483647 w 186"/>
              <a:gd name="T11" fmla="*/ 2147483647 h 320"/>
              <a:gd name="T12" fmla="*/ 2147483647 w 186"/>
              <a:gd name="T13" fmla="*/ 2147483647 h 320"/>
              <a:gd name="T14" fmla="*/ 2147483647 w 186"/>
              <a:gd name="T15" fmla="*/ 2147483647 h 320"/>
              <a:gd name="T16" fmla="*/ 2147483647 w 186"/>
              <a:gd name="T17" fmla="*/ 2147483647 h 320"/>
              <a:gd name="T18" fmla="*/ 2147483647 w 186"/>
              <a:gd name="T19" fmla="*/ 2147483647 h 320"/>
              <a:gd name="T20" fmla="*/ 2147483647 w 186"/>
              <a:gd name="T21" fmla="*/ 2147483647 h 320"/>
              <a:gd name="T22" fmla="*/ 2147483647 w 186"/>
              <a:gd name="T23" fmla="*/ 2147483647 h 320"/>
              <a:gd name="T24" fmla="*/ 2147483647 w 186"/>
              <a:gd name="T25" fmla="*/ 2147483647 h 320"/>
              <a:gd name="T26" fmla="*/ 2147483647 w 186"/>
              <a:gd name="T27" fmla="*/ 2147483647 h 320"/>
              <a:gd name="T28" fmla="*/ 2147483647 w 186"/>
              <a:gd name="T29" fmla="*/ 2147483647 h 320"/>
              <a:gd name="T30" fmla="*/ 2147483647 w 186"/>
              <a:gd name="T31" fmla="*/ 2147483647 h 320"/>
              <a:gd name="T32" fmla="*/ 2147483647 w 186"/>
              <a:gd name="T33" fmla="*/ 2147483647 h 320"/>
              <a:gd name="T34" fmla="*/ 2147483647 w 186"/>
              <a:gd name="T35" fmla="*/ 2147483647 h 320"/>
              <a:gd name="T36" fmla="*/ 2147483647 w 186"/>
              <a:gd name="T37" fmla="*/ 2147483647 h 320"/>
              <a:gd name="T38" fmla="*/ 2147483647 w 186"/>
              <a:gd name="T39" fmla="*/ 2147483647 h 320"/>
              <a:gd name="T40" fmla="*/ 2147483647 w 186"/>
              <a:gd name="T41" fmla="*/ 2147483647 h 320"/>
              <a:gd name="T42" fmla="*/ 2147483647 w 186"/>
              <a:gd name="T43" fmla="*/ 2147483647 h 320"/>
              <a:gd name="T44" fmla="*/ 2147483647 w 186"/>
              <a:gd name="T45" fmla="*/ 2147483647 h 320"/>
              <a:gd name="T46" fmla="*/ 2147483647 w 186"/>
              <a:gd name="T47" fmla="*/ 2147483647 h 320"/>
              <a:gd name="T48" fmla="*/ 2147483647 w 186"/>
              <a:gd name="T49" fmla="*/ 2147483647 h 320"/>
              <a:gd name="T50" fmla="*/ 2147483647 w 186"/>
              <a:gd name="T51" fmla="*/ 2147483647 h 320"/>
              <a:gd name="T52" fmla="*/ 2147483647 w 186"/>
              <a:gd name="T53" fmla="*/ 2147483647 h 320"/>
              <a:gd name="T54" fmla="*/ 2147483647 w 186"/>
              <a:gd name="T55" fmla="*/ 2147483647 h 320"/>
              <a:gd name="T56" fmla="*/ 2147483647 w 186"/>
              <a:gd name="T57" fmla="*/ 2147483647 h 320"/>
              <a:gd name="T58" fmla="*/ 2147483647 w 186"/>
              <a:gd name="T59" fmla="*/ 2147483647 h 320"/>
              <a:gd name="T60" fmla="*/ 2147483647 w 186"/>
              <a:gd name="T61" fmla="*/ 2147483647 h 320"/>
              <a:gd name="T62" fmla="*/ 2147483647 w 186"/>
              <a:gd name="T63" fmla="*/ 2147483647 h 320"/>
              <a:gd name="T64" fmla="*/ 2147483647 w 186"/>
              <a:gd name="T65" fmla="*/ 2147483647 h 320"/>
              <a:gd name="T66" fmla="*/ 2147483647 w 186"/>
              <a:gd name="T67" fmla="*/ 2147483647 h 320"/>
              <a:gd name="T68" fmla="*/ 2147483647 w 186"/>
              <a:gd name="T69" fmla="*/ 2147483647 h 320"/>
              <a:gd name="T70" fmla="*/ 2147483647 w 186"/>
              <a:gd name="T71" fmla="*/ 2147483647 h 320"/>
              <a:gd name="T72" fmla="*/ 2147483647 w 186"/>
              <a:gd name="T73" fmla="*/ 2147483647 h 320"/>
              <a:gd name="T74" fmla="*/ 2147483647 w 186"/>
              <a:gd name="T75" fmla="*/ 2147483647 h 320"/>
              <a:gd name="T76" fmla="*/ 2147483647 w 186"/>
              <a:gd name="T77" fmla="*/ 2147483647 h 320"/>
              <a:gd name="T78" fmla="*/ 2147483647 w 186"/>
              <a:gd name="T79" fmla="*/ 2147483647 h 320"/>
              <a:gd name="T80" fmla="*/ 2147483647 w 186"/>
              <a:gd name="T81" fmla="*/ 2147483647 h 320"/>
              <a:gd name="T82" fmla="*/ 2147483647 w 186"/>
              <a:gd name="T83" fmla="*/ 2147483647 h 320"/>
              <a:gd name="T84" fmla="*/ 2147483647 w 186"/>
              <a:gd name="T85" fmla="*/ 2147483647 h 320"/>
              <a:gd name="T86" fmla="*/ 2147483647 w 186"/>
              <a:gd name="T87" fmla="*/ 2147483647 h 320"/>
              <a:gd name="T88" fmla="*/ 0 w 186"/>
              <a:gd name="T89" fmla="*/ 2147483647 h 320"/>
              <a:gd name="T90" fmla="*/ 2147483647 w 186"/>
              <a:gd name="T91" fmla="*/ 2147483647 h 320"/>
              <a:gd name="T92" fmla="*/ 2147483647 w 186"/>
              <a:gd name="T93" fmla="*/ 2147483647 h 320"/>
              <a:gd name="T94" fmla="*/ 2147483647 w 186"/>
              <a:gd name="T95" fmla="*/ 2147483647 h 320"/>
              <a:gd name="T96" fmla="*/ 2147483647 w 186"/>
              <a:gd name="T97" fmla="*/ 2147483647 h 320"/>
              <a:gd name="T98" fmla="*/ 2147483647 w 186"/>
              <a:gd name="T99" fmla="*/ 2147483647 h 320"/>
              <a:gd name="T100" fmla="*/ 2147483647 w 186"/>
              <a:gd name="T101" fmla="*/ 2147483647 h 320"/>
              <a:gd name="T102" fmla="*/ 2147483647 w 186"/>
              <a:gd name="T103" fmla="*/ 2147483647 h 320"/>
              <a:gd name="T104" fmla="*/ 2147483647 w 186"/>
              <a:gd name="T105" fmla="*/ 2147483647 h 320"/>
              <a:gd name="T106" fmla="*/ 2147483647 w 186"/>
              <a:gd name="T107" fmla="*/ 2147483647 h 320"/>
              <a:gd name="T108" fmla="*/ 2147483647 w 186"/>
              <a:gd name="T109" fmla="*/ 2147483647 h 320"/>
              <a:gd name="T110" fmla="*/ 2147483647 w 186"/>
              <a:gd name="T111" fmla="*/ 2147483647 h 320"/>
              <a:gd name="T112" fmla="*/ 2147483647 w 186"/>
              <a:gd name="T113" fmla="*/ 2147483647 h 320"/>
              <a:gd name="T114" fmla="*/ 2147483647 w 186"/>
              <a:gd name="T115" fmla="*/ 2147483647 h 3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
              <a:gd name="T175" fmla="*/ 0 h 320"/>
              <a:gd name="T176" fmla="*/ 186 w 186"/>
              <a:gd name="T177" fmla="*/ 320 h 3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 h="320">
                <a:moveTo>
                  <a:pt x="32" y="320"/>
                </a:moveTo>
                <a:lnTo>
                  <a:pt x="34" y="310"/>
                </a:lnTo>
                <a:lnTo>
                  <a:pt x="34" y="304"/>
                </a:lnTo>
                <a:lnTo>
                  <a:pt x="36" y="296"/>
                </a:lnTo>
                <a:lnTo>
                  <a:pt x="40" y="290"/>
                </a:lnTo>
                <a:lnTo>
                  <a:pt x="46" y="288"/>
                </a:lnTo>
                <a:lnTo>
                  <a:pt x="54" y="284"/>
                </a:lnTo>
                <a:lnTo>
                  <a:pt x="70" y="278"/>
                </a:lnTo>
                <a:lnTo>
                  <a:pt x="76" y="274"/>
                </a:lnTo>
                <a:lnTo>
                  <a:pt x="80" y="268"/>
                </a:lnTo>
                <a:lnTo>
                  <a:pt x="84" y="250"/>
                </a:lnTo>
                <a:lnTo>
                  <a:pt x="84" y="234"/>
                </a:lnTo>
                <a:lnTo>
                  <a:pt x="84" y="226"/>
                </a:lnTo>
                <a:lnTo>
                  <a:pt x="82" y="220"/>
                </a:lnTo>
                <a:lnTo>
                  <a:pt x="78" y="212"/>
                </a:lnTo>
                <a:lnTo>
                  <a:pt x="78" y="208"/>
                </a:lnTo>
                <a:lnTo>
                  <a:pt x="78" y="200"/>
                </a:lnTo>
                <a:lnTo>
                  <a:pt x="74" y="196"/>
                </a:lnTo>
                <a:lnTo>
                  <a:pt x="74" y="192"/>
                </a:lnTo>
                <a:lnTo>
                  <a:pt x="74" y="186"/>
                </a:lnTo>
                <a:lnTo>
                  <a:pt x="76" y="182"/>
                </a:lnTo>
                <a:lnTo>
                  <a:pt x="82" y="174"/>
                </a:lnTo>
                <a:lnTo>
                  <a:pt x="92" y="168"/>
                </a:lnTo>
                <a:lnTo>
                  <a:pt x="100" y="164"/>
                </a:lnTo>
                <a:lnTo>
                  <a:pt x="106" y="160"/>
                </a:lnTo>
                <a:lnTo>
                  <a:pt x="110" y="152"/>
                </a:lnTo>
                <a:lnTo>
                  <a:pt x="116" y="144"/>
                </a:lnTo>
                <a:lnTo>
                  <a:pt x="120" y="138"/>
                </a:lnTo>
                <a:lnTo>
                  <a:pt x="140" y="126"/>
                </a:lnTo>
                <a:lnTo>
                  <a:pt x="160" y="116"/>
                </a:lnTo>
                <a:lnTo>
                  <a:pt x="168" y="108"/>
                </a:lnTo>
                <a:lnTo>
                  <a:pt x="174" y="102"/>
                </a:lnTo>
                <a:lnTo>
                  <a:pt x="180" y="92"/>
                </a:lnTo>
                <a:lnTo>
                  <a:pt x="180" y="82"/>
                </a:lnTo>
                <a:lnTo>
                  <a:pt x="180" y="72"/>
                </a:lnTo>
                <a:lnTo>
                  <a:pt x="182" y="60"/>
                </a:lnTo>
                <a:lnTo>
                  <a:pt x="182" y="54"/>
                </a:lnTo>
                <a:lnTo>
                  <a:pt x="186" y="52"/>
                </a:lnTo>
                <a:lnTo>
                  <a:pt x="184" y="24"/>
                </a:lnTo>
                <a:lnTo>
                  <a:pt x="184" y="12"/>
                </a:lnTo>
                <a:lnTo>
                  <a:pt x="186" y="0"/>
                </a:lnTo>
                <a:lnTo>
                  <a:pt x="178" y="2"/>
                </a:lnTo>
                <a:lnTo>
                  <a:pt x="170" y="4"/>
                </a:lnTo>
                <a:lnTo>
                  <a:pt x="164" y="8"/>
                </a:lnTo>
                <a:lnTo>
                  <a:pt x="154" y="12"/>
                </a:lnTo>
                <a:lnTo>
                  <a:pt x="140" y="16"/>
                </a:lnTo>
                <a:lnTo>
                  <a:pt x="134" y="18"/>
                </a:lnTo>
                <a:lnTo>
                  <a:pt x="132" y="20"/>
                </a:lnTo>
                <a:lnTo>
                  <a:pt x="130" y="22"/>
                </a:lnTo>
                <a:lnTo>
                  <a:pt x="126" y="22"/>
                </a:lnTo>
                <a:lnTo>
                  <a:pt x="122" y="22"/>
                </a:lnTo>
                <a:lnTo>
                  <a:pt x="120" y="20"/>
                </a:lnTo>
                <a:lnTo>
                  <a:pt x="116" y="20"/>
                </a:lnTo>
                <a:lnTo>
                  <a:pt x="114" y="22"/>
                </a:lnTo>
                <a:lnTo>
                  <a:pt x="112" y="24"/>
                </a:lnTo>
                <a:lnTo>
                  <a:pt x="108" y="24"/>
                </a:lnTo>
                <a:lnTo>
                  <a:pt x="80" y="22"/>
                </a:lnTo>
                <a:lnTo>
                  <a:pt x="76" y="30"/>
                </a:lnTo>
                <a:lnTo>
                  <a:pt x="74" y="40"/>
                </a:lnTo>
                <a:lnTo>
                  <a:pt x="76" y="46"/>
                </a:lnTo>
                <a:lnTo>
                  <a:pt x="78" y="52"/>
                </a:lnTo>
                <a:lnTo>
                  <a:pt x="86" y="62"/>
                </a:lnTo>
                <a:lnTo>
                  <a:pt x="94" y="74"/>
                </a:lnTo>
                <a:lnTo>
                  <a:pt x="98" y="80"/>
                </a:lnTo>
                <a:lnTo>
                  <a:pt x="98" y="86"/>
                </a:lnTo>
                <a:lnTo>
                  <a:pt x="98" y="96"/>
                </a:lnTo>
                <a:lnTo>
                  <a:pt x="96" y="102"/>
                </a:lnTo>
                <a:lnTo>
                  <a:pt x="94" y="108"/>
                </a:lnTo>
                <a:lnTo>
                  <a:pt x="92" y="110"/>
                </a:lnTo>
                <a:lnTo>
                  <a:pt x="88" y="114"/>
                </a:lnTo>
                <a:lnTo>
                  <a:pt x="86" y="116"/>
                </a:lnTo>
                <a:lnTo>
                  <a:pt x="84" y="118"/>
                </a:lnTo>
                <a:lnTo>
                  <a:pt x="84" y="128"/>
                </a:lnTo>
                <a:lnTo>
                  <a:pt x="82" y="124"/>
                </a:lnTo>
                <a:lnTo>
                  <a:pt x="76" y="120"/>
                </a:lnTo>
                <a:lnTo>
                  <a:pt x="72" y="116"/>
                </a:lnTo>
                <a:lnTo>
                  <a:pt x="70" y="108"/>
                </a:lnTo>
                <a:lnTo>
                  <a:pt x="72" y="98"/>
                </a:lnTo>
                <a:lnTo>
                  <a:pt x="74" y="90"/>
                </a:lnTo>
                <a:lnTo>
                  <a:pt x="74" y="78"/>
                </a:lnTo>
                <a:lnTo>
                  <a:pt x="66" y="78"/>
                </a:lnTo>
                <a:lnTo>
                  <a:pt x="60" y="78"/>
                </a:lnTo>
                <a:lnTo>
                  <a:pt x="56" y="76"/>
                </a:lnTo>
                <a:lnTo>
                  <a:pt x="54" y="70"/>
                </a:lnTo>
                <a:lnTo>
                  <a:pt x="46" y="70"/>
                </a:lnTo>
                <a:lnTo>
                  <a:pt x="36" y="76"/>
                </a:lnTo>
                <a:lnTo>
                  <a:pt x="24" y="78"/>
                </a:lnTo>
                <a:lnTo>
                  <a:pt x="12" y="82"/>
                </a:lnTo>
                <a:lnTo>
                  <a:pt x="6" y="86"/>
                </a:lnTo>
                <a:lnTo>
                  <a:pt x="0" y="90"/>
                </a:lnTo>
                <a:lnTo>
                  <a:pt x="2" y="106"/>
                </a:lnTo>
                <a:lnTo>
                  <a:pt x="18" y="110"/>
                </a:lnTo>
                <a:lnTo>
                  <a:pt x="32" y="114"/>
                </a:lnTo>
                <a:lnTo>
                  <a:pt x="38" y="118"/>
                </a:lnTo>
                <a:lnTo>
                  <a:pt x="42" y="124"/>
                </a:lnTo>
                <a:lnTo>
                  <a:pt x="46" y="130"/>
                </a:lnTo>
                <a:lnTo>
                  <a:pt x="46" y="138"/>
                </a:lnTo>
                <a:lnTo>
                  <a:pt x="46" y="146"/>
                </a:lnTo>
                <a:lnTo>
                  <a:pt x="44" y="154"/>
                </a:lnTo>
                <a:lnTo>
                  <a:pt x="42" y="160"/>
                </a:lnTo>
                <a:lnTo>
                  <a:pt x="42" y="170"/>
                </a:lnTo>
                <a:lnTo>
                  <a:pt x="42" y="182"/>
                </a:lnTo>
                <a:lnTo>
                  <a:pt x="40" y="192"/>
                </a:lnTo>
                <a:lnTo>
                  <a:pt x="38" y="202"/>
                </a:lnTo>
                <a:lnTo>
                  <a:pt x="32" y="212"/>
                </a:lnTo>
                <a:lnTo>
                  <a:pt x="20" y="224"/>
                </a:lnTo>
                <a:lnTo>
                  <a:pt x="14" y="234"/>
                </a:lnTo>
                <a:lnTo>
                  <a:pt x="14" y="244"/>
                </a:lnTo>
                <a:lnTo>
                  <a:pt x="18" y="252"/>
                </a:lnTo>
                <a:lnTo>
                  <a:pt x="22" y="260"/>
                </a:lnTo>
                <a:lnTo>
                  <a:pt x="24" y="270"/>
                </a:lnTo>
                <a:lnTo>
                  <a:pt x="22" y="278"/>
                </a:lnTo>
                <a:lnTo>
                  <a:pt x="20" y="284"/>
                </a:lnTo>
                <a:lnTo>
                  <a:pt x="20" y="320"/>
                </a:lnTo>
                <a:lnTo>
                  <a:pt x="30" y="320"/>
                </a:lnTo>
                <a:lnTo>
                  <a:pt x="32" y="32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2" name="Freeform 451"/>
          <p:cNvSpPr>
            <a:spLocks/>
          </p:cNvSpPr>
          <p:nvPr/>
        </p:nvSpPr>
        <p:spPr bwMode="auto">
          <a:xfrm>
            <a:off x="4553820" y="4404096"/>
            <a:ext cx="427847" cy="392086"/>
          </a:xfrm>
          <a:custGeom>
            <a:avLst/>
            <a:gdLst>
              <a:gd name="T0" fmla="*/ 2147483647 w 275"/>
              <a:gd name="T1" fmla="*/ 2147483647 h 252"/>
              <a:gd name="T2" fmla="*/ 2147483647 w 275"/>
              <a:gd name="T3" fmla="*/ 2147483647 h 252"/>
              <a:gd name="T4" fmla="*/ 2147483647 w 275"/>
              <a:gd name="T5" fmla="*/ 2147483647 h 252"/>
              <a:gd name="T6" fmla="*/ 2147483647 w 275"/>
              <a:gd name="T7" fmla="*/ 2147483647 h 252"/>
              <a:gd name="T8" fmla="*/ 2147483647 w 275"/>
              <a:gd name="T9" fmla="*/ 2147483647 h 252"/>
              <a:gd name="T10" fmla="*/ 2147483647 w 275"/>
              <a:gd name="T11" fmla="*/ 2147483647 h 252"/>
              <a:gd name="T12" fmla="*/ 2147483647 w 275"/>
              <a:gd name="T13" fmla="*/ 2147483647 h 252"/>
              <a:gd name="T14" fmla="*/ 2147483647 w 275"/>
              <a:gd name="T15" fmla="*/ 2147483647 h 252"/>
              <a:gd name="T16" fmla="*/ 2147483647 w 275"/>
              <a:gd name="T17" fmla="*/ 2147483647 h 252"/>
              <a:gd name="T18" fmla="*/ 2147483647 w 275"/>
              <a:gd name="T19" fmla="*/ 2147483647 h 252"/>
              <a:gd name="T20" fmla="*/ 2147483647 w 275"/>
              <a:gd name="T21" fmla="*/ 2147483647 h 252"/>
              <a:gd name="T22" fmla="*/ 2147483647 w 275"/>
              <a:gd name="T23" fmla="*/ 2147483647 h 252"/>
              <a:gd name="T24" fmla="*/ 2147483647 w 275"/>
              <a:gd name="T25" fmla="*/ 2147483647 h 252"/>
              <a:gd name="T26" fmla="*/ 2147483647 w 275"/>
              <a:gd name="T27" fmla="*/ 2147483647 h 252"/>
              <a:gd name="T28" fmla="*/ 2147483647 w 275"/>
              <a:gd name="T29" fmla="*/ 2147483647 h 252"/>
              <a:gd name="T30" fmla="*/ 2147483647 w 275"/>
              <a:gd name="T31" fmla="*/ 2147483647 h 252"/>
              <a:gd name="T32" fmla="*/ 2147483647 w 275"/>
              <a:gd name="T33" fmla="*/ 2147483647 h 252"/>
              <a:gd name="T34" fmla="*/ 2147483647 w 275"/>
              <a:gd name="T35" fmla="*/ 2147483647 h 252"/>
              <a:gd name="T36" fmla="*/ 2147483647 w 275"/>
              <a:gd name="T37" fmla="*/ 2147483647 h 252"/>
              <a:gd name="T38" fmla="*/ 2147483647 w 275"/>
              <a:gd name="T39" fmla="*/ 2147483647 h 252"/>
              <a:gd name="T40" fmla="*/ 2147483647 w 275"/>
              <a:gd name="T41" fmla="*/ 2147483647 h 252"/>
              <a:gd name="T42" fmla="*/ 2147483647 w 275"/>
              <a:gd name="T43" fmla="*/ 2147483647 h 252"/>
              <a:gd name="T44" fmla="*/ 0 w 275"/>
              <a:gd name="T45" fmla="*/ 2147483647 h 252"/>
              <a:gd name="T46" fmla="*/ 2147483647 w 275"/>
              <a:gd name="T47" fmla="*/ 2147483647 h 252"/>
              <a:gd name="T48" fmla="*/ 2147483647 w 275"/>
              <a:gd name="T49" fmla="*/ 2147483647 h 252"/>
              <a:gd name="T50" fmla="*/ 2147483647 w 275"/>
              <a:gd name="T51" fmla="*/ 2147483647 h 252"/>
              <a:gd name="T52" fmla="*/ 2147483647 w 275"/>
              <a:gd name="T53" fmla="*/ 2147483647 h 252"/>
              <a:gd name="T54" fmla="*/ 2147483647 w 275"/>
              <a:gd name="T55" fmla="*/ 2147483647 h 252"/>
              <a:gd name="T56" fmla="*/ 2147483647 w 275"/>
              <a:gd name="T57" fmla="*/ 2147483647 h 252"/>
              <a:gd name="T58" fmla="*/ 2147483647 w 275"/>
              <a:gd name="T59" fmla="*/ 2147483647 h 252"/>
              <a:gd name="T60" fmla="*/ 2147483647 w 275"/>
              <a:gd name="T61" fmla="*/ 2147483647 h 252"/>
              <a:gd name="T62" fmla="*/ 2147483647 w 275"/>
              <a:gd name="T63" fmla="*/ 2147483647 h 252"/>
              <a:gd name="T64" fmla="*/ 2147483647 w 275"/>
              <a:gd name="T65" fmla="*/ 2147483647 h 252"/>
              <a:gd name="T66" fmla="*/ 2147483647 w 275"/>
              <a:gd name="T67" fmla="*/ 2147483647 h 252"/>
              <a:gd name="T68" fmla="*/ 2147483647 w 275"/>
              <a:gd name="T69" fmla="*/ 2147483647 h 252"/>
              <a:gd name="T70" fmla="*/ 2147483647 w 275"/>
              <a:gd name="T71" fmla="*/ 2147483647 h 252"/>
              <a:gd name="T72" fmla="*/ 2147483647 w 275"/>
              <a:gd name="T73" fmla="*/ 2147483647 h 252"/>
              <a:gd name="T74" fmla="*/ 2147483647 w 275"/>
              <a:gd name="T75" fmla="*/ 2147483647 h 252"/>
              <a:gd name="T76" fmla="*/ 2147483647 w 275"/>
              <a:gd name="T77" fmla="*/ 2147483647 h 252"/>
              <a:gd name="T78" fmla="*/ 2147483647 w 275"/>
              <a:gd name="T79" fmla="*/ 2147483647 h 252"/>
              <a:gd name="T80" fmla="*/ 2147483647 w 275"/>
              <a:gd name="T81" fmla="*/ 2147483647 h 252"/>
              <a:gd name="T82" fmla="*/ 2147483647 w 275"/>
              <a:gd name="T83" fmla="*/ 2147483647 h 252"/>
              <a:gd name="T84" fmla="*/ 2147483647 w 275"/>
              <a:gd name="T85" fmla="*/ 2147483647 h 252"/>
              <a:gd name="T86" fmla="*/ 2147483647 w 275"/>
              <a:gd name="T87" fmla="*/ 2147483647 h 252"/>
              <a:gd name="T88" fmla="*/ 2147483647 w 275"/>
              <a:gd name="T89" fmla="*/ 2147483647 h 252"/>
              <a:gd name="T90" fmla="*/ 2147483647 w 275"/>
              <a:gd name="T91" fmla="*/ 2147483647 h 252"/>
              <a:gd name="T92" fmla="*/ 2147483647 w 275"/>
              <a:gd name="T93" fmla="*/ 2147483647 h 252"/>
              <a:gd name="T94" fmla="*/ 2147483647 w 275"/>
              <a:gd name="T95" fmla="*/ 2147483647 h 252"/>
              <a:gd name="T96" fmla="*/ 2147483647 w 275"/>
              <a:gd name="T97" fmla="*/ 2147483647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52"/>
              <a:gd name="T149" fmla="*/ 275 w 275"/>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52">
                <a:moveTo>
                  <a:pt x="273" y="94"/>
                </a:moveTo>
                <a:lnTo>
                  <a:pt x="271" y="100"/>
                </a:lnTo>
                <a:lnTo>
                  <a:pt x="273" y="106"/>
                </a:lnTo>
                <a:lnTo>
                  <a:pt x="275" y="108"/>
                </a:lnTo>
                <a:lnTo>
                  <a:pt x="275" y="112"/>
                </a:lnTo>
                <a:lnTo>
                  <a:pt x="275" y="116"/>
                </a:lnTo>
                <a:lnTo>
                  <a:pt x="273" y="122"/>
                </a:lnTo>
                <a:lnTo>
                  <a:pt x="267" y="128"/>
                </a:lnTo>
                <a:lnTo>
                  <a:pt x="253" y="136"/>
                </a:lnTo>
                <a:lnTo>
                  <a:pt x="243" y="146"/>
                </a:lnTo>
                <a:lnTo>
                  <a:pt x="235" y="158"/>
                </a:lnTo>
                <a:lnTo>
                  <a:pt x="221" y="182"/>
                </a:lnTo>
                <a:lnTo>
                  <a:pt x="205" y="202"/>
                </a:lnTo>
                <a:lnTo>
                  <a:pt x="195" y="212"/>
                </a:lnTo>
                <a:lnTo>
                  <a:pt x="185" y="220"/>
                </a:lnTo>
                <a:lnTo>
                  <a:pt x="175" y="222"/>
                </a:lnTo>
                <a:lnTo>
                  <a:pt x="167" y="224"/>
                </a:lnTo>
                <a:lnTo>
                  <a:pt x="157" y="228"/>
                </a:lnTo>
                <a:lnTo>
                  <a:pt x="147" y="232"/>
                </a:lnTo>
                <a:lnTo>
                  <a:pt x="141" y="236"/>
                </a:lnTo>
                <a:lnTo>
                  <a:pt x="135" y="238"/>
                </a:lnTo>
                <a:lnTo>
                  <a:pt x="121" y="238"/>
                </a:lnTo>
                <a:lnTo>
                  <a:pt x="105" y="236"/>
                </a:lnTo>
                <a:lnTo>
                  <a:pt x="89" y="236"/>
                </a:lnTo>
                <a:lnTo>
                  <a:pt x="87" y="240"/>
                </a:lnTo>
                <a:lnTo>
                  <a:pt x="83" y="244"/>
                </a:lnTo>
                <a:lnTo>
                  <a:pt x="72" y="244"/>
                </a:lnTo>
                <a:lnTo>
                  <a:pt x="62" y="244"/>
                </a:lnTo>
                <a:lnTo>
                  <a:pt x="54" y="248"/>
                </a:lnTo>
                <a:lnTo>
                  <a:pt x="48" y="252"/>
                </a:lnTo>
                <a:lnTo>
                  <a:pt x="30" y="236"/>
                </a:lnTo>
                <a:lnTo>
                  <a:pt x="22" y="226"/>
                </a:lnTo>
                <a:lnTo>
                  <a:pt x="20" y="220"/>
                </a:lnTo>
                <a:lnTo>
                  <a:pt x="22" y="216"/>
                </a:lnTo>
                <a:lnTo>
                  <a:pt x="22" y="214"/>
                </a:lnTo>
                <a:lnTo>
                  <a:pt x="22" y="216"/>
                </a:lnTo>
                <a:lnTo>
                  <a:pt x="24" y="208"/>
                </a:lnTo>
                <a:lnTo>
                  <a:pt x="26" y="198"/>
                </a:lnTo>
                <a:lnTo>
                  <a:pt x="24" y="192"/>
                </a:lnTo>
                <a:lnTo>
                  <a:pt x="20" y="186"/>
                </a:lnTo>
                <a:lnTo>
                  <a:pt x="16" y="182"/>
                </a:lnTo>
                <a:lnTo>
                  <a:pt x="16" y="178"/>
                </a:lnTo>
                <a:lnTo>
                  <a:pt x="14" y="162"/>
                </a:lnTo>
                <a:lnTo>
                  <a:pt x="10" y="150"/>
                </a:lnTo>
                <a:lnTo>
                  <a:pt x="6" y="142"/>
                </a:lnTo>
                <a:lnTo>
                  <a:pt x="0" y="132"/>
                </a:lnTo>
                <a:lnTo>
                  <a:pt x="4" y="126"/>
                </a:lnTo>
                <a:lnTo>
                  <a:pt x="6" y="122"/>
                </a:lnTo>
                <a:lnTo>
                  <a:pt x="10" y="122"/>
                </a:lnTo>
                <a:lnTo>
                  <a:pt x="14" y="130"/>
                </a:lnTo>
                <a:lnTo>
                  <a:pt x="20" y="134"/>
                </a:lnTo>
                <a:lnTo>
                  <a:pt x="26" y="136"/>
                </a:lnTo>
                <a:lnTo>
                  <a:pt x="34" y="136"/>
                </a:lnTo>
                <a:lnTo>
                  <a:pt x="44" y="136"/>
                </a:lnTo>
                <a:lnTo>
                  <a:pt x="50" y="132"/>
                </a:lnTo>
                <a:lnTo>
                  <a:pt x="54" y="128"/>
                </a:lnTo>
                <a:lnTo>
                  <a:pt x="60" y="124"/>
                </a:lnTo>
                <a:lnTo>
                  <a:pt x="60" y="58"/>
                </a:lnTo>
                <a:lnTo>
                  <a:pt x="64" y="60"/>
                </a:lnTo>
                <a:lnTo>
                  <a:pt x="72" y="70"/>
                </a:lnTo>
                <a:lnTo>
                  <a:pt x="74" y="74"/>
                </a:lnTo>
                <a:lnTo>
                  <a:pt x="74" y="80"/>
                </a:lnTo>
                <a:lnTo>
                  <a:pt x="72" y="88"/>
                </a:lnTo>
                <a:lnTo>
                  <a:pt x="70" y="96"/>
                </a:lnTo>
                <a:lnTo>
                  <a:pt x="89" y="96"/>
                </a:lnTo>
                <a:lnTo>
                  <a:pt x="97" y="90"/>
                </a:lnTo>
                <a:lnTo>
                  <a:pt x="105" y="78"/>
                </a:lnTo>
                <a:lnTo>
                  <a:pt x="113" y="68"/>
                </a:lnTo>
                <a:lnTo>
                  <a:pt x="119" y="64"/>
                </a:lnTo>
                <a:lnTo>
                  <a:pt x="125" y="66"/>
                </a:lnTo>
                <a:lnTo>
                  <a:pt x="131" y="70"/>
                </a:lnTo>
                <a:lnTo>
                  <a:pt x="135" y="74"/>
                </a:lnTo>
                <a:lnTo>
                  <a:pt x="141" y="76"/>
                </a:lnTo>
                <a:lnTo>
                  <a:pt x="149" y="74"/>
                </a:lnTo>
                <a:lnTo>
                  <a:pt x="153" y="70"/>
                </a:lnTo>
                <a:lnTo>
                  <a:pt x="157" y="64"/>
                </a:lnTo>
                <a:lnTo>
                  <a:pt x="159" y="58"/>
                </a:lnTo>
                <a:lnTo>
                  <a:pt x="163" y="54"/>
                </a:lnTo>
                <a:lnTo>
                  <a:pt x="165" y="52"/>
                </a:lnTo>
                <a:lnTo>
                  <a:pt x="169" y="50"/>
                </a:lnTo>
                <a:lnTo>
                  <a:pt x="173" y="48"/>
                </a:lnTo>
                <a:lnTo>
                  <a:pt x="185" y="34"/>
                </a:lnTo>
                <a:lnTo>
                  <a:pt x="197" y="20"/>
                </a:lnTo>
                <a:lnTo>
                  <a:pt x="203" y="12"/>
                </a:lnTo>
                <a:lnTo>
                  <a:pt x="209" y="6"/>
                </a:lnTo>
                <a:lnTo>
                  <a:pt x="217" y="2"/>
                </a:lnTo>
                <a:lnTo>
                  <a:pt x="225" y="0"/>
                </a:lnTo>
                <a:lnTo>
                  <a:pt x="233" y="2"/>
                </a:lnTo>
                <a:lnTo>
                  <a:pt x="239" y="4"/>
                </a:lnTo>
                <a:lnTo>
                  <a:pt x="245" y="6"/>
                </a:lnTo>
                <a:lnTo>
                  <a:pt x="255" y="8"/>
                </a:lnTo>
                <a:lnTo>
                  <a:pt x="255" y="18"/>
                </a:lnTo>
                <a:lnTo>
                  <a:pt x="259" y="26"/>
                </a:lnTo>
                <a:lnTo>
                  <a:pt x="263" y="34"/>
                </a:lnTo>
                <a:lnTo>
                  <a:pt x="265" y="44"/>
                </a:lnTo>
                <a:lnTo>
                  <a:pt x="263" y="52"/>
                </a:lnTo>
                <a:lnTo>
                  <a:pt x="261" y="58"/>
                </a:lnTo>
                <a:lnTo>
                  <a:pt x="261" y="94"/>
                </a:lnTo>
                <a:lnTo>
                  <a:pt x="273" y="9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3" name="Freeform 452"/>
          <p:cNvSpPr>
            <a:spLocks/>
          </p:cNvSpPr>
          <p:nvPr/>
        </p:nvSpPr>
        <p:spPr bwMode="auto">
          <a:xfrm>
            <a:off x="4801193" y="4208054"/>
            <a:ext cx="199143" cy="208490"/>
          </a:xfrm>
          <a:custGeom>
            <a:avLst/>
            <a:gdLst>
              <a:gd name="T0" fmla="*/ 2147483647 w 128"/>
              <a:gd name="T1" fmla="*/ 0 h 134"/>
              <a:gd name="T2" fmla="*/ 2147483647 w 128"/>
              <a:gd name="T3" fmla="*/ 2147483647 h 134"/>
              <a:gd name="T4" fmla="*/ 2147483647 w 128"/>
              <a:gd name="T5" fmla="*/ 2147483647 h 134"/>
              <a:gd name="T6" fmla="*/ 2147483647 w 128"/>
              <a:gd name="T7" fmla="*/ 2147483647 h 134"/>
              <a:gd name="T8" fmla="*/ 2147483647 w 128"/>
              <a:gd name="T9" fmla="*/ 2147483647 h 134"/>
              <a:gd name="T10" fmla="*/ 2147483647 w 128"/>
              <a:gd name="T11" fmla="*/ 2147483647 h 134"/>
              <a:gd name="T12" fmla="*/ 2147483647 w 128"/>
              <a:gd name="T13" fmla="*/ 2147483647 h 134"/>
              <a:gd name="T14" fmla="*/ 2147483647 w 128"/>
              <a:gd name="T15" fmla="*/ 2147483647 h 134"/>
              <a:gd name="T16" fmla="*/ 2147483647 w 128"/>
              <a:gd name="T17" fmla="*/ 2147483647 h 134"/>
              <a:gd name="T18" fmla="*/ 2147483647 w 128"/>
              <a:gd name="T19" fmla="*/ 2147483647 h 134"/>
              <a:gd name="T20" fmla="*/ 2147483647 w 128"/>
              <a:gd name="T21" fmla="*/ 2147483647 h 134"/>
              <a:gd name="T22" fmla="*/ 2147483647 w 128"/>
              <a:gd name="T23" fmla="*/ 2147483647 h 134"/>
              <a:gd name="T24" fmla="*/ 2147483647 w 128"/>
              <a:gd name="T25" fmla="*/ 2147483647 h 134"/>
              <a:gd name="T26" fmla="*/ 2147483647 w 128"/>
              <a:gd name="T27" fmla="*/ 2147483647 h 134"/>
              <a:gd name="T28" fmla="*/ 2147483647 w 128"/>
              <a:gd name="T29" fmla="*/ 2147483647 h 134"/>
              <a:gd name="T30" fmla="*/ 2147483647 w 128"/>
              <a:gd name="T31" fmla="*/ 2147483647 h 134"/>
              <a:gd name="T32" fmla="*/ 2147483647 w 128"/>
              <a:gd name="T33" fmla="*/ 2147483647 h 134"/>
              <a:gd name="T34" fmla="*/ 2147483647 w 128"/>
              <a:gd name="T35" fmla="*/ 2147483647 h 134"/>
              <a:gd name="T36" fmla="*/ 2147483647 w 128"/>
              <a:gd name="T37" fmla="*/ 2147483647 h 134"/>
              <a:gd name="T38" fmla="*/ 2147483647 w 128"/>
              <a:gd name="T39" fmla="*/ 2147483647 h 134"/>
              <a:gd name="T40" fmla="*/ 2147483647 w 128"/>
              <a:gd name="T41" fmla="*/ 2147483647 h 134"/>
              <a:gd name="T42" fmla="*/ 2147483647 w 128"/>
              <a:gd name="T43" fmla="*/ 2147483647 h 134"/>
              <a:gd name="T44" fmla="*/ 2147483647 w 128"/>
              <a:gd name="T45" fmla="*/ 2147483647 h 134"/>
              <a:gd name="T46" fmla="*/ 2147483647 w 128"/>
              <a:gd name="T47" fmla="*/ 2147483647 h 134"/>
              <a:gd name="T48" fmla="*/ 2147483647 w 128"/>
              <a:gd name="T49" fmla="*/ 2147483647 h 134"/>
              <a:gd name="T50" fmla="*/ 2147483647 w 128"/>
              <a:gd name="T51" fmla="*/ 2147483647 h 134"/>
              <a:gd name="T52" fmla="*/ 2147483647 w 128"/>
              <a:gd name="T53" fmla="*/ 2147483647 h 134"/>
              <a:gd name="T54" fmla="*/ 2147483647 w 128"/>
              <a:gd name="T55" fmla="*/ 2147483647 h 134"/>
              <a:gd name="T56" fmla="*/ 2147483647 w 128"/>
              <a:gd name="T57" fmla="*/ 2147483647 h 134"/>
              <a:gd name="T58" fmla="*/ 2147483647 w 128"/>
              <a:gd name="T59" fmla="*/ 2147483647 h 134"/>
              <a:gd name="T60" fmla="*/ 2147483647 w 128"/>
              <a:gd name="T61" fmla="*/ 2147483647 h 134"/>
              <a:gd name="T62" fmla="*/ 2147483647 w 128"/>
              <a:gd name="T63" fmla="*/ 2147483647 h 134"/>
              <a:gd name="T64" fmla="*/ 2147483647 w 128"/>
              <a:gd name="T65" fmla="*/ 2147483647 h 134"/>
              <a:gd name="T66" fmla="*/ 2147483647 w 128"/>
              <a:gd name="T67" fmla="*/ 2147483647 h 134"/>
              <a:gd name="T68" fmla="*/ 2147483647 w 128"/>
              <a:gd name="T69" fmla="*/ 2147483647 h 134"/>
              <a:gd name="T70" fmla="*/ 2147483647 w 128"/>
              <a:gd name="T71" fmla="*/ 2147483647 h 134"/>
              <a:gd name="T72" fmla="*/ 2147483647 w 128"/>
              <a:gd name="T73" fmla="*/ 2147483647 h 134"/>
              <a:gd name="T74" fmla="*/ 2147483647 w 128"/>
              <a:gd name="T75" fmla="*/ 2147483647 h 134"/>
              <a:gd name="T76" fmla="*/ 2147483647 w 128"/>
              <a:gd name="T77" fmla="*/ 2147483647 h 134"/>
              <a:gd name="T78" fmla="*/ 0 w 128"/>
              <a:gd name="T79" fmla="*/ 2147483647 h 134"/>
              <a:gd name="T80" fmla="*/ 0 w 128"/>
              <a:gd name="T81" fmla="*/ 2147483647 h 134"/>
              <a:gd name="T82" fmla="*/ 2147483647 w 128"/>
              <a:gd name="T83" fmla="*/ 2147483647 h 134"/>
              <a:gd name="T84" fmla="*/ 2147483647 w 128"/>
              <a:gd name="T85" fmla="*/ 2147483647 h 134"/>
              <a:gd name="T86" fmla="*/ 2147483647 w 128"/>
              <a:gd name="T87" fmla="*/ 2147483647 h 134"/>
              <a:gd name="T88" fmla="*/ 2147483647 w 128"/>
              <a:gd name="T89" fmla="*/ 2147483647 h 134"/>
              <a:gd name="T90" fmla="*/ 2147483647 w 128"/>
              <a:gd name="T91" fmla="*/ 2147483647 h 134"/>
              <a:gd name="T92" fmla="*/ 2147483647 w 128"/>
              <a:gd name="T93" fmla="*/ 2147483647 h 134"/>
              <a:gd name="T94" fmla="*/ 2147483647 w 128"/>
              <a:gd name="T95" fmla="*/ 2147483647 h 134"/>
              <a:gd name="T96" fmla="*/ 2147483647 w 128"/>
              <a:gd name="T97" fmla="*/ 2147483647 h 134"/>
              <a:gd name="T98" fmla="*/ 2147483647 w 128"/>
              <a:gd name="T99" fmla="*/ 2147483647 h 134"/>
              <a:gd name="T100" fmla="*/ 2147483647 w 128"/>
              <a:gd name="T101" fmla="*/ 2147483647 h 134"/>
              <a:gd name="T102" fmla="*/ 2147483647 w 128"/>
              <a:gd name="T103" fmla="*/ 2147483647 h 134"/>
              <a:gd name="T104" fmla="*/ 2147483647 w 128"/>
              <a:gd name="T105" fmla="*/ 2147483647 h 134"/>
              <a:gd name="T106" fmla="*/ 2147483647 w 128"/>
              <a:gd name="T107" fmla="*/ 0 h 134"/>
              <a:gd name="T108" fmla="*/ 2147483647 w 128"/>
              <a:gd name="T109" fmla="*/ 0 h 134"/>
              <a:gd name="T110" fmla="*/ 2147483647 w 128"/>
              <a:gd name="T111" fmla="*/ 0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34"/>
              <a:gd name="T170" fmla="*/ 128 w 128"/>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34">
                <a:moveTo>
                  <a:pt x="84" y="0"/>
                </a:moveTo>
                <a:lnTo>
                  <a:pt x="84" y="6"/>
                </a:lnTo>
                <a:lnTo>
                  <a:pt x="100" y="10"/>
                </a:lnTo>
                <a:lnTo>
                  <a:pt x="114" y="14"/>
                </a:lnTo>
                <a:lnTo>
                  <a:pt x="120" y="18"/>
                </a:lnTo>
                <a:lnTo>
                  <a:pt x="124" y="24"/>
                </a:lnTo>
                <a:lnTo>
                  <a:pt x="128" y="30"/>
                </a:lnTo>
                <a:lnTo>
                  <a:pt x="128" y="38"/>
                </a:lnTo>
                <a:lnTo>
                  <a:pt x="128" y="46"/>
                </a:lnTo>
                <a:lnTo>
                  <a:pt x="126" y="54"/>
                </a:lnTo>
                <a:lnTo>
                  <a:pt x="124" y="60"/>
                </a:lnTo>
                <a:lnTo>
                  <a:pt x="124" y="70"/>
                </a:lnTo>
                <a:lnTo>
                  <a:pt x="124" y="82"/>
                </a:lnTo>
                <a:lnTo>
                  <a:pt x="122" y="92"/>
                </a:lnTo>
                <a:lnTo>
                  <a:pt x="120" y="102"/>
                </a:lnTo>
                <a:lnTo>
                  <a:pt x="114" y="112"/>
                </a:lnTo>
                <a:lnTo>
                  <a:pt x="102" y="124"/>
                </a:lnTo>
                <a:lnTo>
                  <a:pt x="96" y="134"/>
                </a:lnTo>
                <a:lnTo>
                  <a:pt x="86" y="132"/>
                </a:lnTo>
                <a:lnTo>
                  <a:pt x="80" y="130"/>
                </a:lnTo>
                <a:lnTo>
                  <a:pt x="74" y="128"/>
                </a:lnTo>
                <a:lnTo>
                  <a:pt x="66" y="126"/>
                </a:lnTo>
                <a:lnTo>
                  <a:pt x="58" y="128"/>
                </a:lnTo>
                <a:lnTo>
                  <a:pt x="54" y="122"/>
                </a:lnTo>
                <a:lnTo>
                  <a:pt x="50" y="122"/>
                </a:lnTo>
                <a:lnTo>
                  <a:pt x="46" y="120"/>
                </a:lnTo>
                <a:lnTo>
                  <a:pt x="40" y="118"/>
                </a:lnTo>
                <a:lnTo>
                  <a:pt x="36" y="116"/>
                </a:lnTo>
                <a:lnTo>
                  <a:pt x="36" y="110"/>
                </a:lnTo>
                <a:lnTo>
                  <a:pt x="34" y="98"/>
                </a:lnTo>
                <a:lnTo>
                  <a:pt x="32" y="92"/>
                </a:lnTo>
                <a:lnTo>
                  <a:pt x="28" y="88"/>
                </a:lnTo>
                <a:lnTo>
                  <a:pt x="20" y="82"/>
                </a:lnTo>
                <a:lnTo>
                  <a:pt x="12" y="76"/>
                </a:lnTo>
                <a:lnTo>
                  <a:pt x="8" y="70"/>
                </a:lnTo>
                <a:lnTo>
                  <a:pt x="6" y="66"/>
                </a:lnTo>
                <a:lnTo>
                  <a:pt x="8" y="64"/>
                </a:lnTo>
                <a:lnTo>
                  <a:pt x="6" y="62"/>
                </a:lnTo>
                <a:lnTo>
                  <a:pt x="4" y="58"/>
                </a:lnTo>
                <a:lnTo>
                  <a:pt x="0" y="52"/>
                </a:lnTo>
                <a:lnTo>
                  <a:pt x="0" y="48"/>
                </a:lnTo>
                <a:lnTo>
                  <a:pt x="4" y="46"/>
                </a:lnTo>
                <a:lnTo>
                  <a:pt x="12" y="46"/>
                </a:lnTo>
                <a:lnTo>
                  <a:pt x="18" y="48"/>
                </a:lnTo>
                <a:lnTo>
                  <a:pt x="22" y="48"/>
                </a:lnTo>
                <a:lnTo>
                  <a:pt x="32" y="38"/>
                </a:lnTo>
                <a:lnTo>
                  <a:pt x="46" y="26"/>
                </a:lnTo>
                <a:lnTo>
                  <a:pt x="58" y="16"/>
                </a:lnTo>
                <a:lnTo>
                  <a:pt x="62" y="12"/>
                </a:lnTo>
                <a:lnTo>
                  <a:pt x="60" y="8"/>
                </a:lnTo>
                <a:lnTo>
                  <a:pt x="60" y="6"/>
                </a:lnTo>
                <a:lnTo>
                  <a:pt x="62" y="4"/>
                </a:lnTo>
                <a:lnTo>
                  <a:pt x="66" y="2"/>
                </a:lnTo>
                <a:lnTo>
                  <a:pt x="74" y="0"/>
                </a:lnTo>
                <a:lnTo>
                  <a:pt x="82" y="0"/>
                </a:lnTo>
                <a:lnTo>
                  <a:pt x="8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44" name="Freeform 453"/>
          <p:cNvSpPr>
            <a:spLocks/>
          </p:cNvSpPr>
          <p:nvPr/>
        </p:nvSpPr>
        <p:spPr bwMode="auto">
          <a:xfrm>
            <a:off x="4714068" y="3980893"/>
            <a:ext cx="311161" cy="301844"/>
          </a:xfrm>
          <a:custGeom>
            <a:avLst/>
            <a:gdLst>
              <a:gd name="T0" fmla="*/ 2147483647 w 200"/>
              <a:gd name="T1" fmla="*/ 2147483647 h 194"/>
              <a:gd name="T2" fmla="*/ 2147483647 w 200"/>
              <a:gd name="T3" fmla="*/ 2147483647 h 194"/>
              <a:gd name="T4" fmla="*/ 2147483647 w 200"/>
              <a:gd name="T5" fmla="*/ 2147483647 h 194"/>
              <a:gd name="T6" fmla="*/ 2147483647 w 200"/>
              <a:gd name="T7" fmla="*/ 2147483647 h 194"/>
              <a:gd name="T8" fmla="*/ 2147483647 w 200"/>
              <a:gd name="T9" fmla="*/ 2147483647 h 194"/>
              <a:gd name="T10" fmla="*/ 2147483647 w 200"/>
              <a:gd name="T11" fmla="*/ 2147483647 h 194"/>
              <a:gd name="T12" fmla="*/ 2147483647 w 200"/>
              <a:gd name="T13" fmla="*/ 2147483647 h 194"/>
              <a:gd name="T14" fmla="*/ 2147483647 w 200"/>
              <a:gd name="T15" fmla="*/ 2147483647 h 194"/>
              <a:gd name="T16" fmla="*/ 2147483647 w 200"/>
              <a:gd name="T17" fmla="*/ 2147483647 h 194"/>
              <a:gd name="T18" fmla="*/ 2147483647 w 200"/>
              <a:gd name="T19" fmla="*/ 2147483647 h 194"/>
              <a:gd name="T20" fmla="*/ 2147483647 w 200"/>
              <a:gd name="T21" fmla="*/ 2147483647 h 194"/>
              <a:gd name="T22" fmla="*/ 2147483647 w 200"/>
              <a:gd name="T23" fmla="*/ 2147483647 h 194"/>
              <a:gd name="T24" fmla="*/ 2147483647 w 200"/>
              <a:gd name="T25" fmla="*/ 2147483647 h 194"/>
              <a:gd name="T26" fmla="*/ 2147483647 w 200"/>
              <a:gd name="T27" fmla="*/ 2147483647 h 194"/>
              <a:gd name="T28" fmla="*/ 2147483647 w 200"/>
              <a:gd name="T29" fmla="*/ 2147483647 h 194"/>
              <a:gd name="T30" fmla="*/ 2147483647 w 200"/>
              <a:gd name="T31" fmla="*/ 2147483647 h 194"/>
              <a:gd name="T32" fmla="*/ 2147483647 w 200"/>
              <a:gd name="T33" fmla="*/ 2147483647 h 194"/>
              <a:gd name="T34" fmla="*/ 2147483647 w 200"/>
              <a:gd name="T35" fmla="*/ 2147483647 h 194"/>
              <a:gd name="T36" fmla="*/ 2147483647 w 200"/>
              <a:gd name="T37" fmla="*/ 2147483647 h 194"/>
              <a:gd name="T38" fmla="*/ 2147483647 w 200"/>
              <a:gd name="T39" fmla="*/ 2147483647 h 194"/>
              <a:gd name="T40" fmla="*/ 2147483647 w 200"/>
              <a:gd name="T41" fmla="*/ 2147483647 h 194"/>
              <a:gd name="T42" fmla="*/ 2147483647 w 200"/>
              <a:gd name="T43" fmla="*/ 2147483647 h 194"/>
              <a:gd name="T44" fmla="*/ 2147483647 w 200"/>
              <a:gd name="T45" fmla="*/ 2147483647 h 194"/>
              <a:gd name="T46" fmla="*/ 2147483647 w 200"/>
              <a:gd name="T47" fmla="*/ 2147483647 h 194"/>
              <a:gd name="T48" fmla="*/ 2147483647 w 200"/>
              <a:gd name="T49" fmla="*/ 2147483647 h 194"/>
              <a:gd name="T50" fmla="*/ 2147483647 w 200"/>
              <a:gd name="T51" fmla="*/ 2147483647 h 194"/>
              <a:gd name="T52" fmla="*/ 2147483647 w 200"/>
              <a:gd name="T53" fmla="*/ 2147483647 h 194"/>
              <a:gd name="T54" fmla="*/ 2147483647 w 200"/>
              <a:gd name="T55" fmla="*/ 2147483647 h 194"/>
              <a:gd name="T56" fmla="*/ 2147483647 w 200"/>
              <a:gd name="T57" fmla="*/ 2147483647 h 194"/>
              <a:gd name="T58" fmla="*/ 2147483647 w 200"/>
              <a:gd name="T59" fmla="*/ 2147483647 h 194"/>
              <a:gd name="T60" fmla="*/ 2147483647 w 200"/>
              <a:gd name="T61" fmla="*/ 2147483647 h 194"/>
              <a:gd name="T62" fmla="*/ 2147483647 w 200"/>
              <a:gd name="T63" fmla="*/ 2147483647 h 194"/>
              <a:gd name="T64" fmla="*/ 2147483647 w 200"/>
              <a:gd name="T65" fmla="*/ 2147483647 h 194"/>
              <a:gd name="T66" fmla="*/ 2147483647 w 200"/>
              <a:gd name="T67" fmla="*/ 2147483647 h 194"/>
              <a:gd name="T68" fmla="*/ 2147483647 w 200"/>
              <a:gd name="T69" fmla="*/ 2147483647 h 194"/>
              <a:gd name="T70" fmla="*/ 2147483647 w 200"/>
              <a:gd name="T71" fmla="*/ 2147483647 h 194"/>
              <a:gd name="T72" fmla="*/ 0 w 200"/>
              <a:gd name="T73" fmla="*/ 2147483647 h 194"/>
              <a:gd name="T74" fmla="*/ 2147483647 w 200"/>
              <a:gd name="T75" fmla="*/ 2147483647 h 194"/>
              <a:gd name="T76" fmla="*/ 2147483647 w 200"/>
              <a:gd name="T77" fmla="*/ 2147483647 h 194"/>
              <a:gd name="T78" fmla="*/ 2147483647 w 200"/>
              <a:gd name="T79" fmla="*/ 2147483647 h 194"/>
              <a:gd name="T80" fmla="*/ 2147483647 w 200"/>
              <a:gd name="T81" fmla="*/ 2147483647 h 194"/>
              <a:gd name="T82" fmla="*/ 2147483647 w 200"/>
              <a:gd name="T83" fmla="*/ 2147483647 h 1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
              <a:gd name="T127" fmla="*/ 0 h 194"/>
              <a:gd name="T128" fmla="*/ 200 w 200"/>
              <a:gd name="T129" fmla="*/ 194 h 1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 h="194">
                <a:moveTo>
                  <a:pt x="78" y="194"/>
                </a:moveTo>
                <a:lnTo>
                  <a:pt x="88" y="184"/>
                </a:lnTo>
                <a:lnTo>
                  <a:pt x="102" y="172"/>
                </a:lnTo>
                <a:lnTo>
                  <a:pt x="114" y="162"/>
                </a:lnTo>
                <a:lnTo>
                  <a:pt x="118" y="158"/>
                </a:lnTo>
                <a:lnTo>
                  <a:pt x="116" y="154"/>
                </a:lnTo>
                <a:lnTo>
                  <a:pt x="116" y="152"/>
                </a:lnTo>
                <a:lnTo>
                  <a:pt x="118" y="150"/>
                </a:lnTo>
                <a:lnTo>
                  <a:pt x="122" y="148"/>
                </a:lnTo>
                <a:lnTo>
                  <a:pt x="130" y="146"/>
                </a:lnTo>
                <a:lnTo>
                  <a:pt x="138" y="146"/>
                </a:lnTo>
                <a:lnTo>
                  <a:pt x="140" y="140"/>
                </a:lnTo>
                <a:lnTo>
                  <a:pt x="140" y="138"/>
                </a:lnTo>
                <a:lnTo>
                  <a:pt x="138" y="136"/>
                </a:lnTo>
                <a:lnTo>
                  <a:pt x="144" y="132"/>
                </a:lnTo>
                <a:lnTo>
                  <a:pt x="150" y="128"/>
                </a:lnTo>
                <a:lnTo>
                  <a:pt x="162" y="124"/>
                </a:lnTo>
                <a:lnTo>
                  <a:pt x="174" y="122"/>
                </a:lnTo>
                <a:lnTo>
                  <a:pt x="184" y="116"/>
                </a:lnTo>
                <a:lnTo>
                  <a:pt x="184" y="104"/>
                </a:lnTo>
                <a:lnTo>
                  <a:pt x="186" y="96"/>
                </a:lnTo>
                <a:lnTo>
                  <a:pt x="188" y="88"/>
                </a:lnTo>
                <a:lnTo>
                  <a:pt x="194" y="82"/>
                </a:lnTo>
                <a:lnTo>
                  <a:pt x="192" y="74"/>
                </a:lnTo>
                <a:lnTo>
                  <a:pt x="192" y="64"/>
                </a:lnTo>
                <a:lnTo>
                  <a:pt x="192" y="58"/>
                </a:lnTo>
                <a:lnTo>
                  <a:pt x="196" y="54"/>
                </a:lnTo>
                <a:lnTo>
                  <a:pt x="198" y="50"/>
                </a:lnTo>
                <a:lnTo>
                  <a:pt x="200" y="46"/>
                </a:lnTo>
                <a:lnTo>
                  <a:pt x="196" y="36"/>
                </a:lnTo>
                <a:lnTo>
                  <a:pt x="194" y="28"/>
                </a:lnTo>
                <a:lnTo>
                  <a:pt x="178" y="16"/>
                </a:lnTo>
                <a:lnTo>
                  <a:pt x="172" y="12"/>
                </a:lnTo>
                <a:lnTo>
                  <a:pt x="162" y="8"/>
                </a:lnTo>
                <a:lnTo>
                  <a:pt x="156" y="6"/>
                </a:lnTo>
                <a:lnTo>
                  <a:pt x="154" y="4"/>
                </a:lnTo>
                <a:lnTo>
                  <a:pt x="152" y="0"/>
                </a:lnTo>
                <a:lnTo>
                  <a:pt x="138" y="2"/>
                </a:lnTo>
                <a:lnTo>
                  <a:pt x="126" y="8"/>
                </a:lnTo>
                <a:lnTo>
                  <a:pt x="120" y="10"/>
                </a:lnTo>
                <a:lnTo>
                  <a:pt x="116" y="14"/>
                </a:lnTo>
                <a:lnTo>
                  <a:pt x="114" y="20"/>
                </a:lnTo>
                <a:lnTo>
                  <a:pt x="112" y="26"/>
                </a:lnTo>
                <a:lnTo>
                  <a:pt x="112" y="66"/>
                </a:lnTo>
                <a:lnTo>
                  <a:pt x="114" y="74"/>
                </a:lnTo>
                <a:lnTo>
                  <a:pt x="116" y="78"/>
                </a:lnTo>
                <a:lnTo>
                  <a:pt x="122" y="82"/>
                </a:lnTo>
                <a:lnTo>
                  <a:pt x="134" y="82"/>
                </a:lnTo>
                <a:lnTo>
                  <a:pt x="134" y="94"/>
                </a:lnTo>
                <a:lnTo>
                  <a:pt x="132" y="98"/>
                </a:lnTo>
                <a:lnTo>
                  <a:pt x="128" y="102"/>
                </a:lnTo>
                <a:lnTo>
                  <a:pt x="124" y="104"/>
                </a:lnTo>
                <a:lnTo>
                  <a:pt x="122" y="104"/>
                </a:lnTo>
                <a:lnTo>
                  <a:pt x="118" y="96"/>
                </a:lnTo>
                <a:lnTo>
                  <a:pt x="114" y="92"/>
                </a:lnTo>
                <a:lnTo>
                  <a:pt x="104" y="84"/>
                </a:lnTo>
                <a:lnTo>
                  <a:pt x="96" y="76"/>
                </a:lnTo>
                <a:lnTo>
                  <a:pt x="92" y="74"/>
                </a:lnTo>
                <a:lnTo>
                  <a:pt x="92" y="70"/>
                </a:lnTo>
                <a:lnTo>
                  <a:pt x="86" y="72"/>
                </a:lnTo>
                <a:lnTo>
                  <a:pt x="84" y="74"/>
                </a:lnTo>
                <a:lnTo>
                  <a:pt x="82" y="74"/>
                </a:lnTo>
                <a:lnTo>
                  <a:pt x="78" y="76"/>
                </a:lnTo>
                <a:lnTo>
                  <a:pt x="72" y="74"/>
                </a:lnTo>
                <a:lnTo>
                  <a:pt x="64" y="72"/>
                </a:lnTo>
                <a:lnTo>
                  <a:pt x="60" y="68"/>
                </a:lnTo>
                <a:lnTo>
                  <a:pt x="58" y="64"/>
                </a:lnTo>
                <a:lnTo>
                  <a:pt x="34" y="56"/>
                </a:lnTo>
                <a:lnTo>
                  <a:pt x="34" y="88"/>
                </a:lnTo>
                <a:lnTo>
                  <a:pt x="32" y="92"/>
                </a:lnTo>
                <a:lnTo>
                  <a:pt x="28" y="94"/>
                </a:lnTo>
                <a:lnTo>
                  <a:pt x="26" y="94"/>
                </a:lnTo>
                <a:lnTo>
                  <a:pt x="0" y="94"/>
                </a:lnTo>
                <a:lnTo>
                  <a:pt x="0" y="162"/>
                </a:lnTo>
                <a:lnTo>
                  <a:pt x="18" y="182"/>
                </a:lnTo>
                <a:lnTo>
                  <a:pt x="20" y="184"/>
                </a:lnTo>
                <a:lnTo>
                  <a:pt x="24" y="186"/>
                </a:lnTo>
                <a:lnTo>
                  <a:pt x="30" y="184"/>
                </a:lnTo>
                <a:lnTo>
                  <a:pt x="38" y="182"/>
                </a:lnTo>
                <a:lnTo>
                  <a:pt x="44" y="184"/>
                </a:lnTo>
                <a:lnTo>
                  <a:pt x="50" y="188"/>
                </a:lnTo>
                <a:lnTo>
                  <a:pt x="56" y="190"/>
                </a:lnTo>
                <a:lnTo>
                  <a:pt x="62" y="194"/>
                </a:lnTo>
                <a:lnTo>
                  <a:pt x="78" y="194"/>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5" name="Freeform 454"/>
          <p:cNvSpPr>
            <a:spLocks/>
          </p:cNvSpPr>
          <p:nvPr/>
        </p:nvSpPr>
        <p:spPr bwMode="auto">
          <a:xfrm>
            <a:off x="4438691" y="3912432"/>
            <a:ext cx="328275" cy="367192"/>
          </a:xfrm>
          <a:custGeom>
            <a:avLst/>
            <a:gdLst>
              <a:gd name="T0" fmla="*/ 2147483647 w 211"/>
              <a:gd name="T1" fmla="*/ 2147483647 h 236"/>
              <a:gd name="T2" fmla="*/ 2147483647 w 211"/>
              <a:gd name="T3" fmla="*/ 2147483647 h 236"/>
              <a:gd name="T4" fmla="*/ 2147483647 w 211"/>
              <a:gd name="T5" fmla="*/ 2147483647 h 236"/>
              <a:gd name="T6" fmla="*/ 2147483647 w 211"/>
              <a:gd name="T7" fmla="*/ 2147483647 h 236"/>
              <a:gd name="T8" fmla="*/ 2147483647 w 211"/>
              <a:gd name="T9" fmla="*/ 2147483647 h 236"/>
              <a:gd name="T10" fmla="*/ 2147483647 w 211"/>
              <a:gd name="T11" fmla="*/ 2147483647 h 236"/>
              <a:gd name="T12" fmla="*/ 0 w 211"/>
              <a:gd name="T13" fmla="*/ 2147483647 h 236"/>
              <a:gd name="T14" fmla="*/ 2147483647 w 211"/>
              <a:gd name="T15" fmla="*/ 2147483647 h 236"/>
              <a:gd name="T16" fmla="*/ 2147483647 w 211"/>
              <a:gd name="T17" fmla="*/ 2147483647 h 236"/>
              <a:gd name="T18" fmla="*/ 2147483647 w 211"/>
              <a:gd name="T19" fmla="*/ 2147483647 h 236"/>
              <a:gd name="T20" fmla="*/ 2147483647 w 211"/>
              <a:gd name="T21" fmla="*/ 2147483647 h 236"/>
              <a:gd name="T22" fmla="*/ 2147483647 w 211"/>
              <a:gd name="T23" fmla="*/ 2147483647 h 236"/>
              <a:gd name="T24" fmla="*/ 2147483647 w 211"/>
              <a:gd name="T25" fmla="*/ 2147483647 h 236"/>
              <a:gd name="T26" fmla="*/ 2147483647 w 211"/>
              <a:gd name="T27" fmla="*/ 2147483647 h 236"/>
              <a:gd name="T28" fmla="*/ 2147483647 w 211"/>
              <a:gd name="T29" fmla="*/ 2147483647 h 236"/>
              <a:gd name="T30" fmla="*/ 2147483647 w 211"/>
              <a:gd name="T31" fmla="*/ 2147483647 h 236"/>
              <a:gd name="T32" fmla="*/ 2147483647 w 211"/>
              <a:gd name="T33" fmla="*/ 2147483647 h 236"/>
              <a:gd name="T34" fmla="*/ 2147483647 w 211"/>
              <a:gd name="T35" fmla="*/ 0 h 236"/>
              <a:gd name="T36" fmla="*/ 2147483647 w 211"/>
              <a:gd name="T37" fmla="*/ 2147483647 h 236"/>
              <a:gd name="T38" fmla="*/ 2147483647 w 211"/>
              <a:gd name="T39" fmla="*/ 2147483647 h 236"/>
              <a:gd name="T40" fmla="*/ 2147483647 w 211"/>
              <a:gd name="T41" fmla="*/ 2147483647 h 236"/>
              <a:gd name="T42" fmla="*/ 2147483647 w 211"/>
              <a:gd name="T43" fmla="*/ 2147483647 h 236"/>
              <a:gd name="T44" fmla="*/ 2147483647 w 211"/>
              <a:gd name="T45" fmla="*/ 2147483647 h 236"/>
              <a:gd name="T46" fmla="*/ 2147483647 w 211"/>
              <a:gd name="T47" fmla="*/ 2147483647 h 236"/>
              <a:gd name="T48" fmla="*/ 2147483647 w 211"/>
              <a:gd name="T49" fmla="*/ 2147483647 h 236"/>
              <a:gd name="T50" fmla="*/ 2147483647 w 211"/>
              <a:gd name="T51" fmla="*/ 2147483647 h 236"/>
              <a:gd name="T52" fmla="*/ 2147483647 w 211"/>
              <a:gd name="T53" fmla="*/ 2147483647 h 236"/>
              <a:gd name="T54" fmla="*/ 2147483647 w 211"/>
              <a:gd name="T55" fmla="*/ 2147483647 h 236"/>
              <a:gd name="T56" fmla="*/ 2147483647 w 211"/>
              <a:gd name="T57" fmla="*/ 2147483647 h 236"/>
              <a:gd name="T58" fmla="*/ 2147483647 w 211"/>
              <a:gd name="T59" fmla="*/ 2147483647 h 236"/>
              <a:gd name="T60" fmla="*/ 2147483647 w 211"/>
              <a:gd name="T61" fmla="*/ 2147483647 h 236"/>
              <a:gd name="T62" fmla="*/ 2147483647 w 211"/>
              <a:gd name="T63" fmla="*/ 2147483647 h 236"/>
              <a:gd name="T64" fmla="*/ 2147483647 w 211"/>
              <a:gd name="T65" fmla="*/ 2147483647 h 236"/>
              <a:gd name="T66" fmla="*/ 2147483647 w 211"/>
              <a:gd name="T67" fmla="*/ 2147483647 h 236"/>
              <a:gd name="T68" fmla="*/ 2147483647 w 211"/>
              <a:gd name="T69" fmla="*/ 2147483647 h 236"/>
              <a:gd name="T70" fmla="*/ 2147483647 w 211"/>
              <a:gd name="T71" fmla="*/ 2147483647 h 2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1"/>
              <a:gd name="T109" fmla="*/ 0 h 236"/>
              <a:gd name="T110" fmla="*/ 211 w 211"/>
              <a:gd name="T111" fmla="*/ 236 h 2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1" h="236">
                <a:moveTo>
                  <a:pt x="195" y="228"/>
                </a:moveTo>
                <a:lnTo>
                  <a:pt x="171" y="236"/>
                </a:lnTo>
                <a:lnTo>
                  <a:pt x="124" y="236"/>
                </a:lnTo>
                <a:lnTo>
                  <a:pt x="114" y="232"/>
                </a:lnTo>
                <a:lnTo>
                  <a:pt x="112" y="230"/>
                </a:lnTo>
                <a:lnTo>
                  <a:pt x="108" y="226"/>
                </a:lnTo>
                <a:lnTo>
                  <a:pt x="34" y="226"/>
                </a:lnTo>
                <a:lnTo>
                  <a:pt x="28" y="222"/>
                </a:lnTo>
                <a:lnTo>
                  <a:pt x="26" y="220"/>
                </a:lnTo>
                <a:lnTo>
                  <a:pt x="22" y="220"/>
                </a:lnTo>
                <a:lnTo>
                  <a:pt x="10" y="222"/>
                </a:lnTo>
                <a:lnTo>
                  <a:pt x="4" y="222"/>
                </a:lnTo>
                <a:lnTo>
                  <a:pt x="0" y="220"/>
                </a:lnTo>
                <a:lnTo>
                  <a:pt x="0" y="210"/>
                </a:lnTo>
                <a:lnTo>
                  <a:pt x="4" y="202"/>
                </a:lnTo>
                <a:lnTo>
                  <a:pt x="4" y="194"/>
                </a:lnTo>
                <a:lnTo>
                  <a:pt x="4" y="188"/>
                </a:lnTo>
                <a:lnTo>
                  <a:pt x="6" y="174"/>
                </a:lnTo>
                <a:lnTo>
                  <a:pt x="10" y="162"/>
                </a:lnTo>
                <a:lnTo>
                  <a:pt x="14" y="152"/>
                </a:lnTo>
                <a:lnTo>
                  <a:pt x="20" y="142"/>
                </a:lnTo>
                <a:lnTo>
                  <a:pt x="26" y="132"/>
                </a:lnTo>
                <a:lnTo>
                  <a:pt x="32" y="122"/>
                </a:lnTo>
                <a:lnTo>
                  <a:pt x="36" y="112"/>
                </a:lnTo>
                <a:lnTo>
                  <a:pt x="36" y="100"/>
                </a:lnTo>
                <a:lnTo>
                  <a:pt x="34" y="90"/>
                </a:lnTo>
                <a:lnTo>
                  <a:pt x="30" y="80"/>
                </a:lnTo>
                <a:lnTo>
                  <a:pt x="26" y="72"/>
                </a:lnTo>
                <a:lnTo>
                  <a:pt x="24" y="60"/>
                </a:lnTo>
                <a:lnTo>
                  <a:pt x="24" y="56"/>
                </a:lnTo>
                <a:lnTo>
                  <a:pt x="26" y="52"/>
                </a:lnTo>
                <a:lnTo>
                  <a:pt x="28" y="48"/>
                </a:lnTo>
                <a:lnTo>
                  <a:pt x="28" y="44"/>
                </a:lnTo>
                <a:lnTo>
                  <a:pt x="28" y="36"/>
                </a:lnTo>
                <a:lnTo>
                  <a:pt x="24" y="26"/>
                </a:lnTo>
                <a:lnTo>
                  <a:pt x="16" y="0"/>
                </a:lnTo>
                <a:lnTo>
                  <a:pt x="84" y="0"/>
                </a:lnTo>
                <a:lnTo>
                  <a:pt x="84" y="14"/>
                </a:lnTo>
                <a:lnTo>
                  <a:pt x="90" y="26"/>
                </a:lnTo>
                <a:lnTo>
                  <a:pt x="98" y="36"/>
                </a:lnTo>
                <a:lnTo>
                  <a:pt x="102" y="38"/>
                </a:lnTo>
                <a:lnTo>
                  <a:pt x="106" y="38"/>
                </a:lnTo>
                <a:lnTo>
                  <a:pt x="118" y="38"/>
                </a:lnTo>
                <a:lnTo>
                  <a:pt x="126" y="38"/>
                </a:lnTo>
                <a:lnTo>
                  <a:pt x="130" y="36"/>
                </a:lnTo>
                <a:lnTo>
                  <a:pt x="132" y="30"/>
                </a:lnTo>
                <a:lnTo>
                  <a:pt x="132" y="22"/>
                </a:lnTo>
                <a:lnTo>
                  <a:pt x="153" y="22"/>
                </a:lnTo>
                <a:lnTo>
                  <a:pt x="155" y="24"/>
                </a:lnTo>
                <a:lnTo>
                  <a:pt x="157" y="26"/>
                </a:lnTo>
                <a:lnTo>
                  <a:pt x="163" y="28"/>
                </a:lnTo>
                <a:lnTo>
                  <a:pt x="171" y="28"/>
                </a:lnTo>
                <a:lnTo>
                  <a:pt x="177" y="26"/>
                </a:lnTo>
                <a:lnTo>
                  <a:pt x="179" y="50"/>
                </a:lnTo>
                <a:lnTo>
                  <a:pt x="177" y="74"/>
                </a:lnTo>
                <a:lnTo>
                  <a:pt x="177" y="78"/>
                </a:lnTo>
                <a:lnTo>
                  <a:pt x="181" y="80"/>
                </a:lnTo>
                <a:lnTo>
                  <a:pt x="183" y="88"/>
                </a:lnTo>
                <a:lnTo>
                  <a:pt x="183" y="92"/>
                </a:lnTo>
                <a:lnTo>
                  <a:pt x="181" y="100"/>
                </a:lnTo>
                <a:lnTo>
                  <a:pt x="189" y="102"/>
                </a:lnTo>
                <a:lnTo>
                  <a:pt x="193" y="102"/>
                </a:lnTo>
                <a:lnTo>
                  <a:pt x="197" y="100"/>
                </a:lnTo>
                <a:lnTo>
                  <a:pt x="205" y="100"/>
                </a:lnTo>
                <a:lnTo>
                  <a:pt x="211" y="100"/>
                </a:lnTo>
                <a:lnTo>
                  <a:pt x="211" y="132"/>
                </a:lnTo>
                <a:lnTo>
                  <a:pt x="209" y="136"/>
                </a:lnTo>
                <a:lnTo>
                  <a:pt x="205" y="138"/>
                </a:lnTo>
                <a:lnTo>
                  <a:pt x="203" y="138"/>
                </a:lnTo>
                <a:lnTo>
                  <a:pt x="177" y="138"/>
                </a:lnTo>
                <a:lnTo>
                  <a:pt x="177" y="206"/>
                </a:lnTo>
                <a:lnTo>
                  <a:pt x="195" y="226"/>
                </a:lnTo>
                <a:lnTo>
                  <a:pt x="195" y="22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46" name="Freeform 455"/>
          <p:cNvSpPr>
            <a:spLocks/>
          </p:cNvSpPr>
          <p:nvPr/>
        </p:nvSpPr>
        <p:spPr bwMode="auto">
          <a:xfrm>
            <a:off x="4644057" y="4273401"/>
            <a:ext cx="247374" cy="280061"/>
          </a:xfrm>
          <a:custGeom>
            <a:avLst/>
            <a:gdLst>
              <a:gd name="T0" fmla="*/ 2147483647 w 159"/>
              <a:gd name="T1" fmla="*/ 2147483647 h 180"/>
              <a:gd name="T2" fmla="*/ 2147483647 w 159"/>
              <a:gd name="T3" fmla="*/ 2147483647 h 180"/>
              <a:gd name="T4" fmla="*/ 2147483647 w 159"/>
              <a:gd name="T5" fmla="*/ 2147483647 h 180"/>
              <a:gd name="T6" fmla="*/ 2147483647 w 159"/>
              <a:gd name="T7" fmla="*/ 2147483647 h 180"/>
              <a:gd name="T8" fmla="*/ 2147483647 w 159"/>
              <a:gd name="T9" fmla="*/ 2147483647 h 180"/>
              <a:gd name="T10" fmla="*/ 2147483647 w 159"/>
              <a:gd name="T11" fmla="*/ 2147483647 h 180"/>
              <a:gd name="T12" fmla="*/ 2147483647 w 159"/>
              <a:gd name="T13" fmla="*/ 2147483647 h 180"/>
              <a:gd name="T14" fmla="*/ 2147483647 w 159"/>
              <a:gd name="T15" fmla="*/ 2147483647 h 180"/>
              <a:gd name="T16" fmla="*/ 2147483647 w 159"/>
              <a:gd name="T17" fmla="*/ 2147483647 h 180"/>
              <a:gd name="T18" fmla="*/ 2147483647 w 159"/>
              <a:gd name="T19" fmla="*/ 2147483647 h 180"/>
              <a:gd name="T20" fmla="*/ 2147483647 w 159"/>
              <a:gd name="T21" fmla="*/ 2147483647 h 180"/>
              <a:gd name="T22" fmla="*/ 2147483647 w 159"/>
              <a:gd name="T23" fmla="*/ 2147483647 h 180"/>
              <a:gd name="T24" fmla="*/ 2147483647 w 159"/>
              <a:gd name="T25" fmla="*/ 2147483647 h 180"/>
              <a:gd name="T26" fmla="*/ 2147483647 w 159"/>
              <a:gd name="T27" fmla="*/ 2147483647 h 180"/>
              <a:gd name="T28" fmla="*/ 2147483647 w 159"/>
              <a:gd name="T29" fmla="*/ 2147483647 h 180"/>
              <a:gd name="T30" fmla="*/ 2147483647 w 159"/>
              <a:gd name="T31" fmla="*/ 2147483647 h 180"/>
              <a:gd name="T32" fmla="*/ 2147483647 w 159"/>
              <a:gd name="T33" fmla="*/ 2147483647 h 180"/>
              <a:gd name="T34" fmla="*/ 2147483647 w 159"/>
              <a:gd name="T35" fmla="*/ 2147483647 h 180"/>
              <a:gd name="T36" fmla="*/ 2147483647 w 159"/>
              <a:gd name="T37" fmla="*/ 2147483647 h 180"/>
              <a:gd name="T38" fmla="*/ 2147483647 w 159"/>
              <a:gd name="T39" fmla="*/ 2147483647 h 180"/>
              <a:gd name="T40" fmla="*/ 2147483647 w 159"/>
              <a:gd name="T41" fmla="*/ 2147483647 h 180"/>
              <a:gd name="T42" fmla="*/ 2147483647 w 159"/>
              <a:gd name="T43" fmla="*/ 2147483647 h 180"/>
              <a:gd name="T44" fmla="*/ 2147483647 w 159"/>
              <a:gd name="T45" fmla="*/ 2147483647 h 180"/>
              <a:gd name="T46" fmla="*/ 2147483647 w 159"/>
              <a:gd name="T47" fmla="*/ 2147483647 h 180"/>
              <a:gd name="T48" fmla="*/ 2147483647 w 159"/>
              <a:gd name="T49" fmla="*/ 2147483647 h 180"/>
              <a:gd name="T50" fmla="*/ 2147483647 w 159"/>
              <a:gd name="T51" fmla="*/ 2147483647 h 180"/>
              <a:gd name="T52" fmla="*/ 2147483647 w 159"/>
              <a:gd name="T53" fmla="*/ 2147483647 h 180"/>
              <a:gd name="T54" fmla="*/ 2147483647 w 159"/>
              <a:gd name="T55" fmla="*/ 2147483647 h 180"/>
              <a:gd name="T56" fmla="*/ 2147483647 w 159"/>
              <a:gd name="T57" fmla="*/ 2147483647 h 180"/>
              <a:gd name="T58" fmla="*/ 2147483647 w 159"/>
              <a:gd name="T59" fmla="*/ 2147483647 h 180"/>
              <a:gd name="T60" fmla="*/ 2147483647 w 159"/>
              <a:gd name="T61" fmla="*/ 2147483647 h 180"/>
              <a:gd name="T62" fmla="*/ 2147483647 w 159"/>
              <a:gd name="T63" fmla="*/ 2147483647 h 180"/>
              <a:gd name="T64" fmla="*/ 2147483647 w 159"/>
              <a:gd name="T65" fmla="*/ 2147483647 h 180"/>
              <a:gd name="T66" fmla="*/ 2147483647 w 159"/>
              <a:gd name="T67" fmla="*/ 2147483647 h 180"/>
              <a:gd name="T68" fmla="*/ 2147483647 w 159"/>
              <a:gd name="T69" fmla="*/ 2147483647 h 180"/>
              <a:gd name="T70" fmla="*/ 2147483647 w 159"/>
              <a:gd name="T71" fmla="*/ 2147483647 h 180"/>
              <a:gd name="T72" fmla="*/ 2147483647 w 159"/>
              <a:gd name="T73" fmla="*/ 2147483647 h 180"/>
              <a:gd name="T74" fmla="*/ 2147483647 w 159"/>
              <a:gd name="T75" fmla="*/ 2147483647 h 180"/>
              <a:gd name="T76" fmla="*/ 2147483647 w 159"/>
              <a:gd name="T77" fmla="*/ 2147483647 h 180"/>
              <a:gd name="T78" fmla="*/ 2147483647 w 159"/>
              <a:gd name="T79" fmla="*/ 2147483647 h 180"/>
              <a:gd name="T80" fmla="*/ 2147483647 w 159"/>
              <a:gd name="T81" fmla="*/ 2147483647 h 180"/>
              <a:gd name="T82" fmla="*/ 2147483647 w 159"/>
              <a:gd name="T83" fmla="*/ 2147483647 h 180"/>
              <a:gd name="T84" fmla="*/ 2147483647 w 159"/>
              <a:gd name="T85" fmla="*/ 2147483647 h 180"/>
              <a:gd name="T86" fmla="*/ 2147483647 w 159"/>
              <a:gd name="T87" fmla="*/ 2147483647 h 180"/>
              <a:gd name="T88" fmla="*/ 2147483647 w 159"/>
              <a:gd name="T89" fmla="*/ 2147483647 h 180"/>
              <a:gd name="T90" fmla="*/ 2147483647 w 159"/>
              <a:gd name="T91" fmla="*/ 2147483647 h 180"/>
              <a:gd name="T92" fmla="*/ 0 w 159"/>
              <a:gd name="T93" fmla="*/ 2147483647 h 180"/>
              <a:gd name="T94" fmla="*/ 0 w 159"/>
              <a:gd name="T95" fmla="*/ 2147483647 h 180"/>
              <a:gd name="T96" fmla="*/ 2147483647 w 159"/>
              <a:gd name="T97" fmla="*/ 2147483647 h 180"/>
              <a:gd name="T98" fmla="*/ 2147483647 w 159"/>
              <a:gd name="T99" fmla="*/ 2147483647 h 180"/>
              <a:gd name="T100" fmla="*/ 2147483647 w 159"/>
              <a:gd name="T101" fmla="*/ 2147483647 h 180"/>
              <a:gd name="T102" fmla="*/ 2147483647 w 159"/>
              <a:gd name="T103" fmla="*/ 2147483647 h 180"/>
              <a:gd name="T104" fmla="*/ 2147483647 w 159"/>
              <a:gd name="T105" fmla="*/ 2147483647 h 180"/>
              <a:gd name="T106" fmla="*/ 2147483647 w 159"/>
              <a:gd name="T107" fmla="*/ 2147483647 h 180"/>
              <a:gd name="T108" fmla="*/ 2147483647 w 159"/>
              <a:gd name="T109" fmla="*/ 2147483647 h 180"/>
              <a:gd name="T110" fmla="*/ 2147483647 w 159"/>
              <a:gd name="T111" fmla="*/ 0 h 180"/>
              <a:gd name="T112" fmla="*/ 2147483647 w 159"/>
              <a:gd name="T113" fmla="*/ 2147483647 h 180"/>
              <a:gd name="T114" fmla="*/ 2147483647 w 159"/>
              <a:gd name="T115" fmla="*/ 0 h 180"/>
              <a:gd name="T116" fmla="*/ 2147483647 w 159"/>
              <a:gd name="T117" fmla="*/ 2147483647 h 180"/>
              <a:gd name="T118" fmla="*/ 2147483647 w 159"/>
              <a:gd name="T119" fmla="*/ 2147483647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
              <a:gd name="T181" fmla="*/ 0 h 180"/>
              <a:gd name="T182" fmla="*/ 159 w 159"/>
              <a:gd name="T183" fmla="*/ 180 h 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 h="180">
                <a:moveTo>
                  <a:pt x="101" y="6"/>
                </a:moveTo>
                <a:lnTo>
                  <a:pt x="101" y="10"/>
                </a:lnTo>
                <a:lnTo>
                  <a:pt x="105" y="16"/>
                </a:lnTo>
                <a:lnTo>
                  <a:pt x="107" y="20"/>
                </a:lnTo>
                <a:lnTo>
                  <a:pt x="109" y="22"/>
                </a:lnTo>
                <a:lnTo>
                  <a:pt x="107" y="24"/>
                </a:lnTo>
                <a:lnTo>
                  <a:pt x="109" y="28"/>
                </a:lnTo>
                <a:lnTo>
                  <a:pt x="113" y="34"/>
                </a:lnTo>
                <a:lnTo>
                  <a:pt x="121" y="40"/>
                </a:lnTo>
                <a:lnTo>
                  <a:pt x="129" y="46"/>
                </a:lnTo>
                <a:lnTo>
                  <a:pt x="133" y="50"/>
                </a:lnTo>
                <a:lnTo>
                  <a:pt x="135" y="56"/>
                </a:lnTo>
                <a:lnTo>
                  <a:pt x="137" y="68"/>
                </a:lnTo>
                <a:lnTo>
                  <a:pt x="137" y="74"/>
                </a:lnTo>
                <a:lnTo>
                  <a:pt x="141" y="76"/>
                </a:lnTo>
                <a:lnTo>
                  <a:pt x="147" y="78"/>
                </a:lnTo>
                <a:lnTo>
                  <a:pt x="151" y="80"/>
                </a:lnTo>
                <a:lnTo>
                  <a:pt x="155" y="80"/>
                </a:lnTo>
                <a:lnTo>
                  <a:pt x="159" y="86"/>
                </a:lnTo>
                <a:lnTo>
                  <a:pt x="151" y="90"/>
                </a:lnTo>
                <a:lnTo>
                  <a:pt x="145" y="94"/>
                </a:lnTo>
                <a:lnTo>
                  <a:pt x="135" y="108"/>
                </a:lnTo>
                <a:lnTo>
                  <a:pt x="125" y="120"/>
                </a:lnTo>
                <a:lnTo>
                  <a:pt x="115" y="132"/>
                </a:lnTo>
                <a:lnTo>
                  <a:pt x="111" y="134"/>
                </a:lnTo>
                <a:lnTo>
                  <a:pt x="107" y="136"/>
                </a:lnTo>
                <a:lnTo>
                  <a:pt x="105" y="138"/>
                </a:lnTo>
                <a:lnTo>
                  <a:pt x="101" y="142"/>
                </a:lnTo>
                <a:lnTo>
                  <a:pt x="99" y="148"/>
                </a:lnTo>
                <a:lnTo>
                  <a:pt x="95" y="154"/>
                </a:lnTo>
                <a:lnTo>
                  <a:pt x="91" y="158"/>
                </a:lnTo>
                <a:lnTo>
                  <a:pt x="83" y="160"/>
                </a:lnTo>
                <a:lnTo>
                  <a:pt x="77" y="158"/>
                </a:lnTo>
                <a:lnTo>
                  <a:pt x="73" y="154"/>
                </a:lnTo>
                <a:lnTo>
                  <a:pt x="67" y="150"/>
                </a:lnTo>
                <a:lnTo>
                  <a:pt x="61" y="148"/>
                </a:lnTo>
                <a:lnTo>
                  <a:pt x="55" y="152"/>
                </a:lnTo>
                <a:lnTo>
                  <a:pt x="47" y="162"/>
                </a:lnTo>
                <a:lnTo>
                  <a:pt x="39" y="174"/>
                </a:lnTo>
                <a:lnTo>
                  <a:pt x="31" y="180"/>
                </a:lnTo>
                <a:lnTo>
                  <a:pt x="12" y="180"/>
                </a:lnTo>
                <a:lnTo>
                  <a:pt x="14" y="172"/>
                </a:lnTo>
                <a:lnTo>
                  <a:pt x="16" y="164"/>
                </a:lnTo>
                <a:lnTo>
                  <a:pt x="16" y="158"/>
                </a:lnTo>
                <a:lnTo>
                  <a:pt x="14" y="154"/>
                </a:lnTo>
                <a:lnTo>
                  <a:pt x="6" y="144"/>
                </a:lnTo>
                <a:lnTo>
                  <a:pt x="0" y="142"/>
                </a:lnTo>
                <a:lnTo>
                  <a:pt x="0" y="84"/>
                </a:lnTo>
                <a:lnTo>
                  <a:pt x="21" y="84"/>
                </a:lnTo>
                <a:lnTo>
                  <a:pt x="21" y="12"/>
                </a:lnTo>
                <a:lnTo>
                  <a:pt x="45" y="10"/>
                </a:lnTo>
                <a:lnTo>
                  <a:pt x="65" y="6"/>
                </a:lnTo>
                <a:lnTo>
                  <a:pt x="69" y="14"/>
                </a:lnTo>
                <a:lnTo>
                  <a:pt x="83" y="6"/>
                </a:lnTo>
                <a:lnTo>
                  <a:pt x="89" y="2"/>
                </a:lnTo>
                <a:lnTo>
                  <a:pt x="95" y="0"/>
                </a:lnTo>
                <a:lnTo>
                  <a:pt x="99" y="2"/>
                </a:lnTo>
                <a:lnTo>
                  <a:pt x="101" y="0"/>
                </a:lnTo>
                <a:lnTo>
                  <a:pt x="101" y="4"/>
                </a:lnTo>
                <a:lnTo>
                  <a:pt x="101" y="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7" name="Freeform 456"/>
          <p:cNvSpPr>
            <a:spLocks/>
          </p:cNvSpPr>
          <p:nvPr/>
        </p:nvSpPr>
        <p:spPr bwMode="auto">
          <a:xfrm>
            <a:off x="4040404" y="3395875"/>
            <a:ext cx="121353" cy="186708"/>
          </a:xfrm>
          <a:custGeom>
            <a:avLst/>
            <a:gdLst>
              <a:gd name="T0" fmla="*/ 2147483647 w 78"/>
              <a:gd name="T1" fmla="*/ 2147483647 h 120"/>
              <a:gd name="T2" fmla="*/ 2147483647 w 78"/>
              <a:gd name="T3" fmla="*/ 2147483647 h 120"/>
              <a:gd name="T4" fmla="*/ 2147483647 w 78"/>
              <a:gd name="T5" fmla="*/ 2147483647 h 120"/>
              <a:gd name="T6" fmla="*/ 2147483647 w 78"/>
              <a:gd name="T7" fmla="*/ 2147483647 h 120"/>
              <a:gd name="T8" fmla="*/ 2147483647 w 78"/>
              <a:gd name="T9" fmla="*/ 2147483647 h 120"/>
              <a:gd name="T10" fmla="*/ 2147483647 w 78"/>
              <a:gd name="T11" fmla="*/ 2147483647 h 120"/>
              <a:gd name="T12" fmla="*/ 2147483647 w 78"/>
              <a:gd name="T13" fmla="*/ 2147483647 h 120"/>
              <a:gd name="T14" fmla="*/ 2147483647 w 78"/>
              <a:gd name="T15" fmla="*/ 2147483647 h 120"/>
              <a:gd name="T16" fmla="*/ 0 w 78"/>
              <a:gd name="T17" fmla="*/ 2147483647 h 120"/>
              <a:gd name="T18" fmla="*/ 2147483647 w 78"/>
              <a:gd name="T19" fmla="*/ 2147483647 h 120"/>
              <a:gd name="T20" fmla="*/ 2147483647 w 78"/>
              <a:gd name="T21" fmla="*/ 2147483647 h 120"/>
              <a:gd name="T22" fmla="*/ 2147483647 w 78"/>
              <a:gd name="T23" fmla="*/ 2147483647 h 120"/>
              <a:gd name="T24" fmla="*/ 2147483647 w 78"/>
              <a:gd name="T25" fmla="*/ 2147483647 h 120"/>
              <a:gd name="T26" fmla="*/ 2147483647 w 78"/>
              <a:gd name="T27" fmla="*/ 2147483647 h 120"/>
              <a:gd name="T28" fmla="*/ 2147483647 w 78"/>
              <a:gd name="T29" fmla="*/ 2147483647 h 120"/>
              <a:gd name="T30" fmla="*/ 2147483647 w 78"/>
              <a:gd name="T31" fmla="*/ 2147483647 h 120"/>
              <a:gd name="T32" fmla="*/ 2147483647 w 78"/>
              <a:gd name="T33" fmla="*/ 2147483647 h 120"/>
              <a:gd name="T34" fmla="*/ 2147483647 w 78"/>
              <a:gd name="T35" fmla="*/ 0 h 120"/>
              <a:gd name="T36" fmla="*/ 2147483647 w 78"/>
              <a:gd name="T37" fmla="*/ 0 h 120"/>
              <a:gd name="T38" fmla="*/ 2147483647 w 78"/>
              <a:gd name="T39" fmla="*/ 0 h 120"/>
              <a:gd name="T40" fmla="*/ 2147483647 w 78"/>
              <a:gd name="T41" fmla="*/ 0 h 120"/>
              <a:gd name="T42" fmla="*/ 2147483647 w 78"/>
              <a:gd name="T43" fmla="*/ 0 h 120"/>
              <a:gd name="T44" fmla="*/ 2147483647 w 78"/>
              <a:gd name="T45" fmla="*/ 2147483647 h 120"/>
              <a:gd name="T46" fmla="*/ 2147483647 w 78"/>
              <a:gd name="T47" fmla="*/ 2147483647 h 120"/>
              <a:gd name="T48" fmla="*/ 2147483647 w 78"/>
              <a:gd name="T49" fmla="*/ 2147483647 h 120"/>
              <a:gd name="T50" fmla="*/ 2147483647 w 78"/>
              <a:gd name="T51" fmla="*/ 2147483647 h 120"/>
              <a:gd name="T52" fmla="*/ 2147483647 w 78"/>
              <a:gd name="T53" fmla="*/ 2147483647 h 120"/>
              <a:gd name="T54" fmla="*/ 2147483647 w 78"/>
              <a:gd name="T55" fmla="*/ 2147483647 h 120"/>
              <a:gd name="T56" fmla="*/ 2147483647 w 78"/>
              <a:gd name="T57" fmla="*/ 2147483647 h 120"/>
              <a:gd name="T58" fmla="*/ 2147483647 w 78"/>
              <a:gd name="T59" fmla="*/ 2147483647 h 120"/>
              <a:gd name="T60" fmla="*/ 2147483647 w 78"/>
              <a:gd name="T61" fmla="*/ 2147483647 h 120"/>
              <a:gd name="T62" fmla="*/ 2147483647 w 78"/>
              <a:gd name="T63" fmla="*/ 2147483647 h 120"/>
              <a:gd name="T64" fmla="*/ 2147483647 w 78"/>
              <a:gd name="T65" fmla="*/ 2147483647 h 120"/>
              <a:gd name="T66" fmla="*/ 2147483647 w 78"/>
              <a:gd name="T67" fmla="*/ 2147483647 h 120"/>
              <a:gd name="T68" fmla="*/ 2147483647 w 78"/>
              <a:gd name="T69" fmla="*/ 2147483647 h 120"/>
              <a:gd name="T70" fmla="*/ 2147483647 w 78"/>
              <a:gd name="T71" fmla="*/ 2147483647 h 120"/>
              <a:gd name="T72" fmla="*/ 2147483647 w 78"/>
              <a:gd name="T73" fmla="*/ 2147483647 h 120"/>
              <a:gd name="T74" fmla="*/ 2147483647 w 78"/>
              <a:gd name="T75" fmla="*/ 2147483647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120"/>
              <a:gd name="T116" fmla="*/ 78 w 78"/>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120">
                <a:moveTo>
                  <a:pt x="78" y="96"/>
                </a:moveTo>
                <a:lnTo>
                  <a:pt x="66" y="102"/>
                </a:lnTo>
                <a:lnTo>
                  <a:pt x="54" y="106"/>
                </a:lnTo>
                <a:lnTo>
                  <a:pt x="38" y="116"/>
                </a:lnTo>
                <a:lnTo>
                  <a:pt x="30" y="118"/>
                </a:lnTo>
                <a:lnTo>
                  <a:pt x="18" y="120"/>
                </a:lnTo>
                <a:lnTo>
                  <a:pt x="10" y="120"/>
                </a:lnTo>
                <a:lnTo>
                  <a:pt x="4" y="100"/>
                </a:lnTo>
                <a:lnTo>
                  <a:pt x="0" y="84"/>
                </a:lnTo>
                <a:lnTo>
                  <a:pt x="2" y="74"/>
                </a:lnTo>
                <a:lnTo>
                  <a:pt x="6" y="66"/>
                </a:lnTo>
                <a:lnTo>
                  <a:pt x="10" y="58"/>
                </a:lnTo>
                <a:lnTo>
                  <a:pt x="12" y="48"/>
                </a:lnTo>
                <a:lnTo>
                  <a:pt x="12" y="42"/>
                </a:lnTo>
                <a:lnTo>
                  <a:pt x="10" y="38"/>
                </a:lnTo>
                <a:lnTo>
                  <a:pt x="6" y="28"/>
                </a:lnTo>
                <a:lnTo>
                  <a:pt x="6" y="16"/>
                </a:lnTo>
                <a:lnTo>
                  <a:pt x="6" y="0"/>
                </a:lnTo>
                <a:lnTo>
                  <a:pt x="14" y="0"/>
                </a:lnTo>
                <a:lnTo>
                  <a:pt x="22" y="0"/>
                </a:lnTo>
                <a:lnTo>
                  <a:pt x="42" y="0"/>
                </a:lnTo>
                <a:lnTo>
                  <a:pt x="54" y="0"/>
                </a:lnTo>
                <a:lnTo>
                  <a:pt x="56" y="6"/>
                </a:lnTo>
                <a:lnTo>
                  <a:pt x="58" y="12"/>
                </a:lnTo>
                <a:lnTo>
                  <a:pt x="60" y="16"/>
                </a:lnTo>
                <a:lnTo>
                  <a:pt x="62" y="22"/>
                </a:lnTo>
                <a:lnTo>
                  <a:pt x="60" y="28"/>
                </a:lnTo>
                <a:lnTo>
                  <a:pt x="60" y="30"/>
                </a:lnTo>
                <a:lnTo>
                  <a:pt x="62" y="32"/>
                </a:lnTo>
                <a:lnTo>
                  <a:pt x="64" y="38"/>
                </a:lnTo>
                <a:lnTo>
                  <a:pt x="64" y="44"/>
                </a:lnTo>
                <a:lnTo>
                  <a:pt x="64" y="48"/>
                </a:lnTo>
                <a:lnTo>
                  <a:pt x="66" y="54"/>
                </a:lnTo>
                <a:lnTo>
                  <a:pt x="66" y="80"/>
                </a:lnTo>
                <a:lnTo>
                  <a:pt x="62" y="82"/>
                </a:lnTo>
                <a:lnTo>
                  <a:pt x="68" y="90"/>
                </a:lnTo>
                <a:lnTo>
                  <a:pt x="76" y="98"/>
                </a:lnTo>
                <a:lnTo>
                  <a:pt x="78" y="96"/>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8" name="Freeform 457"/>
          <p:cNvSpPr>
            <a:spLocks/>
          </p:cNvSpPr>
          <p:nvPr/>
        </p:nvSpPr>
        <p:spPr bwMode="auto">
          <a:xfrm>
            <a:off x="4199097" y="3308745"/>
            <a:ext cx="314273" cy="289397"/>
          </a:xfrm>
          <a:custGeom>
            <a:avLst/>
            <a:gdLst>
              <a:gd name="T0" fmla="*/ 2147483647 w 202"/>
              <a:gd name="T1" fmla="*/ 2147483647 h 186"/>
              <a:gd name="T2" fmla="*/ 2147483647 w 202"/>
              <a:gd name="T3" fmla="*/ 2147483647 h 186"/>
              <a:gd name="T4" fmla="*/ 2147483647 w 202"/>
              <a:gd name="T5" fmla="*/ 2147483647 h 186"/>
              <a:gd name="T6" fmla="*/ 2147483647 w 202"/>
              <a:gd name="T7" fmla="*/ 2147483647 h 186"/>
              <a:gd name="T8" fmla="*/ 2147483647 w 202"/>
              <a:gd name="T9" fmla="*/ 2147483647 h 186"/>
              <a:gd name="T10" fmla="*/ 0 w 202"/>
              <a:gd name="T11" fmla="*/ 2147483647 h 186"/>
              <a:gd name="T12" fmla="*/ 2147483647 w 202"/>
              <a:gd name="T13" fmla="*/ 2147483647 h 186"/>
              <a:gd name="T14" fmla="*/ 2147483647 w 202"/>
              <a:gd name="T15" fmla="*/ 2147483647 h 186"/>
              <a:gd name="T16" fmla="*/ 2147483647 w 202"/>
              <a:gd name="T17" fmla="*/ 2147483647 h 186"/>
              <a:gd name="T18" fmla="*/ 2147483647 w 202"/>
              <a:gd name="T19" fmla="*/ 2147483647 h 186"/>
              <a:gd name="T20" fmla="*/ 2147483647 w 202"/>
              <a:gd name="T21" fmla="*/ 0 h 186"/>
              <a:gd name="T22" fmla="*/ 2147483647 w 202"/>
              <a:gd name="T23" fmla="*/ 0 h 186"/>
              <a:gd name="T24" fmla="*/ 2147483647 w 202"/>
              <a:gd name="T25" fmla="*/ 2147483647 h 186"/>
              <a:gd name="T26" fmla="*/ 2147483647 w 202"/>
              <a:gd name="T27" fmla="*/ 2147483647 h 186"/>
              <a:gd name="T28" fmla="*/ 2147483647 w 202"/>
              <a:gd name="T29" fmla="*/ 2147483647 h 186"/>
              <a:gd name="T30" fmla="*/ 2147483647 w 202"/>
              <a:gd name="T31" fmla="*/ 2147483647 h 186"/>
              <a:gd name="T32" fmla="*/ 2147483647 w 202"/>
              <a:gd name="T33" fmla="*/ 2147483647 h 186"/>
              <a:gd name="T34" fmla="*/ 2147483647 w 202"/>
              <a:gd name="T35" fmla="*/ 2147483647 h 186"/>
              <a:gd name="T36" fmla="*/ 2147483647 w 202"/>
              <a:gd name="T37" fmla="*/ 2147483647 h 186"/>
              <a:gd name="T38" fmla="*/ 2147483647 w 202"/>
              <a:gd name="T39" fmla="*/ 2147483647 h 186"/>
              <a:gd name="T40" fmla="*/ 2147483647 w 202"/>
              <a:gd name="T41" fmla="*/ 2147483647 h 186"/>
              <a:gd name="T42" fmla="*/ 2147483647 w 202"/>
              <a:gd name="T43" fmla="*/ 2147483647 h 186"/>
              <a:gd name="T44" fmla="*/ 2147483647 w 202"/>
              <a:gd name="T45" fmla="*/ 2147483647 h 186"/>
              <a:gd name="T46" fmla="*/ 2147483647 w 202"/>
              <a:gd name="T47" fmla="*/ 0 h 186"/>
              <a:gd name="T48" fmla="*/ 2147483647 w 202"/>
              <a:gd name="T49" fmla="*/ 2147483647 h 186"/>
              <a:gd name="T50" fmla="*/ 2147483647 w 202"/>
              <a:gd name="T51" fmla="*/ 2147483647 h 186"/>
              <a:gd name="T52" fmla="*/ 2147483647 w 202"/>
              <a:gd name="T53" fmla="*/ 2147483647 h 186"/>
              <a:gd name="T54" fmla="*/ 2147483647 w 202"/>
              <a:gd name="T55" fmla="*/ 2147483647 h 186"/>
              <a:gd name="T56" fmla="*/ 2147483647 w 202"/>
              <a:gd name="T57" fmla="*/ 2147483647 h 186"/>
              <a:gd name="T58" fmla="*/ 2147483647 w 202"/>
              <a:gd name="T59" fmla="*/ 2147483647 h 186"/>
              <a:gd name="T60" fmla="*/ 2147483647 w 202"/>
              <a:gd name="T61" fmla="*/ 2147483647 h 186"/>
              <a:gd name="T62" fmla="*/ 2147483647 w 202"/>
              <a:gd name="T63" fmla="*/ 2147483647 h 186"/>
              <a:gd name="T64" fmla="*/ 2147483647 w 202"/>
              <a:gd name="T65" fmla="*/ 2147483647 h 186"/>
              <a:gd name="T66" fmla="*/ 2147483647 w 202"/>
              <a:gd name="T67" fmla="*/ 2147483647 h 186"/>
              <a:gd name="T68" fmla="*/ 2147483647 w 202"/>
              <a:gd name="T69" fmla="*/ 2147483647 h 186"/>
              <a:gd name="T70" fmla="*/ 2147483647 w 202"/>
              <a:gd name="T71" fmla="*/ 2147483647 h 186"/>
              <a:gd name="T72" fmla="*/ 2147483647 w 202"/>
              <a:gd name="T73" fmla="*/ 2147483647 h 186"/>
              <a:gd name="T74" fmla="*/ 2147483647 w 202"/>
              <a:gd name="T75" fmla="*/ 2147483647 h 186"/>
              <a:gd name="T76" fmla="*/ 2147483647 w 202"/>
              <a:gd name="T77" fmla="*/ 2147483647 h 186"/>
              <a:gd name="T78" fmla="*/ 2147483647 w 202"/>
              <a:gd name="T79" fmla="*/ 2147483647 h 186"/>
              <a:gd name="T80" fmla="*/ 2147483647 w 202"/>
              <a:gd name="T81" fmla="*/ 2147483647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186"/>
              <a:gd name="T125" fmla="*/ 202 w 202"/>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186">
                <a:moveTo>
                  <a:pt x="96" y="180"/>
                </a:moveTo>
                <a:lnTo>
                  <a:pt x="80" y="182"/>
                </a:lnTo>
                <a:lnTo>
                  <a:pt x="62" y="186"/>
                </a:lnTo>
                <a:lnTo>
                  <a:pt x="56" y="184"/>
                </a:lnTo>
                <a:lnTo>
                  <a:pt x="50" y="178"/>
                </a:lnTo>
                <a:lnTo>
                  <a:pt x="42" y="164"/>
                </a:lnTo>
                <a:lnTo>
                  <a:pt x="38" y="156"/>
                </a:lnTo>
                <a:lnTo>
                  <a:pt x="34" y="148"/>
                </a:lnTo>
                <a:lnTo>
                  <a:pt x="26" y="144"/>
                </a:lnTo>
                <a:lnTo>
                  <a:pt x="18" y="142"/>
                </a:lnTo>
                <a:lnTo>
                  <a:pt x="0" y="144"/>
                </a:lnTo>
                <a:lnTo>
                  <a:pt x="0" y="96"/>
                </a:lnTo>
                <a:lnTo>
                  <a:pt x="10" y="82"/>
                </a:lnTo>
                <a:lnTo>
                  <a:pt x="14" y="72"/>
                </a:lnTo>
                <a:lnTo>
                  <a:pt x="16" y="64"/>
                </a:lnTo>
                <a:lnTo>
                  <a:pt x="14" y="52"/>
                </a:lnTo>
                <a:lnTo>
                  <a:pt x="10" y="44"/>
                </a:lnTo>
                <a:lnTo>
                  <a:pt x="14" y="28"/>
                </a:lnTo>
                <a:lnTo>
                  <a:pt x="20" y="14"/>
                </a:lnTo>
                <a:lnTo>
                  <a:pt x="24" y="8"/>
                </a:lnTo>
                <a:lnTo>
                  <a:pt x="30" y="4"/>
                </a:lnTo>
                <a:lnTo>
                  <a:pt x="36" y="0"/>
                </a:lnTo>
                <a:lnTo>
                  <a:pt x="46" y="0"/>
                </a:lnTo>
                <a:lnTo>
                  <a:pt x="50" y="0"/>
                </a:lnTo>
                <a:lnTo>
                  <a:pt x="54" y="2"/>
                </a:lnTo>
                <a:lnTo>
                  <a:pt x="60" y="8"/>
                </a:lnTo>
                <a:lnTo>
                  <a:pt x="66" y="14"/>
                </a:lnTo>
                <a:lnTo>
                  <a:pt x="68" y="16"/>
                </a:lnTo>
                <a:lnTo>
                  <a:pt x="72" y="18"/>
                </a:lnTo>
                <a:lnTo>
                  <a:pt x="76" y="16"/>
                </a:lnTo>
                <a:lnTo>
                  <a:pt x="78" y="14"/>
                </a:lnTo>
                <a:lnTo>
                  <a:pt x="80" y="12"/>
                </a:lnTo>
                <a:lnTo>
                  <a:pt x="84" y="10"/>
                </a:lnTo>
                <a:lnTo>
                  <a:pt x="92" y="12"/>
                </a:lnTo>
                <a:lnTo>
                  <a:pt x="96" y="16"/>
                </a:lnTo>
                <a:lnTo>
                  <a:pt x="100" y="18"/>
                </a:lnTo>
                <a:lnTo>
                  <a:pt x="108" y="20"/>
                </a:lnTo>
                <a:lnTo>
                  <a:pt x="116" y="18"/>
                </a:lnTo>
                <a:lnTo>
                  <a:pt x="122" y="14"/>
                </a:lnTo>
                <a:lnTo>
                  <a:pt x="128" y="10"/>
                </a:lnTo>
                <a:lnTo>
                  <a:pt x="138" y="8"/>
                </a:lnTo>
                <a:lnTo>
                  <a:pt x="144" y="8"/>
                </a:lnTo>
                <a:lnTo>
                  <a:pt x="148" y="10"/>
                </a:lnTo>
                <a:lnTo>
                  <a:pt x="152" y="12"/>
                </a:lnTo>
                <a:lnTo>
                  <a:pt x="160" y="14"/>
                </a:lnTo>
                <a:lnTo>
                  <a:pt x="166" y="12"/>
                </a:lnTo>
                <a:lnTo>
                  <a:pt x="172" y="8"/>
                </a:lnTo>
                <a:lnTo>
                  <a:pt x="182" y="0"/>
                </a:lnTo>
                <a:lnTo>
                  <a:pt x="186" y="6"/>
                </a:lnTo>
                <a:lnTo>
                  <a:pt x="190" y="12"/>
                </a:lnTo>
                <a:lnTo>
                  <a:pt x="194" y="24"/>
                </a:lnTo>
                <a:lnTo>
                  <a:pt x="198" y="28"/>
                </a:lnTo>
                <a:lnTo>
                  <a:pt x="202" y="32"/>
                </a:lnTo>
                <a:lnTo>
                  <a:pt x="200" y="50"/>
                </a:lnTo>
                <a:lnTo>
                  <a:pt x="194" y="50"/>
                </a:lnTo>
                <a:lnTo>
                  <a:pt x="190" y="50"/>
                </a:lnTo>
                <a:lnTo>
                  <a:pt x="186" y="64"/>
                </a:lnTo>
                <a:lnTo>
                  <a:pt x="182" y="76"/>
                </a:lnTo>
                <a:lnTo>
                  <a:pt x="176" y="88"/>
                </a:lnTo>
                <a:lnTo>
                  <a:pt x="172" y="100"/>
                </a:lnTo>
                <a:lnTo>
                  <a:pt x="170" y="102"/>
                </a:lnTo>
                <a:lnTo>
                  <a:pt x="168" y="104"/>
                </a:lnTo>
                <a:lnTo>
                  <a:pt x="164" y="106"/>
                </a:lnTo>
                <a:lnTo>
                  <a:pt x="162" y="106"/>
                </a:lnTo>
                <a:lnTo>
                  <a:pt x="160" y="116"/>
                </a:lnTo>
                <a:lnTo>
                  <a:pt x="156" y="130"/>
                </a:lnTo>
                <a:lnTo>
                  <a:pt x="152" y="140"/>
                </a:lnTo>
                <a:lnTo>
                  <a:pt x="148" y="144"/>
                </a:lnTo>
                <a:lnTo>
                  <a:pt x="144" y="146"/>
                </a:lnTo>
                <a:lnTo>
                  <a:pt x="142" y="144"/>
                </a:lnTo>
                <a:lnTo>
                  <a:pt x="140" y="142"/>
                </a:lnTo>
                <a:lnTo>
                  <a:pt x="138" y="134"/>
                </a:lnTo>
                <a:lnTo>
                  <a:pt x="130" y="136"/>
                </a:lnTo>
                <a:lnTo>
                  <a:pt x="124" y="140"/>
                </a:lnTo>
                <a:lnTo>
                  <a:pt x="118" y="144"/>
                </a:lnTo>
                <a:lnTo>
                  <a:pt x="112" y="148"/>
                </a:lnTo>
                <a:lnTo>
                  <a:pt x="108" y="156"/>
                </a:lnTo>
                <a:lnTo>
                  <a:pt x="104" y="162"/>
                </a:lnTo>
                <a:lnTo>
                  <a:pt x="102" y="170"/>
                </a:lnTo>
                <a:lnTo>
                  <a:pt x="102" y="180"/>
                </a:lnTo>
                <a:lnTo>
                  <a:pt x="100" y="180"/>
                </a:lnTo>
                <a:lnTo>
                  <a:pt x="96" y="180"/>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49" name="Freeform 458"/>
          <p:cNvSpPr>
            <a:spLocks/>
          </p:cNvSpPr>
          <p:nvPr/>
        </p:nvSpPr>
        <p:spPr bwMode="auto">
          <a:xfrm>
            <a:off x="4354677" y="3327416"/>
            <a:ext cx="205366" cy="345409"/>
          </a:xfrm>
          <a:custGeom>
            <a:avLst/>
            <a:gdLst>
              <a:gd name="T0" fmla="*/ 2147483647 w 132"/>
              <a:gd name="T1" fmla="*/ 2147483647 h 222"/>
              <a:gd name="T2" fmla="*/ 2147483647 w 132"/>
              <a:gd name="T3" fmla="*/ 2147483647 h 222"/>
              <a:gd name="T4" fmla="*/ 2147483647 w 132"/>
              <a:gd name="T5" fmla="*/ 2147483647 h 222"/>
              <a:gd name="T6" fmla="*/ 2147483647 w 132"/>
              <a:gd name="T7" fmla="*/ 2147483647 h 222"/>
              <a:gd name="T8" fmla="*/ 2147483647 w 132"/>
              <a:gd name="T9" fmla="*/ 2147483647 h 222"/>
              <a:gd name="T10" fmla="*/ 2147483647 w 132"/>
              <a:gd name="T11" fmla="*/ 2147483647 h 222"/>
              <a:gd name="T12" fmla="*/ 2147483647 w 132"/>
              <a:gd name="T13" fmla="*/ 2147483647 h 222"/>
              <a:gd name="T14" fmla="*/ 2147483647 w 132"/>
              <a:gd name="T15" fmla="*/ 2147483647 h 222"/>
              <a:gd name="T16" fmla="*/ 2147483647 w 132"/>
              <a:gd name="T17" fmla="*/ 2147483647 h 222"/>
              <a:gd name="T18" fmla="*/ 2147483647 w 132"/>
              <a:gd name="T19" fmla="*/ 2147483647 h 222"/>
              <a:gd name="T20" fmla="*/ 2147483647 w 132"/>
              <a:gd name="T21" fmla="*/ 2147483647 h 222"/>
              <a:gd name="T22" fmla="*/ 2147483647 w 132"/>
              <a:gd name="T23" fmla="*/ 2147483647 h 222"/>
              <a:gd name="T24" fmla="*/ 2147483647 w 132"/>
              <a:gd name="T25" fmla="*/ 2147483647 h 222"/>
              <a:gd name="T26" fmla="*/ 2147483647 w 132"/>
              <a:gd name="T27" fmla="*/ 2147483647 h 222"/>
              <a:gd name="T28" fmla="*/ 2147483647 w 132"/>
              <a:gd name="T29" fmla="*/ 2147483647 h 222"/>
              <a:gd name="T30" fmla="*/ 2147483647 w 132"/>
              <a:gd name="T31" fmla="*/ 2147483647 h 222"/>
              <a:gd name="T32" fmla="*/ 2147483647 w 132"/>
              <a:gd name="T33" fmla="*/ 2147483647 h 222"/>
              <a:gd name="T34" fmla="*/ 2147483647 w 132"/>
              <a:gd name="T35" fmla="*/ 2147483647 h 222"/>
              <a:gd name="T36" fmla="*/ 2147483647 w 132"/>
              <a:gd name="T37" fmla="*/ 2147483647 h 222"/>
              <a:gd name="T38" fmla="*/ 2147483647 w 132"/>
              <a:gd name="T39" fmla="*/ 2147483647 h 222"/>
              <a:gd name="T40" fmla="*/ 2147483647 w 132"/>
              <a:gd name="T41" fmla="*/ 2147483647 h 222"/>
              <a:gd name="T42" fmla="*/ 2147483647 w 132"/>
              <a:gd name="T43" fmla="*/ 2147483647 h 222"/>
              <a:gd name="T44" fmla="*/ 2147483647 w 132"/>
              <a:gd name="T45" fmla="*/ 2147483647 h 222"/>
              <a:gd name="T46" fmla="*/ 2147483647 w 132"/>
              <a:gd name="T47" fmla="*/ 2147483647 h 222"/>
              <a:gd name="T48" fmla="*/ 2147483647 w 132"/>
              <a:gd name="T49" fmla="*/ 2147483647 h 222"/>
              <a:gd name="T50" fmla="*/ 2147483647 w 132"/>
              <a:gd name="T51" fmla="*/ 2147483647 h 222"/>
              <a:gd name="T52" fmla="*/ 2147483647 w 132"/>
              <a:gd name="T53" fmla="*/ 2147483647 h 222"/>
              <a:gd name="T54" fmla="*/ 2147483647 w 132"/>
              <a:gd name="T55" fmla="*/ 2147483647 h 222"/>
              <a:gd name="T56" fmla="*/ 2147483647 w 132"/>
              <a:gd name="T57" fmla="*/ 2147483647 h 222"/>
              <a:gd name="T58" fmla="*/ 2147483647 w 132"/>
              <a:gd name="T59" fmla="*/ 2147483647 h 222"/>
              <a:gd name="T60" fmla="*/ 2147483647 w 132"/>
              <a:gd name="T61" fmla="*/ 2147483647 h 222"/>
              <a:gd name="T62" fmla="*/ 2147483647 w 132"/>
              <a:gd name="T63" fmla="*/ 2147483647 h 222"/>
              <a:gd name="T64" fmla="*/ 2147483647 w 132"/>
              <a:gd name="T65" fmla="*/ 2147483647 h 222"/>
              <a:gd name="T66" fmla="*/ 2147483647 w 132"/>
              <a:gd name="T67" fmla="*/ 2147483647 h 222"/>
              <a:gd name="T68" fmla="*/ 2147483647 w 132"/>
              <a:gd name="T69" fmla="*/ 2147483647 h 222"/>
              <a:gd name="T70" fmla="*/ 2147483647 w 132"/>
              <a:gd name="T71" fmla="*/ 2147483647 h 222"/>
              <a:gd name="T72" fmla="*/ 2147483647 w 132"/>
              <a:gd name="T73" fmla="*/ 2147483647 h 222"/>
              <a:gd name="T74" fmla="*/ 2147483647 w 132"/>
              <a:gd name="T75" fmla="*/ 2147483647 h 222"/>
              <a:gd name="T76" fmla="*/ 0 w 132"/>
              <a:gd name="T77" fmla="*/ 2147483647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222"/>
              <a:gd name="T119" fmla="*/ 132 w 132"/>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222">
                <a:moveTo>
                  <a:pt x="2" y="168"/>
                </a:moveTo>
                <a:lnTo>
                  <a:pt x="2" y="158"/>
                </a:lnTo>
                <a:lnTo>
                  <a:pt x="4" y="150"/>
                </a:lnTo>
                <a:lnTo>
                  <a:pt x="8" y="144"/>
                </a:lnTo>
                <a:lnTo>
                  <a:pt x="12" y="136"/>
                </a:lnTo>
                <a:lnTo>
                  <a:pt x="18" y="132"/>
                </a:lnTo>
                <a:lnTo>
                  <a:pt x="24" y="128"/>
                </a:lnTo>
                <a:lnTo>
                  <a:pt x="30" y="124"/>
                </a:lnTo>
                <a:lnTo>
                  <a:pt x="38" y="122"/>
                </a:lnTo>
                <a:lnTo>
                  <a:pt x="40" y="130"/>
                </a:lnTo>
                <a:lnTo>
                  <a:pt x="42" y="132"/>
                </a:lnTo>
                <a:lnTo>
                  <a:pt x="44" y="134"/>
                </a:lnTo>
                <a:lnTo>
                  <a:pt x="48" y="132"/>
                </a:lnTo>
                <a:lnTo>
                  <a:pt x="52" y="128"/>
                </a:lnTo>
                <a:lnTo>
                  <a:pt x="56" y="118"/>
                </a:lnTo>
                <a:lnTo>
                  <a:pt x="60" y="104"/>
                </a:lnTo>
                <a:lnTo>
                  <a:pt x="62" y="94"/>
                </a:lnTo>
                <a:lnTo>
                  <a:pt x="64" y="94"/>
                </a:lnTo>
                <a:lnTo>
                  <a:pt x="68" y="92"/>
                </a:lnTo>
                <a:lnTo>
                  <a:pt x="70" y="90"/>
                </a:lnTo>
                <a:lnTo>
                  <a:pt x="72" y="88"/>
                </a:lnTo>
                <a:lnTo>
                  <a:pt x="76" y="76"/>
                </a:lnTo>
                <a:lnTo>
                  <a:pt x="82" y="64"/>
                </a:lnTo>
                <a:lnTo>
                  <a:pt x="86" y="52"/>
                </a:lnTo>
                <a:lnTo>
                  <a:pt x="90" y="38"/>
                </a:lnTo>
                <a:lnTo>
                  <a:pt x="94" y="38"/>
                </a:lnTo>
                <a:lnTo>
                  <a:pt x="100" y="38"/>
                </a:lnTo>
                <a:lnTo>
                  <a:pt x="102" y="20"/>
                </a:lnTo>
                <a:lnTo>
                  <a:pt x="98" y="16"/>
                </a:lnTo>
                <a:lnTo>
                  <a:pt x="94" y="12"/>
                </a:lnTo>
                <a:lnTo>
                  <a:pt x="90" y="0"/>
                </a:lnTo>
                <a:lnTo>
                  <a:pt x="92" y="2"/>
                </a:lnTo>
                <a:lnTo>
                  <a:pt x="96" y="0"/>
                </a:lnTo>
                <a:lnTo>
                  <a:pt x="100" y="6"/>
                </a:lnTo>
                <a:lnTo>
                  <a:pt x="106" y="14"/>
                </a:lnTo>
                <a:lnTo>
                  <a:pt x="110" y="20"/>
                </a:lnTo>
                <a:lnTo>
                  <a:pt x="112" y="26"/>
                </a:lnTo>
                <a:lnTo>
                  <a:pt x="110" y="46"/>
                </a:lnTo>
                <a:lnTo>
                  <a:pt x="112" y="52"/>
                </a:lnTo>
                <a:lnTo>
                  <a:pt x="112" y="56"/>
                </a:lnTo>
                <a:lnTo>
                  <a:pt x="120" y="64"/>
                </a:lnTo>
                <a:lnTo>
                  <a:pt x="102" y="64"/>
                </a:lnTo>
                <a:lnTo>
                  <a:pt x="94" y="66"/>
                </a:lnTo>
                <a:lnTo>
                  <a:pt x="92" y="68"/>
                </a:lnTo>
                <a:lnTo>
                  <a:pt x="90" y="70"/>
                </a:lnTo>
                <a:lnTo>
                  <a:pt x="96" y="74"/>
                </a:lnTo>
                <a:lnTo>
                  <a:pt x="104" y="82"/>
                </a:lnTo>
                <a:lnTo>
                  <a:pt x="114" y="94"/>
                </a:lnTo>
                <a:lnTo>
                  <a:pt x="118" y="102"/>
                </a:lnTo>
                <a:lnTo>
                  <a:pt x="120" y="112"/>
                </a:lnTo>
                <a:lnTo>
                  <a:pt x="116" y="116"/>
                </a:lnTo>
                <a:lnTo>
                  <a:pt x="110" y="124"/>
                </a:lnTo>
                <a:lnTo>
                  <a:pt x="104" y="134"/>
                </a:lnTo>
                <a:lnTo>
                  <a:pt x="102" y="144"/>
                </a:lnTo>
                <a:lnTo>
                  <a:pt x="102" y="154"/>
                </a:lnTo>
                <a:lnTo>
                  <a:pt x="104" y="164"/>
                </a:lnTo>
                <a:lnTo>
                  <a:pt x="112" y="180"/>
                </a:lnTo>
                <a:lnTo>
                  <a:pt x="122" y="194"/>
                </a:lnTo>
                <a:lnTo>
                  <a:pt x="132" y="208"/>
                </a:lnTo>
                <a:lnTo>
                  <a:pt x="132" y="222"/>
                </a:lnTo>
                <a:lnTo>
                  <a:pt x="126" y="222"/>
                </a:lnTo>
                <a:lnTo>
                  <a:pt x="114" y="222"/>
                </a:lnTo>
                <a:lnTo>
                  <a:pt x="110" y="220"/>
                </a:lnTo>
                <a:lnTo>
                  <a:pt x="106" y="218"/>
                </a:lnTo>
                <a:lnTo>
                  <a:pt x="82" y="218"/>
                </a:lnTo>
                <a:lnTo>
                  <a:pt x="82" y="214"/>
                </a:lnTo>
                <a:lnTo>
                  <a:pt x="46" y="214"/>
                </a:lnTo>
                <a:lnTo>
                  <a:pt x="46" y="218"/>
                </a:lnTo>
                <a:lnTo>
                  <a:pt x="20" y="218"/>
                </a:lnTo>
                <a:lnTo>
                  <a:pt x="22" y="210"/>
                </a:lnTo>
                <a:lnTo>
                  <a:pt x="22" y="202"/>
                </a:lnTo>
                <a:lnTo>
                  <a:pt x="20" y="194"/>
                </a:lnTo>
                <a:lnTo>
                  <a:pt x="20" y="186"/>
                </a:lnTo>
                <a:lnTo>
                  <a:pt x="22" y="180"/>
                </a:lnTo>
                <a:lnTo>
                  <a:pt x="14" y="178"/>
                </a:lnTo>
                <a:lnTo>
                  <a:pt x="8" y="174"/>
                </a:lnTo>
                <a:lnTo>
                  <a:pt x="4" y="170"/>
                </a:lnTo>
                <a:lnTo>
                  <a:pt x="0" y="168"/>
                </a:lnTo>
                <a:lnTo>
                  <a:pt x="2" y="16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0" name="Freeform 459"/>
          <p:cNvSpPr>
            <a:spLocks/>
          </p:cNvSpPr>
          <p:nvPr/>
        </p:nvSpPr>
        <p:spPr bwMode="auto">
          <a:xfrm>
            <a:off x="4367124" y="3660378"/>
            <a:ext cx="146246" cy="183596"/>
          </a:xfrm>
          <a:custGeom>
            <a:avLst/>
            <a:gdLst>
              <a:gd name="T0" fmla="*/ 2147483647 w 94"/>
              <a:gd name="T1" fmla="*/ 2147483647 h 118"/>
              <a:gd name="T2" fmla="*/ 2147483647 w 94"/>
              <a:gd name="T3" fmla="*/ 2147483647 h 118"/>
              <a:gd name="T4" fmla="*/ 2147483647 w 94"/>
              <a:gd name="T5" fmla="*/ 2147483647 h 118"/>
              <a:gd name="T6" fmla="*/ 2147483647 w 94"/>
              <a:gd name="T7" fmla="*/ 0 h 118"/>
              <a:gd name="T8" fmla="*/ 2147483647 w 94"/>
              <a:gd name="T9" fmla="*/ 2147483647 h 118"/>
              <a:gd name="T10" fmla="*/ 2147483647 w 94"/>
              <a:gd name="T11" fmla="*/ 2147483647 h 118"/>
              <a:gd name="T12" fmla="*/ 2147483647 w 94"/>
              <a:gd name="T13" fmla="*/ 2147483647 h 118"/>
              <a:gd name="T14" fmla="*/ 2147483647 w 94"/>
              <a:gd name="T15" fmla="*/ 2147483647 h 118"/>
              <a:gd name="T16" fmla="*/ 2147483647 w 94"/>
              <a:gd name="T17" fmla="*/ 2147483647 h 118"/>
              <a:gd name="T18" fmla="*/ 0 w 94"/>
              <a:gd name="T19" fmla="*/ 2147483647 h 118"/>
              <a:gd name="T20" fmla="*/ 0 w 94"/>
              <a:gd name="T21" fmla="*/ 2147483647 h 118"/>
              <a:gd name="T22" fmla="*/ 0 w 94"/>
              <a:gd name="T23" fmla="*/ 2147483647 h 118"/>
              <a:gd name="T24" fmla="*/ 2147483647 w 94"/>
              <a:gd name="T25" fmla="*/ 2147483647 h 118"/>
              <a:gd name="T26" fmla="*/ 2147483647 w 94"/>
              <a:gd name="T27" fmla="*/ 2147483647 h 118"/>
              <a:gd name="T28" fmla="*/ 2147483647 w 94"/>
              <a:gd name="T29" fmla="*/ 2147483647 h 118"/>
              <a:gd name="T30" fmla="*/ 2147483647 w 94"/>
              <a:gd name="T31" fmla="*/ 2147483647 h 118"/>
              <a:gd name="T32" fmla="*/ 2147483647 w 94"/>
              <a:gd name="T33" fmla="*/ 2147483647 h 118"/>
              <a:gd name="T34" fmla="*/ 2147483647 w 94"/>
              <a:gd name="T35" fmla="*/ 2147483647 h 118"/>
              <a:gd name="T36" fmla="*/ 2147483647 w 94"/>
              <a:gd name="T37" fmla="*/ 2147483647 h 118"/>
              <a:gd name="T38" fmla="*/ 2147483647 w 94"/>
              <a:gd name="T39" fmla="*/ 2147483647 h 118"/>
              <a:gd name="T40" fmla="*/ 2147483647 w 94"/>
              <a:gd name="T41" fmla="*/ 2147483647 h 118"/>
              <a:gd name="T42" fmla="*/ 2147483647 w 94"/>
              <a:gd name="T43" fmla="*/ 2147483647 h 118"/>
              <a:gd name="T44" fmla="*/ 2147483647 w 94"/>
              <a:gd name="T45" fmla="*/ 2147483647 h 118"/>
              <a:gd name="T46" fmla="*/ 2147483647 w 94"/>
              <a:gd name="T47" fmla="*/ 2147483647 h 118"/>
              <a:gd name="T48" fmla="*/ 2147483647 w 94"/>
              <a:gd name="T49" fmla="*/ 2147483647 h 118"/>
              <a:gd name="T50" fmla="*/ 2147483647 w 94"/>
              <a:gd name="T51" fmla="*/ 2147483647 h 118"/>
              <a:gd name="T52" fmla="*/ 2147483647 w 94"/>
              <a:gd name="T53" fmla="*/ 2147483647 h 118"/>
              <a:gd name="T54" fmla="*/ 2147483647 w 94"/>
              <a:gd name="T55" fmla="*/ 2147483647 h 118"/>
              <a:gd name="T56" fmla="*/ 2147483647 w 94"/>
              <a:gd name="T57" fmla="*/ 2147483647 h 118"/>
              <a:gd name="T58" fmla="*/ 2147483647 w 94"/>
              <a:gd name="T59" fmla="*/ 2147483647 h 118"/>
              <a:gd name="T60" fmla="*/ 2147483647 w 94"/>
              <a:gd name="T61" fmla="*/ 2147483647 h 118"/>
              <a:gd name="T62" fmla="*/ 2147483647 w 94"/>
              <a:gd name="T63" fmla="*/ 2147483647 h 118"/>
              <a:gd name="T64" fmla="*/ 2147483647 w 94"/>
              <a:gd name="T65" fmla="*/ 2147483647 h 118"/>
              <a:gd name="T66" fmla="*/ 2147483647 w 94"/>
              <a:gd name="T67" fmla="*/ 2147483647 h 118"/>
              <a:gd name="T68" fmla="*/ 2147483647 w 94"/>
              <a:gd name="T69" fmla="*/ 2147483647 h 118"/>
              <a:gd name="T70" fmla="*/ 2147483647 w 94"/>
              <a:gd name="T71" fmla="*/ 2147483647 h 118"/>
              <a:gd name="T72" fmla="*/ 2147483647 w 94"/>
              <a:gd name="T73" fmla="*/ 2147483647 h 118"/>
              <a:gd name="T74" fmla="*/ 2147483647 w 94"/>
              <a:gd name="T75" fmla="*/ 2147483647 h 118"/>
              <a:gd name="T76" fmla="*/ 2147483647 w 94"/>
              <a:gd name="T77" fmla="*/ 2147483647 h 118"/>
              <a:gd name="T78" fmla="*/ 2147483647 w 94"/>
              <a:gd name="T79" fmla="*/ 2147483647 h 118"/>
              <a:gd name="T80" fmla="*/ 2147483647 w 94"/>
              <a:gd name="T81" fmla="*/ 2147483647 h 118"/>
              <a:gd name="T82" fmla="*/ 2147483647 w 94"/>
              <a:gd name="T83" fmla="*/ 2147483647 h 118"/>
              <a:gd name="T84" fmla="*/ 2147483647 w 94"/>
              <a:gd name="T85" fmla="*/ 2147483647 h 118"/>
              <a:gd name="T86" fmla="*/ 2147483647 w 94"/>
              <a:gd name="T87" fmla="*/ 2147483647 h 118"/>
              <a:gd name="T88" fmla="*/ 2147483647 w 94"/>
              <a:gd name="T89" fmla="*/ 2147483647 h 118"/>
              <a:gd name="T90" fmla="*/ 2147483647 w 94"/>
              <a:gd name="T91" fmla="*/ 2147483647 h 118"/>
              <a:gd name="T92" fmla="*/ 2147483647 w 94"/>
              <a:gd name="T93" fmla="*/ 2147483647 h 118"/>
              <a:gd name="T94" fmla="*/ 2147483647 w 94"/>
              <a:gd name="T95" fmla="*/ 2147483647 h 118"/>
              <a:gd name="T96" fmla="*/ 2147483647 w 94"/>
              <a:gd name="T97" fmla="*/ 2147483647 h 118"/>
              <a:gd name="T98" fmla="*/ 2147483647 w 94"/>
              <a:gd name="T99" fmla="*/ 2147483647 h 118"/>
              <a:gd name="T100" fmla="*/ 2147483647 w 94"/>
              <a:gd name="T101" fmla="*/ 2147483647 h 118"/>
              <a:gd name="T102" fmla="*/ 2147483647 w 94"/>
              <a:gd name="T103" fmla="*/ 2147483647 h 118"/>
              <a:gd name="T104" fmla="*/ 2147483647 w 94"/>
              <a:gd name="T105" fmla="*/ 2147483647 h 118"/>
              <a:gd name="T106" fmla="*/ 2147483647 w 94"/>
              <a:gd name="T107" fmla="*/ 2147483647 h 118"/>
              <a:gd name="T108" fmla="*/ 2147483647 w 94"/>
              <a:gd name="T109" fmla="*/ 2147483647 h 118"/>
              <a:gd name="T110" fmla="*/ 2147483647 w 94"/>
              <a:gd name="T111" fmla="*/ 0 h 118"/>
              <a:gd name="T112" fmla="*/ 2147483647 w 94"/>
              <a:gd name="T113" fmla="*/ 2147483647 h 1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118"/>
              <a:gd name="T173" fmla="*/ 94 w 94"/>
              <a:gd name="T174" fmla="*/ 118 h 1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118">
                <a:moveTo>
                  <a:pt x="38" y="28"/>
                </a:moveTo>
                <a:lnTo>
                  <a:pt x="40" y="28"/>
                </a:lnTo>
                <a:lnTo>
                  <a:pt x="38" y="20"/>
                </a:lnTo>
                <a:lnTo>
                  <a:pt x="38" y="0"/>
                </a:lnTo>
                <a:lnTo>
                  <a:pt x="38" y="26"/>
                </a:lnTo>
                <a:lnTo>
                  <a:pt x="28" y="26"/>
                </a:lnTo>
                <a:lnTo>
                  <a:pt x="20" y="26"/>
                </a:lnTo>
                <a:lnTo>
                  <a:pt x="8" y="24"/>
                </a:lnTo>
                <a:lnTo>
                  <a:pt x="2" y="46"/>
                </a:lnTo>
                <a:lnTo>
                  <a:pt x="0" y="54"/>
                </a:lnTo>
                <a:lnTo>
                  <a:pt x="0" y="62"/>
                </a:lnTo>
                <a:lnTo>
                  <a:pt x="0" y="74"/>
                </a:lnTo>
                <a:lnTo>
                  <a:pt x="4" y="82"/>
                </a:lnTo>
                <a:lnTo>
                  <a:pt x="8" y="88"/>
                </a:lnTo>
                <a:lnTo>
                  <a:pt x="14" y="94"/>
                </a:lnTo>
                <a:lnTo>
                  <a:pt x="28" y="106"/>
                </a:lnTo>
                <a:lnTo>
                  <a:pt x="34" y="112"/>
                </a:lnTo>
                <a:lnTo>
                  <a:pt x="40" y="118"/>
                </a:lnTo>
                <a:lnTo>
                  <a:pt x="44" y="116"/>
                </a:lnTo>
                <a:lnTo>
                  <a:pt x="46" y="114"/>
                </a:lnTo>
                <a:lnTo>
                  <a:pt x="48" y="112"/>
                </a:lnTo>
                <a:lnTo>
                  <a:pt x="46" y="108"/>
                </a:lnTo>
                <a:lnTo>
                  <a:pt x="46" y="106"/>
                </a:lnTo>
                <a:lnTo>
                  <a:pt x="44" y="104"/>
                </a:lnTo>
                <a:lnTo>
                  <a:pt x="44" y="102"/>
                </a:lnTo>
                <a:lnTo>
                  <a:pt x="46" y="96"/>
                </a:lnTo>
                <a:lnTo>
                  <a:pt x="48" y="94"/>
                </a:lnTo>
                <a:lnTo>
                  <a:pt x="58" y="90"/>
                </a:lnTo>
                <a:lnTo>
                  <a:pt x="58" y="86"/>
                </a:lnTo>
                <a:lnTo>
                  <a:pt x="62" y="82"/>
                </a:lnTo>
                <a:lnTo>
                  <a:pt x="66" y="84"/>
                </a:lnTo>
                <a:lnTo>
                  <a:pt x="68" y="88"/>
                </a:lnTo>
                <a:lnTo>
                  <a:pt x="70" y="92"/>
                </a:lnTo>
                <a:lnTo>
                  <a:pt x="74" y="94"/>
                </a:lnTo>
                <a:lnTo>
                  <a:pt x="78" y="92"/>
                </a:lnTo>
                <a:lnTo>
                  <a:pt x="82" y="90"/>
                </a:lnTo>
                <a:lnTo>
                  <a:pt x="84" y="92"/>
                </a:lnTo>
                <a:lnTo>
                  <a:pt x="86" y="92"/>
                </a:lnTo>
                <a:lnTo>
                  <a:pt x="90" y="90"/>
                </a:lnTo>
                <a:lnTo>
                  <a:pt x="90" y="86"/>
                </a:lnTo>
                <a:lnTo>
                  <a:pt x="92" y="78"/>
                </a:lnTo>
                <a:lnTo>
                  <a:pt x="92" y="56"/>
                </a:lnTo>
                <a:lnTo>
                  <a:pt x="88" y="54"/>
                </a:lnTo>
                <a:lnTo>
                  <a:pt x="86" y="50"/>
                </a:lnTo>
                <a:lnTo>
                  <a:pt x="84" y="46"/>
                </a:lnTo>
                <a:lnTo>
                  <a:pt x="84" y="42"/>
                </a:lnTo>
                <a:lnTo>
                  <a:pt x="86" y="38"/>
                </a:lnTo>
                <a:lnTo>
                  <a:pt x="88" y="34"/>
                </a:lnTo>
                <a:lnTo>
                  <a:pt x="92" y="32"/>
                </a:lnTo>
                <a:lnTo>
                  <a:pt x="94" y="28"/>
                </a:lnTo>
                <a:lnTo>
                  <a:pt x="92" y="22"/>
                </a:lnTo>
                <a:lnTo>
                  <a:pt x="86" y="20"/>
                </a:lnTo>
                <a:lnTo>
                  <a:pt x="80" y="18"/>
                </a:lnTo>
                <a:lnTo>
                  <a:pt x="72" y="18"/>
                </a:lnTo>
                <a:lnTo>
                  <a:pt x="74" y="2"/>
                </a:lnTo>
                <a:lnTo>
                  <a:pt x="38" y="0"/>
                </a:lnTo>
                <a:lnTo>
                  <a:pt x="38" y="2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1" name="Freeform 460"/>
          <p:cNvSpPr>
            <a:spLocks/>
          </p:cNvSpPr>
          <p:nvPr/>
        </p:nvSpPr>
        <p:spPr bwMode="auto">
          <a:xfrm>
            <a:off x="4429355" y="3623036"/>
            <a:ext cx="192920" cy="258279"/>
          </a:xfrm>
          <a:custGeom>
            <a:avLst/>
            <a:gdLst>
              <a:gd name="T0" fmla="*/ 2147483647 w 124"/>
              <a:gd name="T1" fmla="*/ 2147483647 h 166"/>
              <a:gd name="T2" fmla="*/ 2147483647 w 124"/>
              <a:gd name="T3" fmla="*/ 2147483647 h 166"/>
              <a:gd name="T4" fmla="*/ 2147483647 w 124"/>
              <a:gd name="T5" fmla="*/ 2147483647 h 166"/>
              <a:gd name="T6" fmla="*/ 0 w 124"/>
              <a:gd name="T7" fmla="*/ 2147483647 h 166"/>
              <a:gd name="T8" fmla="*/ 2147483647 w 124"/>
              <a:gd name="T9" fmla="*/ 2147483647 h 166"/>
              <a:gd name="T10" fmla="*/ 2147483647 w 124"/>
              <a:gd name="T11" fmla="*/ 2147483647 h 166"/>
              <a:gd name="T12" fmla="*/ 2147483647 w 124"/>
              <a:gd name="T13" fmla="*/ 2147483647 h 166"/>
              <a:gd name="T14" fmla="*/ 2147483647 w 124"/>
              <a:gd name="T15" fmla="*/ 2147483647 h 166"/>
              <a:gd name="T16" fmla="*/ 2147483647 w 124"/>
              <a:gd name="T17" fmla="*/ 2147483647 h 166"/>
              <a:gd name="T18" fmla="*/ 2147483647 w 124"/>
              <a:gd name="T19" fmla="*/ 2147483647 h 166"/>
              <a:gd name="T20" fmla="*/ 2147483647 w 124"/>
              <a:gd name="T21" fmla="*/ 2147483647 h 166"/>
              <a:gd name="T22" fmla="*/ 2147483647 w 124"/>
              <a:gd name="T23" fmla="*/ 2147483647 h 166"/>
              <a:gd name="T24" fmla="*/ 2147483647 w 124"/>
              <a:gd name="T25" fmla="*/ 2147483647 h 166"/>
              <a:gd name="T26" fmla="*/ 2147483647 w 124"/>
              <a:gd name="T27" fmla="*/ 2147483647 h 166"/>
              <a:gd name="T28" fmla="*/ 2147483647 w 124"/>
              <a:gd name="T29" fmla="*/ 2147483647 h 166"/>
              <a:gd name="T30" fmla="*/ 2147483647 w 124"/>
              <a:gd name="T31" fmla="*/ 2147483647 h 166"/>
              <a:gd name="T32" fmla="*/ 2147483647 w 124"/>
              <a:gd name="T33" fmla="*/ 2147483647 h 166"/>
              <a:gd name="T34" fmla="*/ 2147483647 w 124"/>
              <a:gd name="T35" fmla="*/ 2147483647 h 166"/>
              <a:gd name="T36" fmla="*/ 2147483647 w 124"/>
              <a:gd name="T37" fmla="*/ 2147483647 h 166"/>
              <a:gd name="T38" fmla="*/ 2147483647 w 124"/>
              <a:gd name="T39" fmla="*/ 2147483647 h 166"/>
              <a:gd name="T40" fmla="*/ 2147483647 w 124"/>
              <a:gd name="T41" fmla="*/ 2147483647 h 166"/>
              <a:gd name="T42" fmla="*/ 2147483647 w 124"/>
              <a:gd name="T43" fmla="*/ 2147483647 h 166"/>
              <a:gd name="T44" fmla="*/ 2147483647 w 124"/>
              <a:gd name="T45" fmla="*/ 2147483647 h 166"/>
              <a:gd name="T46" fmla="*/ 2147483647 w 124"/>
              <a:gd name="T47" fmla="*/ 2147483647 h 166"/>
              <a:gd name="T48" fmla="*/ 2147483647 w 124"/>
              <a:gd name="T49" fmla="*/ 2147483647 h 166"/>
              <a:gd name="T50" fmla="*/ 2147483647 w 124"/>
              <a:gd name="T51" fmla="*/ 2147483647 h 166"/>
              <a:gd name="T52" fmla="*/ 2147483647 w 124"/>
              <a:gd name="T53" fmla="*/ 0 h 166"/>
              <a:gd name="T54" fmla="*/ 2147483647 w 124"/>
              <a:gd name="T55" fmla="*/ 0 h 166"/>
              <a:gd name="T56" fmla="*/ 2147483647 w 124"/>
              <a:gd name="T57" fmla="*/ 2147483647 h 166"/>
              <a:gd name="T58" fmla="*/ 2147483647 w 124"/>
              <a:gd name="T59" fmla="*/ 2147483647 h 166"/>
              <a:gd name="T60" fmla="*/ 2147483647 w 124"/>
              <a:gd name="T61" fmla="*/ 2147483647 h 166"/>
              <a:gd name="T62" fmla="*/ 2147483647 w 124"/>
              <a:gd name="T63" fmla="*/ 2147483647 h 166"/>
              <a:gd name="T64" fmla="*/ 2147483647 w 124"/>
              <a:gd name="T65" fmla="*/ 2147483647 h 166"/>
              <a:gd name="T66" fmla="*/ 2147483647 w 124"/>
              <a:gd name="T67" fmla="*/ 2147483647 h 166"/>
              <a:gd name="T68" fmla="*/ 2147483647 w 124"/>
              <a:gd name="T69" fmla="*/ 2147483647 h 166"/>
              <a:gd name="T70" fmla="*/ 2147483647 w 124"/>
              <a:gd name="T71" fmla="*/ 2147483647 h 166"/>
              <a:gd name="T72" fmla="*/ 2147483647 w 124"/>
              <a:gd name="T73" fmla="*/ 2147483647 h 166"/>
              <a:gd name="T74" fmla="*/ 2147483647 w 124"/>
              <a:gd name="T75" fmla="*/ 2147483647 h 166"/>
              <a:gd name="T76" fmla="*/ 2147483647 w 124"/>
              <a:gd name="T77" fmla="*/ 2147483647 h 166"/>
              <a:gd name="T78" fmla="*/ 2147483647 w 124"/>
              <a:gd name="T79" fmla="*/ 2147483647 h 166"/>
              <a:gd name="T80" fmla="*/ 2147483647 w 124"/>
              <a:gd name="T81" fmla="*/ 2147483647 h 166"/>
              <a:gd name="T82" fmla="*/ 2147483647 w 124"/>
              <a:gd name="T83" fmla="*/ 2147483647 h 166"/>
              <a:gd name="T84" fmla="*/ 2147483647 w 124"/>
              <a:gd name="T85" fmla="*/ 2147483647 h 166"/>
              <a:gd name="T86" fmla="*/ 2147483647 w 124"/>
              <a:gd name="T87" fmla="*/ 2147483647 h 166"/>
              <a:gd name="T88" fmla="*/ 2147483647 w 124"/>
              <a:gd name="T89" fmla="*/ 2147483647 h 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4"/>
              <a:gd name="T136" fmla="*/ 0 h 166"/>
              <a:gd name="T137" fmla="*/ 124 w 124"/>
              <a:gd name="T138" fmla="*/ 166 h 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4" h="166">
                <a:moveTo>
                  <a:pt x="28" y="162"/>
                </a:moveTo>
                <a:lnTo>
                  <a:pt x="28" y="158"/>
                </a:lnTo>
                <a:lnTo>
                  <a:pt x="26" y="156"/>
                </a:lnTo>
                <a:lnTo>
                  <a:pt x="22" y="158"/>
                </a:lnTo>
                <a:lnTo>
                  <a:pt x="18" y="160"/>
                </a:lnTo>
                <a:lnTo>
                  <a:pt x="12" y="166"/>
                </a:lnTo>
                <a:lnTo>
                  <a:pt x="4" y="146"/>
                </a:lnTo>
                <a:lnTo>
                  <a:pt x="0" y="142"/>
                </a:lnTo>
                <a:lnTo>
                  <a:pt x="4" y="140"/>
                </a:lnTo>
                <a:lnTo>
                  <a:pt x="6" y="138"/>
                </a:lnTo>
                <a:lnTo>
                  <a:pt x="8" y="136"/>
                </a:lnTo>
                <a:lnTo>
                  <a:pt x="6" y="132"/>
                </a:lnTo>
                <a:lnTo>
                  <a:pt x="6" y="130"/>
                </a:lnTo>
                <a:lnTo>
                  <a:pt x="4" y="128"/>
                </a:lnTo>
                <a:lnTo>
                  <a:pt x="4" y="126"/>
                </a:lnTo>
                <a:lnTo>
                  <a:pt x="6" y="120"/>
                </a:lnTo>
                <a:lnTo>
                  <a:pt x="8" y="118"/>
                </a:lnTo>
                <a:lnTo>
                  <a:pt x="18" y="114"/>
                </a:lnTo>
                <a:lnTo>
                  <a:pt x="18" y="110"/>
                </a:lnTo>
                <a:lnTo>
                  <a:pt x="22" y="106"/>
                </a:lnTo>
                <a:lnTo>
                  <a:pt x="26" y="108"/>
                </a:lnTo>
                <a:lnTo>
                  <a:pt x="28" y="112"/>
                </a:lnTo>
                <a:lnTo>
                  <a:pt x="30" y="116"/>
                </a:lnTo>
                <a:lnTo>
                  <a:pt x="34" y="118"/>
                </a:lnTo>
                <a:lnTo>
                  <a:pt x="38" y="116"/>
                </a:lnTo>
                <a:lnTo>
                  <a:pt x="42" y="114"/>
                </a:lnTo>
                <a:lnTo>
                  <a:pt x="44" y="116"/>
                </a:lnTo>
                <a:lnTo>
                  <a:pt x="46" y="116"/>
                </a:lnTo>
                <a:lnTo>
                  <a:pt x="50" y="114"/>
                </a:lnTo>
                <a:lnTo>
                  <a:pt x="50" y="110"/>
                </a:lnTo>
                <a:lnTo>
                  <a:pt x="52" y="102"/>
                </a:lnTo>
                <a:lnTo>
                  <a:pt x="52" y="80"/>
                </a:lnTo>
                <a:lnTo>
                  <a:pt x="48" y="78"/>
                </a:lnTo>
                <a:lnTo>
                  <a:pt x="46" y="74"/>
                </a:lnTo>
                <a:lnTo>
                  <a:pt x="44" y="70"/>
                </a:lnTo>
                <a:lnTo>
                  <a:pt x="44" y="66"/>
                </a:lnTo>
                <a:lnTo>
                  <a:pt x="46" y="62"/>
                </a:lnTo>
                <a:lnTo>
                  <a:pt x="48" y="58"/>
                </a:lnTo>
                <a:lnTo>
                  <a:pt x="52" y="56"/>
                </a:lnTo>
                <a:lnTo>
                  <a:pt x="54" y="52"/>
                </a:lnTo>
                <a:lnTo>
                  <a:pt x="52" y="46"/>
                </a:lnTo>
                <a:lnTo>
                  <a:pt x="46" y="44"/>
                </a:lnTo>
                <a:lnTo>
                  <a:pt x="40" y="42"/>
                </a:lnTo>
                <a:lnTo>
                  <a:pt x="32" y="42"/>
                </a:lnTo>
                <a:lnTo>
                  <a:pt x="34" y="28"/>
                </a:lnTo>
                <a:lnTo>
                  <a:pt x="58" y="28"/>
                </a:lnTo>
                <a:lnTo>
                  <a:pt x="62" y="30"/>
                </a:lnTo>
                <a:lnTo>
                  <a:pt x="66" y="32"/>
                </a:lnTo>
                <a:lnTo>
                  <a:pt x="78" y="32"/>
                </a:lnTo>
                <a:lnTo>
                  <a:pt x="84" y="32"/>
                </a:lnTo>
                <a:lnTo>
                  <a:pt x="84" y="18"/>
                </a:lnTo>
                <a:lnTo>
                  <a:pt x="88" y="10"/>
                </a:lnTo>
                <a:lnTo>
                  <a:pt x="92" y="4"/>
                </a:lnTo>
                <a:lnTo>
                  <a:pt x="98" y="0"/>
                </a:lnTo>
                <a:lnTo>
                  <a:pt x="110" y="0"/>
                </a:lnTo>
                <a:lnTo>
                  <a:pt x="120" y="0"/>
                </a:lnTo>
                <a:lnTo>
                  <a:pt x="120" y="2"/>
                </a:lnTo>
                <a:lnTo>
                  <a:pt x="122" y="4"/>
                </a:lnTo>
                <a:lnTo>
                  <a:pt x="122" y="6"/>
                </a:lnTo>
                <a:lnTo>
                  <a:pt x="124" y="10"/>
                </a:lnTo>
                <a:lnTo>
                  <a:pt x="122" y="22"/>
                </a:lnTo>
                <a:lnTo>
                  <a:pt x="118" y="36"/>
                </a:lnTo>
                <a:lnTo>
                  <a:pt x="106" y="68"/>
                </a:lnTo>
                <a:lnTo>
                  <a:pt x="106" y="72"/>
                </a:lnTo>
                <a:lnTo>
                  <a:pt x="106" y="76"/>
                </a:lnTo>
                <a:lnTo>
                  <a:pt x="108" y="80"/>
                </a:lnTo>
                <a:lnTo>
                  <a:pt x="106" y="84"/>
                </a:lnTo>
                <a:lnTo>
                  <a:pt x="102" y="88"/>
                </a:lnTo>
                <a:lnTo>
                  <a:pt x="98" y="90"/>
                </a:lnTo>
                <a:lnTo>
                  <a:pt x="94" y="94"/>
                </a:lnTo>
                <a:lnTo>
                  <a:pt x="90" y="98"/>
                </a:lnTo>
                <a:lnTo>
                  <a:pt x="88" y="110"/>
                </a:lnTo>
                <a:lnTo>
                  <a:pt x="84" y="114"/>
                </a:lnTo>
                <a:lnTo>
                  <a:pt x="80" y="116"/>
                </a:lnTo>
                <a:lnTo>
                  <a:pt x="80" y="130"/>
                </a:lnTo>
                <a:lnTo>
                  <a:pt x="76" y="144"/>
                </a:lnTo>
                <a:lnTo>
                  <a:pt x="72" y="152"/>
                </a:lnTo>
                <a:lnTo>
                  <a:pt x="68" y="158"/>
                </a:lnTo>
                <a:lnTo>
                  <a:pt x="64" y="162"/>
                </a:lnTo>
                <a:lnTo>
                  <a:pt x="58" y="162"/>
                </a:lnTo>
                <a:lnTo>
                  <a:pt x="54" y="162"/>
                </a:lnTo>
                <a:lnTo>
                  <a:pt x="52" y="160"/>
                </a:lnTo>
                <a:lnTo>
                  <a:pt x="52" y="156"/>
                </a:lnTo>
                <a:lnTo>
                  <a:pt x="48" y="156"/>
                </a:lnTo>
                <a:lnTo>
                  <a:pt x="44" y="156"/>
                </a:lnTo>
                <a:lnTo>
                  <a:pt x="42" y="158"/>
                </a:lnTo>
                <a:lnTo>
                  <a:pt x="40" y="160"/>
                </a:lnTo>
                <a:lnTo>
                  <a:pt x="36" y="162"/>
                </a:lnTo>
                <a:lnTo>
                  <a:pt x="34" y="162"/>
                </a:lnTo>
                <a:lnTo>
                  <a:pt x="28" y="16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2" name="Freeform 461"/>
          <p:cNvSpPr>
            <a:spLocks/>
          </p:cNvSpPr>
          <p:nvPr/>
        </p:nvSpPr>
        <p:spPr bwMode="auto">
          <a:xfrm>
            <a:off x="4438691" y="4254730"/>
            <a:ext cx="353168" cy="360968"/>
          </a:xfrm>
          <a:custGeom>
            <a:avLst/>
            <a:gdLst>
              <a:gd name="T0" fmla="*/ 2147483647 w 227"/>
              <a:gd name="T1" fmla="*/ 2147483647 h 232"/>
              <a:gd name="T2" fmla="*/ 2147483647 w 227"/>
              <a:gd name="T3" fmla="*/ 2147483647 h 232"/>
              <a:gd name="T4" fmla="*/ 2147483647 w 227"/>
              <a:gd name="T5" fmla="*/ 2147483647 h 232"/>
              <a:gd name="T6" fmla="*/ 2147483647 w 227"/>
              <a:gd name="T7" fmla="*/ 2147483647 h 232"/>
              <a:gd name="T8" fmla="*/ 2147483647 w 227"/>
              <a:gd name="T9" fmla="*/ 2147483647 h 232"/>
              <a:gd name="T10" fmla="*/ 2147483647 w 227"/>
              <a:gd name="T11" fmla="*/ 2147483647 h 232"/>
              <a:gd name="T12" fmla="*/ 2147483647 w 227"/>
              <a:gd name="T13" fmla="*/ 2147483647 h 232"/>
              <a:gd name="T14" fmla="*/ 2147483647 w 227"/>
              <a:gd name="T15" fmla="*/ 2147483647 h 232"/>
              <a:gd name="T16" fmla="*/ 2147483647 w 227"/>
              <a:gd name="T17" fmla="*/ 0 h 232"/>
              <a:gd name="T18" fmla="*/ 2147483647 w 227"/>
              <a:gd name="T19" fmla="*/ 0 h 232"/>
              <a:gd name="T20" fmla="*/ 2147483647 w 227"/>
              <a:gd name="T21" fmla="*/ 2147483647 h 232"/>
              <a:gd name="T22" fmla="*/ 2147483647 w 227"/>
              <a:gd name="T23" fmla="*/ 2147483647 h 232"/>
              <a:gd name="T24" fmla="*/ 0 w 227"/>
              <a:gd name="T25" fmla="*/ 0 h 232"/>
              <a:gd name="T26" fmla="*/ 2147483647 w 227"/>
              <a:gd name="T27" fmla="*/ 2147483647 h 232"/>
              <a:gd name="T28" fmla="*/ 2147483647 w 227"/>
              <a:gd name="T29" fmla="*/ 2147483647 h 232"/>
              <a:gd name="T30" fmla="*/ 2147483647 w 227"/>
              <a:gd name="T31" fmla="*/ 2147483647 h 232"/>
              <a:gd name="T32" fmla="*/ 2147483647 w 227"/>
              <a:gd name="T33" fmla="*/ 2147483647 h 232"/>
              <a:gd name="T34" fmla="*/ 2147483647 w 227"/>
              <a:gd name="T35" fmla="*/ 2147483647 h 232"/>
              <a:gd name="T36" fmla="*/ 2147483647 w 227"/>
              <a:gd name="T37" fmla="*/ 2147483647 h 232"/>
              <a:gd name="T38" fmla="*/ 2147483647 w 227"/>
              <a:gd name="T39" fmla="*/ 2147483647 h 232"/>
              <a:gd name="T40" fmla="*/ 2147483647 w 227"/>
              <a:gd name="T41" fmla="*/ 2147483647 h 232"/>
              <a:gd name="T42" fmla="*/ 2147483647 w 227"/>
              <a:gd name="T43" fmla="*/ 2147483647 h 232"/>
              <a:gd name="T44" fmla="*/ 2147483647 w 227"/>
              <a:gd name="T45" fmla="*/ 2147483647 h 232"/>
              <a:gd name="T46" fmla="*/ 2147483647 w 227"/>
              <a:gd name="T47" fmla="*/ 2147483647 h 232"/>
              <a:gd name="T48" fmla="*/ 2147483647 w 227"/>
              <a:gd name="T49" fmla="*/ 2147483647 h 232"/>
              <a:gd name="T50" fmla="*/ 2147483647 w 227"/>
              <a:gd name="T51" fmla="*/ 2147483647 h 232"/>
              <a:gd name="T52" fmla="*/ 2147483647 w 227"/>
              <a:gd name="T53" fmla="*/ 2147483647 h 232"/>
              <a:gd name="T54" fmla="*/ 2147483647 w 227"/>
              <a:gd name="T55" fmla="*/ 2147483647 h 232"/>
              <a:gd name="T56" fmla="*/ 2147483647 w 227"/>
              <a:gd name="T57" fmla="*/ 2147483647 h 232"/>
              <a:gd name="T58" fmla="*/ 2147483647 w 227"/>
              <a:gd name="T59" fmla="*/ 2147483647 h 232"/>
              <a:gd name="T60" fmla="*/ 2147483647 w 227"/>
              <a:gd name="T61" fmla="*/ 2147483647 h 232"/>
              <a:gd name="T62" fmla="*/ 2147483647 w 227"/>
              <a:gd name="T63" fmla="*/ 2147483647 h 232"/>
              <a:gd name="T64" fmla="*/ 2147483647 w 227"/>
              <a:gd name="T65" fmla="*/ 2147483647 h 232"/>
              <a:gd name="T66" fmla="*/ 2147483647 w 227"/>
              <a:gd name="T67" fmla="*/ 2147483647 h 232"/>
              <a:gd name="T68" fmla="*/ 2147483647 w 227"/>
              <a:gd name="T69" fmla="*/ 2147483647 h 232"/>
              <a:gd name="T70" fmla="*/ 2147483647 w 227"/>
              <a:gd name="T71" fmla="*/ 2147483647 h 232"/>
              <a:gd name="T72" fmla="*/ 2147483647 w 227"/>
              <a:gd name="T73" fmla="*/ 2147483647 h 232"/>
              <a:gd name="T74" fmla="*/ 2147483647 w 227"/>
              <a:gd name="T75" fmla="*/ 2147483647 h 232"/>
              <a:gd name="T76" fmla="*/ 2147483647 w 227"/>
              <a:gd name="T77" fmla="*/ 2147483647 h 232"/>
              <a:gd name="T78" fmla="*/ 2147483647 w 227"/>
              <a:gd name="T79" fmla="*/ 2147483647 h 232"/>
              <a:gd name="T80" fmla="*/ 2147483647 w 227"/>
              <a:gd name="T81" fmla="*/ 2147483647 h 232"/>
              <a:gd name="T82" fmla="*/ 2147483647 w 227"/>
              <a:gd name="T83" fmla="*/ 2147483647 h 232"/>
              <a:gd name="T84" fmla="*/ 2147483647 w 227"/>
              <a:gd name="T85" fmla="*/ 2147483647 h 232"/>
              <a:gd name="T86" fmla="*/ 2147483647 w 227"/>
              <a:gd name="T87" fmla="*/ 2147483647 h 232"/>
              <a:gd name="T88" fmla="*/ 2147483647 w 227"/>
              <a:gd name="T89" fmla="*/ 2147483647 h 232"/>
              <a:gd name="T90" fmla="*/ 2147483647 w 227"/>
              <a:gd name="T91" fmla="*/ 2147483647 h 232"/>
              <a:gd name="T92" fmla="*/ 2147483647 w 227"/>
              <a:gd name="T93" fmla="*/ 2147483647 h 232"/>
              <a:gd name="T94" fmla="*/ 2147483647 w 227"/>
              <a:gd name="T95" fmla="*/ 2147483647 h 232"/>
              <a:gd name="T96" fmla="*/ 2147483647 w 227"/>
              <a:gd name="T97" fmla="*/ 2147483647 h 232"/>
              <a:gd name="T98" fmla="*/ 2147483647 w 227"/>
              <a:gd name="T99" fmla="*/ 2147483647 h 232"/>
              <a:gd name="T100" fmla="*/ 2147483647 w 227"/>
              <a:gd name="T101" fmla="*/ 2147483647 h 232"/>
              <a:gd name="T102" fmla="*/ 2147483647 w 227"/>
              <a:gd name="T103" fmla="*/ 2147483647 h 232"/>
              <a:gd name="T104" fmla="*/ 2147483647 w 227"/>
              <a:gd name="T105" fmla="*/ 2147483647 h 232"/>
              <a:gd name="T106" fmla="*/ 2147483647 w 227"/>
              <a:gd name="T107" fmla="*/ 2147483647 h 232"/>
              <a:gd name="T108" fmla="*/ 2147483647 w 227"/>
              <a:gd name="T109" fmla="*/ 2147483647 h 232"/>
              <a:gd name="T110" fmla="*/ 2147483647 w 227"/>
              <a:gd name="T111" fmla="*/ 2147483647 h 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
              <a:gd name="T169" fmla="*/ 0 h 232"/>
              <a:gd name="T170" fmla="*/ 227 w 227"/>
              <a:gd name="T171" fmla="*/ 232 h 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 h="232">
                <a:moveTo>
                  <a:pt x="195" y="8"/>
                </a:moveTo>
                <a:lnTo>
                  <a:pt x="171" y="16"/>
                </a:lnTo>
                <a:lnTo>
                  <a:pt x="124" y="16"/>
                </a:lnTo>
                <a:lnTo>
                  <a:pt x="114" y="12"/>
                </a:lnTo>
                <a:lnTo>
                  <a:pt x="112" y="10"/>
                </a:lnTo>
                <a:lnTo>
                  <a:pt x="108" y="6"/>
                </a:lnTo>
                <a:lnTo>
                  <a:pt x="34" y="6"/>
                </a:lnTo>
                <a:lnTo>
                  <a:pt x="28" y="2"/>
                </a:lnTo>
                <a:lnTo>
                  <a:pt x="26" y="0"/>
                </a:lnTo>
                <a:lnTo>
                  <a:pt x="22" y="0"/>
                </a:lnTo>
                <a:lnTo>
                  <a:pt x="10" y="2"/>
                </a:lnTo>
                <a:lnTo>
                  <a:pt x="4" y="2"/>
                </a:lnTo>
                <a:lnTo>
                  <a:pt x="0" y="0"/>
                </a:lnTo>
                <a:lnTo>
                  <a:pt x="2" y="16"/>
                </a:lnTo>
                <a:lnTo>
                  <a:pt x="6" y="32"/>
                </a:lnTo>
                <a:lnTo>
                  <a:pt x="14" y="44"/>
                </a:lnTo>
                <a:lnTo>
                  <a:pt x="22" y="58"/>
                </a:lnTo>
                <a:lnTo>
                  <a:pt x="30" y="70"/>
                </a:lnTo>
                <a:lnTo>
                  <a:pt x="38" y="82"/>
                </a:lnTo>
                <a:lnTo>
                  <a:pt x="42" y="96"/>
                </a:lnTo>
                <a:lnTo>
                  <a:pt x="44" y="112"/>
                </a:lnTo>
                <a:lnTo>
                  <a:pt x="44" y="136"/>
                </a:lnTo>
                <a:lnTo>
                  <a:pt x="46" y="162"/>
                </a:lnTo>
                <a:lnTo>
                  <a:pt x="48" y="186"/>
                </a:lnTo>
                <a:lnTo>
                  <a:pt x="52" y="198"/>
                </a:lnTo>
                <a:lnTo>
                  <a:pt x="56" y="208"/>
                </a:lnTo>
                <a:lnTo>
                  <a:pt x="64" y="218"/>
                </a:lnTo>
                <a:lnTo>
                  <a:pt x="74" y="228"/>
                </a:lnTo>
                <a:lnTo>
                  <a:pt x="78" y="222"/>
                </a:lnTo>
                <a:lnTo>
                  <a:pt x="80" y="218"/>
                </a:lnTo>
                <a:lnTo>
                  <a:pt x="84" y="218"/>
                </a:lnTo>
                <a:lnTo>
                  <a:pt x="88" y="226"/>
                </a:lnTo>
                <a:lnTo>
                  <a:pt x="94" y="230"/>
                </a:lnTo>
                <a:lnTo>
                  <a:pt x="100" y="232"/>
                </a:lnTo>
                <a:lnTo>
                  <a:pt x="108" y="232"/>
                </a:lnTo>
                <a:lnTo>
                  <a:pt x="118" y="232"/>
                </a:lnTo>
                <a:lnTo>
                  <a:pt x="124" y="228"/>
                </a:lnTo>
                <a:lnTo>
                  <a:pt x="128" y="224"/>
                </a:lnTo>
                <a:lnTo>
                  <a:pt x="134" y="220"/>
                </a:lnTo>
                <a:lnTo>
                  <a:pt x="132" y="154"/>
                </a:lnTo>
                <a:lnTo>
                  <a:pt x="132" y="96"/>
                </a:lnTo>
                <a:lnTo>
                  <a:pt x="153" y="96"/>
                </a:lnTo>
                <a:lnTo>
                  <a:pt x="153" y="24"/>
                </a:lnTo>
                <a:lnTo>
                  <a:pt x="177" y="22"/>
                </a:lnTo>
                <a:lnTo>
                  <a:pt x="197" y="18"/>
                </a:lnTo>
                <a:lnTo>
                  <a:pt x="201" y="26"/>
                </a:lnTo>
                <a:lnTo>
                  <a:pt x="215" y="18"/>
                </a:lnTo>
                <a:lnTo>
                  <a:pt x="221" y="14"/>
                </a:lnTo>
                <a:lnTo>
                  <a:pt x="227" y="12"/>
                </a:lnTo>
                <a:lnTo>
                  <a:pt x="221" y="8"/>
                </a:lnTo>
                <a:lnTo>
                  <a:pt x="215" y="6"/>
                </a:lnTo>
                <a:lnTo>
                  <a:pt x="207" y="8"/>
                </a:lnTo>
                <a:lnTo>
                  <a:pt x="201" y="10"/>
                </a:lnTo>
                <a:lnTo>
                  <a:pt x="197" y="8"/>
                </a:lnTo>
                <a:lnTo>
                  <a:pt x="195" y="6"/>
                </a:lnTo>
                <a:lnTo>
                  <a:pt x="195" y="8"/>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253" name="Freeform 462"/>
          <p:cNvSpPr>
            <a:spLocks/>
          </p:cNvSpPr>
          <p:nvPr/>
        </p:nvSpPr>
        <p:spPr bwMode="auto">
          <a:xfrm>
            <a:off x="5025229" y="2748622"/>
            <a:ext cx="553867" cy="497887"/>
          </a:xfrm>
          <a:custGeom>
            <a:avLst/>
            <a:gdLst>
              <a:gd name="T0" fmla="*/ 2147483647 w 356"/>
              <a:gd name="T1" fmla="*/ 2147483647 h 320"/>
              <a:gd name="T2" fmla="*/ 2147483647 w 356"/>
              <a:gd name="T3" fmla="*/ 2147483647 h 320"/>
              <a:gd name="T4" fmla="*/ 2147483647 w 356"/>
              <a:gd name="T5" fmla="*/ 2147483647 h 320"/>
              <a:gd name="T6" fmla="*/ 2147483647 w 356"/>
              <a:gd name="T7" fmla="*/ 2147483647 h 320"/>
              <a:gd name="T8" fmla="*/ 2147483647 w 356"/>
              <a:gd name="T9" fmla="*/ 2147483647 h 320"/>
              <a:gd name="T10" fmla="*/ 2147483647 w 356"/>
              <a:gd name="T11" fmla="*/ 2147483647 h 320"/>
              <a:gd name="T12" fmla="*/ 2147483647 w 356"/>
              <a:gd name="T13" fmla="*/ 2147483647 h 320"/>
              <a:gd name="T14" fmla="*/ 2147483647 w 356"/>
              <a:gd name="T15" fmla="*/ 2147483647 h 320"/>
              <a:gd name="T16" fmla="*/ 2147483647 w 356"/>
              <a:gd name="T17" fmla="*/ 2147483647 h 320"/>
              <a:gd name="T18" fmla="*/ 2147483647 w 356"/>
              <a:gd name="T19" fmla="*/ 2147483647 h 320"/>
              <a:gd name="T20" fmla="*/ 2147483647 w 356"/>
              <a:gd name="T21" fmla="*/ 2147483647 h 320"/>
              <a:gd name="T22" fmla="*/ 2147483647 w 356"/>
              <a:gd name="T23" fmla="*/ 2147483647 h 320"/>
              <a:gd name="T24" fmla="*/ 2147483647 w 356"/>
              <a:gd name="T25" fmla="*/ 2147483647 h 320"/>
              <a:gd name="T26" fmla="*/ 2147483647 w 356"/>
              <a:gd name="T27" fmla="*/ 2147483647 h 320"/>
              <a:gd name="T28" fmla="*/ 2147483647 w 356"/>
              <a:gd name="T29" fmla="*/ 2147483647 h 320"/>
              <a:gd name="T30" fmla="*/ 2147483647 w 356"/>
              <a:gd name="T31" fmla="*/ 2147483647 h 320"/>
              <a:gd name="T32" fmla="*/ 2147483647 w 356"/>
              <a:gd name="T33" fmla="*/ 2147483647 h 320"/>
              <a:gd name="T34" fmla="*/ 2147483647 w 356"/>
              <a:gd name="T35" fmla="*/ 2147483647 h 320"/>
              <a:gd name="T36" fmla="*/ 2147483647 w 356"/>
              <a:gd name="T37" fmla="*/ 2147483647 h 320"/>
              <a:gd name="T38" fmla="*/ 2147483647 w 356"/>
              <a:gd name="T39" fmla="*/ 2147483647 h 320"/>
              <a:gd name="T40" fmla="*/ 2147483647 w 356"/>
              <a:gd name="T41" fmla="*/ 2147483647 h 320"/>
              <a:gd name="T42" fmla="*/ 2147483647 w 356"/>
              <a:gd name="T43" fmla="*/ 2147483647 h 320"/>
              <a:gd name="T44" fmla="*/ 2147483647 w 356"/>
              <a:gd name="T45" fmla="*/ 2147483647 h 320"/>
              <a:gd name="T46" fmla="*/ 2147483647 w 356"/>
              <a:gd name="T47" fmla="*/ 2147483647 h 320"/>
              <a:gd name="T48" fmla="*/ 2147483647 w 356"/>
              <a:gd name="T49" fmla="*/ 2147483647 h 320"/>
              <a:gd name="T50" fmla="*/ 2147483647 w 356"/>
              <a:gd name="T51" fmla="*/ 2147483647 h 320"/>
              <a:gd name="T52" fmla="*/ 2147483647 w 356"/>
              <a:gd name="T53" fmla="*/ 2147483647 h 320"/>
              <a:gd name="T54" fmla="*/ 2147483647 w 356"/>
              <a:gd name="T55" fmla="*/ 2147483647 h 320"/>
              <a:gd name="T56" fmla="*/ 2147483647 w 356"/>
              <a:gd name="T57" fmla="*/ 2147483647 h 320"/>
              <a:gd name="T58" fmla="*/ 2147483647 w 356"/>
              <a:gd name="T59" fmla="*/ 2147483647 h 320"/>
              <a:gd name="T60" fmla="*/ 2147483647 w 356"/>
              <a:gd name="T61" fmla="*/ 2147483647 h 320"/>
              <a:gd name="T62" fmla="*/ 2147483647 w 356"/>
              <a:gd name="T63" fmla="*/ 0 h 320"/>
              <a:gd name="T64" fmla="*/ 2147483647 w 356"/>
              <a:gd name="T65" fmla="*/ 2147483647 h 320"/>
              <a:gd name="T66" fmla="*/ 2147483647 w 356"/>
              <a:gd name="T67" fmla="*/ 2147483647 h 320"/>
              <a:gd name="T68" fmla="*/ 2147483647 w 356"/>
              <a:gd name="T69" fmla="*/ 2147483647 h 320"/>
              <a:gd name="T70" fmla="*/ 2147483647 w 356"/>
              <a:gd name="T71" fmla="*/ 2147483647 h 320"/>
              <a:gd name="T72" fmla="*/ 2147483647 w 356"/>
              <a:gd name="T73" fmla="*/ 2147483647 h 320"/>
              <a:gd name="T74" fmla="*/ 2147483647 w 356"/>
              <a:gd name="T75" fmla="*/ 2147483647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320"/>
              <a:gd name="T116" fmla="*/ 356 w 356"/>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320">
                <a:moveTo>
                  <a:pt x="238" y="66"/>
                </a:moveTo>
                <a:lnTo>
                  <a:pt x="240" y="78"/>
                </a:lnTo>
                <a:lnTo>
                  <a:pt x="242" y="84"/>
                </a:lnTo>
                <a:lnTo>
                  <a:pt x="246" y="86"/>
                </a:lnTo>
                <a:lnTo>
                  <a:pt x="250" y="90"/>
                </a:lnTo>
                <a:lnTo>
                  <a:pt x="254" y="94"/>
                </a:lnTo>
                <a:lnTo>
                  <a:pt x="260" y="102"/>
                </a:lnTo>
                <a:lnTo>
                  <a:pt x="262" y="110"/>
                </a:lnTo>
                <a:lnTo>
                  <a:pt x="266" y="118"/>
                </a:lnTo>
                <a:lnTo>
                  <a:pt x="272" y="126"/>
                </a:lnTo>
                <a:lnTo>
                  <a:pt x="276" y="134"/>
                </a:lnTo>
                <a:lnTo>
                  <a:pt x="278" y="140"/>
                </a:lnTo>
                <a:lnTo>
                  <a:pt x="276" y="146"/>
                </a:lnTo>
                <a:lnTo>
                  <a:pt x="288" y="154"/>
                </a:lnTo>
                <a:lnTo>
                  <a:pt x="300" y="158"/>
                </a:lnTo>
                <a:lnTo>
                  <a:pt x="300" y="168"/>
                </a:lnTo>
                <a:lnTo>
                  <a:pt x="348" y="170"/>
                </a:lnTo>
                <a:lnTo>
                  <a:pt x="356" y="176"/>
                </a:lnTo>
                <a:lnTo>
                  <a:pt x="356" y="212"/>
                </a:lnTo>
                <a:lnTo>
                  <a:pt x="302" y="260"/>
                </a:lnTo>
                <a:lnTo>
                  <a:pt x="250" y="272"/>
                </a:lnTo>
                <a:lnTo>
                  <a:pt x="204" y="320"/>
                </a:lnTo>
                <a:lnTo>
                  <a:pt x="202" y="296"/>
                </a:lnTo>
                <a:lnTo>
                  <a:pt x="180" y="290"/>
                </a:lnTo>
                <a:lnTo>
                  <a:pt x="176" y="288"/>
                </a:lnTo>
                <a:lnTo>
                  <a:pt x="174" y="290"/>
                </a:lnTo>
                <a:lnTo>
                  <a:pt x="168" y="288"/>
                </a:lnTo>
                <a:lnTo>
                  <a:pt x="164" y="284"/>
                </a:lnTo>
                <a:lnTo>
                  <a:pt x="160" y="286"/>
                </a:lnTo>
                <a:lnTo>
                  <a:pt x="158" y="290"/>
                </a:lnTo>
                <a:lnTo>
                  <a:pt x="156" y="296"/>
                </a:lnTo>
                <a:lnTo>
                  <a:pt x="154" y="300"/>
                </a:lnTo>
                <a:lnTo>
                  <a:pt x="152" y="294"/>
                </a:lnTo>
                <a:lnTo>
                  <a:pt x="144" y="284"/>
                </a:lnTo>
                <a:lnTo>
                  <a:pt x="132" y="272"/>
                </a:lnTo>
                <a:lnTo>
                  <a:pt x="126" y="266"/>
                </a:lnTo>
                <a:lnTo>
                  <a:pt x="124" y="258"/>
                </a:lnTo>
                <a:lnTo>
                  <a:pt x="116" y="244"/>
                </a:lnTo>
                <a:lnTo>
                  <a:pt x="110" y="236"/>
                </a:lnTo>
                <a:lnTo>
                  <a:pt x="104" y="230"/>
                </a:lnTo>
                <a:lnTo>
                  <a:pt x="96" y="224"/>
                </a:lnTo>
                <a:lnTo>
                  <a:pt x="88" y="214"/>
                </a:lnTo>
                <a:lnTo>
                  <a:pt x="90" y="214"/>
                </a:lnTo>
                <a:lnTo>
                  <a:pt x="88" y="214"/>
                </a:lnTo>
                <a:lnTo>
                  <a:pt x="82" y="214"/>
                </a:lnTo>
                <a:lnTo>
                  <a:pt x="82" y="174"/>
                </a:lnTo>
                <a:lnTo>
                  <a:pt x="72" y="162"/>
                </a:lnTo>
                <a:lnTo>
                  <a:pt x="62" y="152"/>
                </a:lnTo>
                <a:lnTo>
                  <a:pt x="52" y="144"/>
                </a:lnTo>
                <a:lnTo>
                  <a:pt x="44" y="132"/>
                </a:lnTo>
                <a:lnTo>
                  <a:pt x="26" y="98"/>
                </a:lnTo>
                <a:lnTo>
                  <a:pt x="16" y="82"/>
                </a:lnTo>
                <a:lnTo>
                  <a:pt x="10" y="76"/>
                </a:lnTo>
                <a:lnTo>
                  <a:pt x="4" y="70"/>
                </a:lnTo>
                <a:lnTo>
                  <a:pt x="0" y="58"/>
                </a:lnTo>
                <a:lnTo>
                  <a:pt x="18" y="60"/>
                </a:lnTo>
                <a:lnTo>
                  <a:pt x="22" y="56"/>
                </a:lnTo>
                <a:lnTo>
                  <a:pt x="26" y="48"/>
                </a:lnTo>
                <a:lnTo>
                  <a:pt x="32" y="44"/>
                </a:lnTo>
                <a:lnTo>
                  <a:pt x="36" y="44"/>
                </a:lnTo>
                <a:lnTo>
                  <a:pt x="40" y="38"/>
                </a:lnTo>
                <a:lnTo>
                  <a:pt x="48" y="38"/>
                </a:lnTo>
                <a:lnTo>
                  <a:pt x="34" y="10"/>
                </a:lnTo>
                <a:lnTo>
                  <a:pt x="66" y="0"/>
                </a:lnTo>
                <a:lnTo>
                  <a:pt x="126" y="26"/>
                </a:lnTo>
                <a:lnTo>
                  <a:pt x="130" y="28"/>
                </a:lnTo>
                <a:lnTo>
                  <a:pt x="134" y="32"/>
                </a:lnTo>
                <a:lnTo>
                  <a:pt x="138" y="34"/>
                </a:lnTo>
                <a:lnTo>
                  <a:pt x="144" y="36"/>
                </a:lnTo>
                <a:lnTo>
                  <a:pt x="144" y="46"/>
                </a:lnTo>
                <a:lnTo>
                  <a:pt x="164" y="58"/>
                </a:lnTo>
                <a:lnTo>
                  <a:pt x="194" y="58"/>
                </a:lnTo>
                <a:lnTo>
                  <a:pt x="210" y="62"/>
                </a:lnTo>
                <a:lnTo>
                  <a:pt x="214" y="64"/>
                </a:lnTo>
                <a:lnTo>
                  <a:pt x="218" y="68"/>
                </a:lnTo>
                <a:lnTo>
                  <a:pt x="238" y="68"/>
                </a:lnTo>
                <a:lnTo>
                  <a:pt x="238" y="6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4" name="Freeform 463"/>
          <p:cNvSpPr>
            <a:spLocks/>
          </p:cNvSpPr>
          <p:nvPr/>
        </p:nvSpPr>
        <p:spPr bwMode="auto">
          <a:xfrm>
            <a:off x="4644057" y="2123152"/>
            <a:ext cx="434070" cy="252055"/>
          </a:xfrm>
          <a:custGeom>
            <a:avLst/>
            <a:gdLst>
              <a:gd name="T0" fmla="*/ 2147483647 w 279"/>
              <a:gd name="T1" fmla="*/ 2147483647 h 162"/>
              <a:gd name="T2" fmla="*/ 2147483647 w 279"/>
              <a:gd name="T3" fmla="*/ 2147483647 h 162"/>
              <a:gd name="T4" fmla="*/ 2147483647 w 279"/>
              <a:gd name="T5" fmla="*/ 2147483647 h 162"/>
              <a:gd name="T6" fmla="*/ 2147483647 w 279"/>
              <a:gd name="T7" fmla="*/ 2147483647 h 162"/>
              <a:gd name="T8" fmla="*/ 0 w 279"/>
              <a:gd name="T9" fmla="*/ 2147483647 h 162"/>
              <a:gd name="T10" fmla="*/ 2147483647 w 279"/>
              <a:gd name="T11" fmla="*/ 2147483647 h 162"/>
              <a:gd name="T12" fmla="*/ 2147483647 w 279"/>
              <a:gd name="T13" fmla="*/ 2147483647 h 162"/>
              <a:gd name="T14" fmla="*/ 2147483647 w 279"/>
              <a:gd name="T15" fmla="*/ 2147483647 h 162"/>
              <a:gd name="T16" fmla="*/ 2147483647 w 279"/>
              <a:gd name="T17" fmla="*/ 2147483647 h 162"/>
              <a:gd name="T18" fmla="*/ 2147483647 w 279"/>
              <a:gd name="T19" fmla="*/ 2147483647 h 162"/>
              <a:gd name="T20" fmla="*/ 2147483647 w 279"/>
              <a:gd name="T21" fmla="*/ 2147483647 h 162"/>
              <a:gd name="T22" fmla="*/ 2147483647 w 279"/>
              <a:gd name="T23" fmla="*/ 2147483647 h 162"/>
              <a:gd name="T24" fmla="*/ 2147483647 w 279"/>
              <a:gd name="T25" fmla="*/ 2147483647 h 162"/>
              <a:gd name="T26" fmla="*/ 2147483647 w 279"/>
              <a:gd name="T27" fmla="*/ 0 h 162"/>
              <a:gd name="T28" fmla="*/ 2147483647 w 279"/>
              <a:gd name="T29" fmla="*/ 2147483647 h 162"/>
              <a:gd name="T30" fmla="*/ 2147483647 w 279"/>
              <a:gd name="T31" fmla="*/ 2147483647 h 162"/>
              <a:gd name="T32" fmla="*/ 2147483647 w 279"/>
              <a:gd name="T33" fmla="*/ 2147483647 h 162"/>
              <a:gd name="T34" fmla="*/ 2147483647 w 279"/>
              <a:gd name="T35" fmla="*/ 2147483647 h 162"/>
              <a:gd name="T36" fmla="*/ 2147483647 w 279"/>
              <a:gd name="T37" fmla="*/ 2147483647 h 162"/>
              <a:gd name="T38" fmla="*/ 2147483647 w 279"/>
              <a:gd name="T39" fmla="*/ 2147483647 h 162"/>
              <a:gd name="T40" fmla="*/ 2147483647 w 279"/>
              <a:gd name="T41" fmla="*/ 2147483647 h 162"/>
              <a:gd name="T42" fmla="*/ 2147483647 w 279"/>
              <a:gd name="T43" fmla="*/ 2147483647 h 162"/>
              <a:gd name="T44" fmla="*/ 2147483647 w 279"/>
              <a:gd name="T45" fmla="*/ 2147483647 h 162"/>
              <a:gd name="T46" fmla="*/ 2147483647 w 279"/>
              <a:gd name="T47" fmla="*/ 2147483647 h 162"/>
              <a:gd name="T48" fmla="*/ 2147483647 w 279"/>
              <a:gd name="T49" fmla="*/ 2147483647 h 162"/>
              <a:gd name="T50" fmla="*/ 2147483647 w 279"/>
              <a:gd name="T51" fmla="*/ 2147483647 h 162"/>
              <a:gd name="T52" fmla="*/ 2147483647 w 279"/>
              <a:gd name="T53" fmla="*/ 2147483647 h 162"/>
              <a:gd name="T54" fmla="*/ 2147483647 w 279"/>
              <a:gd name="T55" fmla="*/ 2147483647 h 162"/>
              <a:gd name="T56" fmla="*/ 2147483647 w 279"/>
              <a:gd name="T57" fmla="*/ 2147483647 h 162"/>
              <a:gd name="T58" fmla="*/ 2147483647 w 279"/>
              <a:gd name="T59" fmla="*/ 2147483647 h 162"/>
              <a:gd name="T60" fmla="*/ 2147483647 w 279"/>
              <a:gd name="T61" fmla="*/ 2147483647 h 162"/>
              <a:gd name="T62" fmla="*/ 2147483647 w 279"/>
              <a:gd name="T63" fmla="*/ 2147483647 h 162"/>
              <a:gd name="T64" fmla="*/ 2147483647 w 279"/>
              <a:gd name="T65" fmla="*/ 2147483647 h 162"/>
              <a:gd name="T66" fmla="*/ 2147483647 w 279"/>
              <a:gd name="T67" fmla="*/ 2147483647 h 162"/>
              <a:gd name="T68" fmla="*/ 2147483647 w 279"/>
              <a:gd name="T69" fmla="*/ 2147483647 h 162"/>
              <a:gd name="T70" fmla="*/ 2147483647 w 279"/>
              <a:gd name="T71" fmla="*/ 2147483647 h 162"/>
              <a:gd name="T72" fmla="*/ 2147483647 w 279"/>
              <a:gd name="T73" fmla="*/ 2147483647 h 162"/>
              <a:gd name="T74" fmla="*/ 2147483647 w 279"/>
              <a:gd name="T75" fmla="*/ 2147483647 h 162"/>
              <a:gd name="T76" fmla="*/ 2147483647 w 279"/>
              <a:gd name="T77" fmla="*/ 2147483647 h 162"/>
              <a:gd name="T78" fmla="*/ 2147483647 w 279"/>
              <a:gd name="T79" fmla="*/ 2147483647 h 162"/>
              <a:gd name="T80" fmla="*/ 2147483647 w 279"/>
              <a:gd name="T81" fmla="*/ 2147483647 h 162"/>
              <a:gd name="T82" fmla="*/ 2147483647 w 279"/>
              <a:gd name="T83" fmla="*/ 2147483647 h 162"/>
              <a:gd name="T84" fmla="*/ 2147483647 w 279"/>
              <a:gd name="T85" fmla="*/ 2147483647 h 162"/>
              <a:gd name="T86" fmla="*/ 2147483647 w 279"/>
              <a:gd name="T87" fmla="*/ 2147483647 h 162"/>
              <a:gd name="T88" fmla="*/ 2147483647 w 279"/>
              <a:gd name="T89" fmla="*/ 2147483647 h 162"/>
              <a:gd name="T90" fmla="*/ 2147483647 w 279"/>
              <a:gd name="T91" fmla="*/ 2147483647 h 162"/>
              <a:gd name="T92" fmla="*/ 2147483647 w 279"/>
              <a:gd name="T93" fmla="*/ 2147483647 h 162"/>
              <a:gd name="T94" fmla="*/ 2147483647 w 279"/>
              <a:gd name="T95" fmla="*/ 2147483647 h 1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9"/>
              <a:gd name="T145" fmla="*/ 0 h 162"/>
              <a:gd name="T146" fmla="*/ 279 w 279"/>
              <a:gd name="T147" fmla="*/ 162 h 1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9" h="162">
                <a:moveTo>
                  <a:pt x="71" y="88"/>
                </a:moveTo>
                <a:lnTo>
                  <a:pt x="63" y="88"/>
                </a:lnTo>
                <a:lnTo>
                  <a:pt x="59" y="92"/>
                </a:lnTo>
                <a:lnTo>
                  <a:pt x="49" y="96"/>
                </a:lnTo>
                <a:lnTo>
                  <a:pt x="41" y="96"/>
                </a:lnTo>
                <a:lnTo>
                  <a:pt x="29" y="94"/>
                </a:lnTo>
                <a:lnTo>
                  <a:pt x="18" y="92"/>
                </a:lnTo>
                <a:lnTo>
                  <a:pt x="12" y="90"/>
                </a:lnTo>
                <a:lnTo>
                  <a:pt x="6" y="86"/>
                </a:lnTo>
                <a:lnTo>
                  <a:pt x="0" y="82"/>
                </a:lnTo>
                <a:lnTo>
                  <a:pt x="2" y="70"/>
                </a:lnTo>
                <a:lnTo>
                  <a:pt x="6" y="64"/>
                </a:lnTo>
                <a:lnTo>
                  <a:pt x="12" y="56"/>
                </a:lnTo>
                <a:lnTo>
                  <a:pt x="16" y="48"/>
                </a:lnTo>
                <a:lnTo>
                  <a:pt x="23" y="42"/>
                </a:lnTo>
                <a:lnTo>
                  <a:pt x="16" y="32"/>
                </a:lnTo>
                <a:lnTo>
                  <a:pt x="12" y="22"/>
                </a:lnTo>
                <a:lnTo>
                  <a:pt x="6" y="16"/>
                </a:lnTo>
                <a:lnTo>
                  <a:pt x="25" y="12"/>
                </a:lnTo>
                <a:lnTo>
                  <a:pt x="49" y="10"/>
                </a:lnTo>
                <a:lnTo>
                  <a:pt x="69" y="12"/>
                </a:lnTo>
                <a:lnTo>
                  <a:pt x="85" y="18"/>
                </a:lnTo>
                <a:lnTo>
                  <a:pt x="103" y="16"/>
                </a:lnTo>
                <a:lnTo>
                  <a:pt x="121" y="18"/>
                </a:lnTo>
                <a:lnTo>
                  <a:pt x="125" y="8"/>
                </a:lnTo>
                <a:lnTo>
                  <a:pt x="137" y="6"/>
                </a:lnTo>
                <a:lnTo>
                  <a:pt x="149" y="6"/>
                </a:lnTo>
                <a:lnTo>
                  <a:pt x="167" y="0"/>
                </a:lnTo>
                <a:lnTo>
                  <a:pt x="179" y="8"/>
                </a:lnTo>
                <a:lnTo>
                  <a:pt x="179" y="16"/>
                </a:lnTo>
                <a:lnTo>
                  <a:pt x="181" y="24"/>
                </a:lnTo>
                <a:lnTo>
                  <a:pt x="197" y="26"/>
                </a:lnTo>
                <a:lnTo>
                  <a:pt x="199" y="32"/>
                </a:lnTo>
                <a:lnTo>
                  <a:pt x="201" y="38"/>
                </a:lnTo>
                <a:lnTo>
                  <a:pt x="213" y="40"/>
                </a:lnTo>
                <a:lnTo>
                  <a:pt x="217" y="44"/>
                </a:lnTo>
                <a:lnTo>
                  <a:pt x="233" y="40"/>
                </a:lnTo>
                <a:lnTo>
                  <a:pt x="239" y="48"/>
                </a:lnTo>
                <a:lnTo>
                  <a:pt x="251" y="52"/>
                </a:lnTo>
                <a:lnTo>
                  <a:pt x="267" y="54"/>
                </a:lnTo>
                <a:lnTo>
                  <a:pt x="279" y="60"/>
                </a:lnTo>
                <a:lnTo>
                  <a:pt x="279" y="64"/>
                </a:lnTo>
                <a:lnTo>
                  <a:pt x="271" y="70"/>
                </a:lnTo>
                <a:lnTo>
                  <a:pt x="277" y="76"/>
                </a:lnTo>
                <a:lnTo>
                  <a:pt x="279" y="84"/>
                </a:lnTo>
                <a:lnTo>
                  <a:pt x="279" y="90"/>
                </a:lnTo>
                <a:lnTo>
                  <a:pt x="261" y="90"/>
                </a:lnTo>
                <a:lnTo>
                  <a:pt x="257" y="94"/>
                </a:lnTo>
                <a:lnTo>
                  <a:pt x="251" y="98"/>
                </a:lnTo>
                <a:lnTo>
                  <a:pt x="251" y="106"/>
                </a:lnTo>
                <a:lnTo>
                  <a:pt x="243" y="108"/>
                </a:lnTo>
                <a:lnTo>
                  <a:pt x="233" y="108"/>
                </a:lnTo>
                <a:lnTo>
                  <a:pt x="223" y="114"/>
                </a:lnTo>
                <a:lnTo>
                  <a:pt x="211" y="118"/>
                </a:lnTo>
                <a:lnTo>
                  <a:pt x="203" y="124"/>
                </a:lnTo>
                <a:lnTo>
                  <a:pt x="195" y="124"/>
                </a:lnTo>
                <a:lnTo>
                  <a:pt x="197" y="128"/>
                </a:lnTo>
                <a:lnTo>
                  <a:pt x="203" y="132"/>
                </a:lnTo>
                <a:lnTo>
                  <a:pt x="209" y="138"/>
                </a:lnTo>
                <a:lnTo>
                  <a:pt x="219" y="142"/>
                </a:lnTo>
                <a:lnTo>
                  <a:pt x="227" y="146"/>
                </a:lnTo>
                <a:lnTo>
                  <a:pt x="223" y="148"/>
                </a:lnTo>
                <a:lnTo>
                  <a:pt x="215" y="152"/>
                </a:lnTo>
                <a:lnTo>
                  <a:pt x="207" y="154"/>
                </a:lnTo>
                <a:lnTo>
                  <a:pt x="199" y="158"/>
                </a:lnTo>
                <a:lnTo>
                  <a:pt x="189" y="162"/>
                </a:lnTo>
                <a:lnTo>
                  <a:pt x="189" y="148"/>
                </a:lnTo>
                <a:lnTo>
                  <a:pt x="183" y="142"/>
                </a:lnTo>
                <a:lnTo>
                  <a:pt x="169" y="136"/>
                </a:lnTo>
                <a:lnTo>
                  <a:pt x="179" y="130"/>
                </a:lnTo>
                <a:lnTo>
                  <a:pt x="185" y="124"/>
                </a:lnTo>
                <a:lnTo>
                  <a:pt x="177" y="124"/>
                </a:lnTo>
                <a:lnTo>
                  <a:pt x="171" y="126"/>
                </a:lnTo>
                <a:lnTo>
                  <a:pt x="161" y="124"/>
                </a:lnTo>
                <a:lnTo>
                  <a:pt x="157" y="118"/>
                </a:lnTo>
                <a:lnTo>
                  <a:pt x="151" y="116"/>
                </a:lnTo>
                <a:lnTo>
                  <a:pt x="141" y="116"/>
                </a:lnTo>
                <a:lnTo>
                  <a:pt x="139" y="120"/>
                </a:lnTo>
                <a:lnTo>
                  <a:pt x="137" y="126"/>
                </a:lnTo>
                <a:lnTo>
                  <a:pt x="133" y="130"/>
                </a:lnTo>
                <a:lnTo>
                  <a:pt x="127" y="136"/>
                </a:lnTo>
                <a:lnTo>
                  <a:pt x="123" y="138"/>
                </a:lnTo>
                <a:lnTo>
                  <a:pt x="119" y="136"/>
                </a:lnTo>
                <a:lnTo>
                  <a:pt x="111" y="136"/>
                </a:lnTo>
                <a:lnTo>
                  <a:pt x="101" y="142"/>
                </a:lnTo>
                <a:lnTo>
                  <a:pt x="97" y="134"/>
                </a:lnTo>
                <a:lnTo>
                  <a:pt x="107" y="128"/>
                </a:lnTo>
                <a:lnTo>
                  <a:pt x="107" y="116"/>
                </a:lnTo>
                <a:lnTo>
                  <a:pt x="115" y="118"/>
                </a:lnTo>
                <a:lnTo>
                  <a:pt x="125" y="118"/>
                </a:lnTo>
                <a:lnTo>
                  <a:pt x="119" y="106"/>
                </a:lnTo>
                <a:lnTo>
                  <a:pt x="115" y="98"/>
                </a:lnTo>
                <a:lnTo>
                  <a:pt x="105" y="86"/>
                </a:lnTo>
                <a:lnTo>
                  <a:pt x="97" y="82"/>
                </a:lnTo>
                <a:lnTo>
                  <a:pt x="89" y="80"/>
                </a:lnTo>
                <a:lnTo>
                  <a:pt x="81" y="84"/>
                </a:lnTo>
                <a:lnTo>
                  <a:pt x="71" y="8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5" name="Freeform 464"/>
          <p:cNvSpPr>
            <a:spLocks/>
          </p:cNvSpPr>
          <p:nvPr/>
        </p:nvSpPr>
        <p:spPr bwMode="auto">
          <a:xfrm>
            <a:off x="4653392" y="2014238"/>
            <a:ext cx="222481" cy="136919"/>
          </a:xfrm>
          <a:custGeom>
            <a:avLst/>
            <a:gdLst>
              <a:gd name="T0" fmla="*/ 2147483647 w 143"/>
              <a:gd name="T1" fmla="*/ 2147483647 h 88"/>
              <a:gd name="T2" fmla="*/ 2147483647 w 143"/>
              <a:gd name="T3" fmla="*/ 2147483647 h 88"/>
              <a:gd name="T4" fmla="*/ 2147483647 w 143"/>
              <a:gd name="T5" fmla="*/ 2147483647 h 88"/>
              <a:gd name="T6" fmla="*/ 2147483647 w 143"/>
              <a:gd name="T7" fmla="*/ 2147483647 h 88"/>
              <a:gd name="T8" fmla="*/ 2147483647 w 143"/>
              <a:gd name="T9" fmla="*/ 2147483647 h 88"/>
              <a:gd name="T10" fmla="*/ 2147483647 w 143"/>
              <a:gd name="T11" fmla="*/ 2147483647 h 88"/>
              <a:gd name="T12" fmla="*/ 2147483647 w 143"/>
              <a:gd name="T13" fmla="*/ 2147483647 h 88"/>
              <a:gd name="T14" fmla="*/ 2147483647 w 143"/>
              <a:gd name="T15" fmla="*/ 2147483647 h 88"/>
              <a:gd name="T16" fmla="*/ 2147483647 w 143"/>
              <a:gd name="T17" fmla="*/ 2147483647 h 88"/>
              <a:gd name="T18" fmla="*/ 2147483647 w 143"/>
              <a:gd name="T19" fmla="*/ 2147483647 h 88"/>
              <a:gd name="T20" fmla="*/ 2147483647 w 143"/>
              <a:gd name="T21" fmla="*/ 2147483647 h 88"/>
              <a:gd name="T22" fmla="*/ 2147483647 w 143"/>
              <a:gd name="T23" fmla="*/ 2147483647 h 88"/>
              <a:gd name="T24" fmla="*/ 2147483647 w 143"/>
              <a:gd name="T25" fmla="*/ 2147483647 h 88"/>
              <a:gd name="T26" fmla="*/ 0 w 143"/>
              <a:gd name="T27" fmla="*/ 2147483647 h 88"/>
              <a:gd name="T28" fmla="*/ 0 w 143"/>
              <a:gd name="T29" fmla="*/ 2147483647 h 88"/>
              <a:gd name="T30" fmla="*/ 2147483647 w 143"/>
              <a:gd name="T31" fmla="*/ 2147483647 h 88"/>
              <a:gd name="T32" fmla="*/ 2147483647 w 143"/>
              <a:gd name="T33" fmla="*/ 2147483647 h 88"/>
              <a:gd name="T34" fmla="*/ 2147483647 w 143"/>
              <a:gd name="T35" fmla="*/ 2147483647 h 88"/>
              <a:gd name="T36" fmla="*/ 2147483647 w 143"/>
              <a:gd name="T37" fmla="*/ 2147483647 h 88"/>
              <a:gd name="T38" fmla="*/ 2147483647 w 143"/>
              <a:gd name="T39" fmla="*/ 2147483647 h 88"/>
              <a:gd name="T40" fmla="*/ 2147483647 w 143"/>
              <a:gd name="T41" fmla="*/ 2147483647 h 88"/>
              <a:gd name="T42" fmla="*/ 2147483647 w 143"/>
              <a:gd name="T43" fmla="*/ 2147483647 h 88"/>
              <a:gd name="T44" fmla="*/ 2147483647 w 143"/>
              <a:gd name="T45" fmla="*/ 2147483647 h 88"/>
              <a:gd name="T46" fmla="*/ 2147483647 w 143"/>
              <a:gd name="T47" fmla="*/ 2147483647 h 88"/>
              <a:gd name="T48" fmla="*/ 2147483647 w 143"/>
              <a:gd name="T49" fmla="*/ 2147483647 h 88"/>
              <a:gd name="T50" fmla="*/ 2147483647 w 143"/>
              <a:gd name="T51" fmla="*/ 2147483647 h 88"/>
              <a:gd name="T52" fmla="*/ 2147483647 w 143"/>
              <a:gd name="T53" fmla="*/ 2147483647 h 88"/>
              <a:gd name="T54" fmla="*/ 2147483647 w 143"/>
              <a:gd name="T55" fmla="*/ 2147483647 h 88"/>
              <a:gd name="T56" fmla="*/ 2147483647 w 143"/>
              <a:gd name="T57" fmla="*/ 0 h 88"/>
              <a:gd name="T58" fmla="*/ 2147483647 w 143"/>
              <a:gd name="T59" fmla="*/ 2147483647 h 88"/>
              <a:gd name="T60" fmla="*/ 2147483647 w 143"/>
              <a:gd name="T61" fmla="*/ 2147483647 h 88"/>
              <a:gd name="T62" fmla="*/ 2147483647 w 143"/>
              <a:gd name="T63" fmla="*/ 2147483647 h 88"/>
              <a:gd name="T64" fmla="*/ 2147483647 w 143"/>
              <a:gd name="T65" fmla="*/ 2147483647 h 88"/>
              <a:gd name="T66" fmla="*/ 2147483647 w 143"/>
              <a:gd name="T67" fmla="*/ 2147483647 h 88"/>
              <a:gd name="T68" fmla="*/ 2147483647 w 143"/>
              <a:gd name="T69" fmla="*/ 2147483647 h 88"/>
              <a:gd name="T70" fmla="*/ 2147483647 w 143"/>
              <a:gd name="T71" fmla="*/ 2147483647 h 88"/>
              <a:gd name="T72" fmla="*/ 2147483647 w 143"/>
              <a:gd name="T73" fmla="*/ 2147483647 h 88"/>
              <a:gd name="T74" fmla="*/ 2147483647 w 143"/>
              <a:gd name="T75" fmla="*/ 2147483647 h 88"/>
              <a:gd name="T76" fmla="*/ 2147483647 w 143"/>
              <a:gd name="T77" fmla="*/ 2147483647 h 88"/>
              <a:gd name="T78" fmla="*/ 2147483647 w 143"/>
              <a:gd name="T79" fmla="*/ 2147483647 h 88"/>
              <a:gd name="T80" fmla="*/ 2147483647 w 143"/>
              <a:gd name="T81" fmla="*/ 2147483647 h 88"/>
              <a:gd name="T82" fmla="*/ 2147483647 w 143"/>
              <a:gd name="T83" fmla="*/ 2147483647 h 88"/>
              <a:gd name="T84" fmla="*/ 2147483647 w 143"/>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88"/>
              <a:gd name="T131" fmla="*/ 143 w 143"/>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88">
                <a:moveTo>
                  <a:pt x="131" y="76"/>
                </a:moveTo>
                <a:lnTo>
                  <a:pt x="119" y="78"/>
                </a:lnTo>
                <a:lnTo>
                  <a:pt x="115" y="88"/>
                </a:lnTo>
                <a:lnTo>
                  <a:pt x="107" y="86"/>
                </a:lnTo>
                <a:lnTo>
                  <a:pt x="97" y="86"/>
                </a:lnTo>
                <a:lnTo>
                  <a:pt x="87" y="86"/>
                </a:lnTo>
                <a:lnTo>
                  <a:pt x="79" y="88"/>
                </a:lnTo>
                <a:lnTo>
                  <a:pt x="67" y="84"/>
                </a:lnTo>
                <a:lnTo>
                  <a:pt x="57" y="80"/>
                </a:lnTo>
                <a:lnTo>
                  <a:pt x="43" y="80"/>
                </a:lnTo>
                <a:lnTo>
                  <a:pt x="35" y="78"/>
                </a:lnTo>
                <a:lnTo>
                  <a:pt x="25" y="80"/>
                </a:lnTo>
                <a:lnTo>
                  <a:pt x="17" y="82"/>
                </a:lnTo>
                <a:lnTo>
                  <a:pt x="0" y="86"/>
                </a:lnTo>
                <a:lnTo>
                  <a:pt x="0" y="78"/>
                </a:lnTo>
                <a:lnTo>
                  <a:pt x="10" y="74"/>
                </a:lnTo>
                <a:lnTo>
                  <a:pt x="8" y="66"/>
                </a:lnTo>
                <a:lnTo>
                  <a:pt x="4" y="56"/>
                </a:lnTo>
                <a:lnTo>
                  <a:pt x="4" y="50"/>
                </a:lnTo>
                <a:lnTo>
                  <a:pt x="12" y="48"/>
                </a:lnTo>
                <a:lnTo>
                  <a:pt x="19" y="36"/>
                </a:lnTo>
                <a:lnTo>
                  <a:pt x="29" y="26"/>
                </a:lnTo>
                <a:lnTo>
                  <a:pt x="29" y="18"/>
                </a:lnTo>
                <a:lnTo>
                  <a:pt x="33" y="18"/>
                </a:lnTo>
                <a:lnTo>
                  <a:pt x="43" y="18"/>
                </a:lnTo>
                <a:lnTo>
                  <a:pt x="49" y="14"/>
                </a:lnTo>
                <a:lnTo>
                  <a:pt x="53" y="6"/>
                </a:lnTo>
                <a:lnTo>
                  <a:pt x="63" y="4"/>
                </a:lnTo>
                <a:lnTo>
                  <a:pt x="75" y="0"/>
                </a:lnTo>
                <a:lnTo>
                  <a:pt x="87" y="4"/>
                </a:lnTo>
                <a:lnTo>
                  <a:pt x="105" y="4"/>
                </a:lnTo>
                <a:lnTo>
                  <a:pt x="113" y="16"/>
                </a:lnTo>
                <a:lnTo>
                  <a:pt x="117" y="26"/>
                </a:lnTo>
                <a:lnTo>
                  <a:pt x="119" y="30"/>
                </a:lnTo>
                <a:lnTo>
                  <a:pt x="125" y="36"/>
                </a:lnTo>
                <a:lnTo>
                  <a:pt x="129" y="42"/>
                </a:lnTo>
                <a:lnTo>
                  <a:pt x="131" y="44"/>
                </a:lnTo>
                <a:lnTo>
                  <a:pt x="141" y="46"/>
                </a:lnTo>
                <a:lnTo>
                  <a:pt x="143" y="54"/>
                </a:lnTo>
                <a:lnTo>
                  <a:pt x="135" y="56"/>
                </a:lnTo>
                <a:lnTo>
                  <a:pt x="123" y="56"/>
                </a:lnTo>
                <a:lnTo>
                  <a:pt x="127" y="66"/>
                </a:lnTo>
                <a:lnTo>
                  <a:pt x="131" y="7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6" name="Freeform 465"/>
          <p:cNvSpPr>
            <a:spLocks/>
          </p:cNvSpPr>
          <p:nvPr/>
        </p:nvSpPr>
        <p:spPr bwMode="auto">
          <a:xfrm>
            <a:off x="5423515" y="2428107"/>
            <a:ext cx="385840" cy="217826"/>
          </a:xfrm>
          <a:custGeom>
            <a:avLst/>
            <a:gdLst>
              <a:gd name="T0" fmla="*/ 2147483647 w 248"/>
              <a:gd name="T1" fmla="*/ 2147483647 h 140"/>
              <a:gd name="T2" fmla="*/ 2147483647 w 248"/>
              <a:gd name="T3" fmla="*/ 2147483647 h 140"/>
              <a:gd name="T4" fmla="*/ 2147483647 w 248"/>
              <a:gd name="T5" fmla="*/ 2147483647 h 140"/>
              <a:gd name="T6" fmla="*/ 2147483647 w 248"/>
              <a:gd name="T7" fmla="*/ 2147483647 h 140"/>
              <a:gd name="T8" fmla="*/ 2147483647 w 248"/>
              <a:gd name="T9" fmla="*/ 2147483647 h 140"/>
              <a:gd name="T10" fmla="*/ 2147483647 w 248"/>
              <a:gd name="T11" fmla="*/ 2147483647 h 140"/>
              <a:gd name="T12" fmla="*/ 2147483647 w 248"/>
              <a:gd name="T13" fmla="*/ 2147483647 h 140"/>
              <a:gd name="T14" fmla="*/ 2147483647 w 248"/>
              <a:gd name="T15" fmla="*/ 2147483647 h 140"/>
              <a:gd name="T16" fmla="*/ 2147483647 w 248"/>
              <a:gd name="T17" fmla="*/ 2147483647 h 140"/>
              <a:gd name="T18" fmla="*/ 2147483647 w 248"/>
              <a:gd name="T19" fmla="*/ 2147483647 h 140"/>
              <a:gd name="T20" fmla="*/ 2147483647 w 248"/>
              <a:gd name="T21" fmla="*/ 2147483647 h 140"/>
              <a:gd name="T22" fmla="*/ 2147483647 w 248"/>
              <a:gd name="T23" fmla="*/ 2147483647 h 140"/>
              <a:gd name="T24" fmla="*/ 2147483647 w 248"/>
              <a:gd name="T25" fmla="*/ 2147483647 h 140"/>
              <a:gd name="T26" fmla="*/ 2147483647 w 248"/>
              <a:gd name="T27" fmla="*/ 2147483647 h 140"/>
              <a:gd name="T28" fmla="*/ 2147483647 w 248"/>
              <a:gd name="T29" fmla="*/ 2147483647 h 140"/>
              <a:gd name="T30" fmla="*/ 2147483647 w 248"/>
              <a:gd name="T31" fmla="*/ 2147483647 h 140"/>
              <a:gd name="T32" fmla="*/ 2147483647 w 248"/>
              <a:gd name="T33" fmla="*/ 2147483647 h 140"/>
              <a:gd name="T34" fmla="*/ 2147483647 w 248"/>
              <a:gd name="T35" fmla="*/ 2147483647 h 140"/>
              <a:gd name="T36" fmla="*/ 2147483647 w 248"/>
              <a:gd name="T37" fmla="*/ 2147483647 h 140"/>
              <a:gd name="T38" fmla="*/ 2147483647 w 248"/>
              <a:gd name="T39" fmla="*/ 2147483647 h 140"/>
              <a:gd name="T40" fmla="*/ 2147483647 w 248"/>
              <a:gd name="T41" fmla="*/ 2147483647 h 140"/>
              <a:gd name="T42" fmla="*/ 2147483647 w 248"/>
              <a:gd name="T43" fmla="*/ 2147483647 h 140"/>
              <a:gd name="T44" fmla="*/ 2147483647 w 248"/>
              <a:gd name="T45" fmla="*/ 2147483647 h 140"/>
              <a:gd name="T46" fmla="*/ 2147483647 w 248"/>
              <a:gd name="T47" fmla="*/ 2147483647 h 140"/>
              <a:gd name="T48" fmla="*/ 2147483647 w 248"/>
              <a:gd name="T49" fmla="*/ 2147483647 h 140"/>
              <a:gd name="T50" fmla="*/ 2147483647 w 248"/>
              <a:gd name="T51" fmla="*/ 2147483647 h 140"/>
              <a:gd name="T52" fmla="*/ 2147483647 w 248"/>
              <a:gd name="T53" fmla="*/ 2147483647 h 140"/>
              <a:gd name="T54" fmla="*/ 0 w 248"/>
              <a:gd name="T55" fmla="*/ 2147483647 h 140"/>
              <a:gd name="T56" fmla="*/ 2147483647 w 248"/>
              <a:gd name="T57" fmla="*/ 2147483647 h 140"/>
              <a:gd name="T58" fmla="*/ 2147483647 w 248"/>
              <a:gd name="T59" fmla="*/ 2147483647 h 140"/>
              <a:gd name="T60" fmla="*/ 2147483647 w 248"/>
              <a:gd name="T61" fmla="*/ 2147483647 h 140"/>
              <a:gd name="T62" fmla="*/ 2147483647 w 248"/>
              <a:gd name="T63" fmla="*/ 2147483647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140"/>
              <a:gd name="T98" fmla="*/ 248 w 24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140">
                <a:moveTo>
                  <a:pt x="8" y="6"/>
                </a:moveTo>
                <a:lnTo>
                  <a:pt x="20" y="6"/>
                </a:lnTo>
                <a:lnTo>
                  <a:pt x="32" y="10"/>
                </a:lnTo>
                <a:lnTo>
                  <a:pt x="46" y="24"/>
                </a:lnTo>
                <a:lnTo>
                  <a:pt x="56" y="24"/>
                </a:lnTo>
                <a:lnTo>
                  <a:pt x="72" y="26"/>
                </a:lnTo>
                <a:lnTo>
                  <a:pt x="72" y="14"/>
                </a:lnTo>
                <a:lnTo>
                  <a:pt x="86" y="4"/>
                </a:lnTo>
                <a:lnTo>
                  <a:pt x="96" y="0"/>
                </a:lnTo>
                <a:lnTo>
                  <a:pt x="114" y="6"/>
                </a:lnTo>
                <a:lnTo>
                  <a:pt x="120" y="12"/>
                </a:lnTo>
                <a:lnTo>
                  <a:pt x="122" y="20"/>
                </a:lnTo>
                <a:lnTo>
                  <a:pt x="122" y="24"/>
                </a:lnTo>
                <a:lnTo>
                  <a:pt x="124" y="28"/>
                </a:lnTo>
                <a:lnTo>
                  <a:pt x="130" y="30"/>
                </a:lnTo>
                <a:lnTo>
                  <a:pt x="140" y="30"/>
                </a:lnTo>
                <a:lnTo>
                  <a:pt x="152" y="30"/>
                </a:lnTo>
                <a:lnTo>
                  <a:pt x="158" y="40"/>
                </a:lnTo>
                <a:lnTo>
                  <a:pt x="172" y="56"/>
                </a:lnTo>
                <a:lnTo>
                  <a:pt x="184" y="64"/>
                </a:lnTo>
                <a:lnTo>
                  <a:pt x="194" y="72"/>
                </a:lnTo>
                <a:lnTo>
                  <a:pt x="208" y="74"/>
                </a:lnTo>
                <a:lnTo>
                  <a:pt x="220" y="86"/>
                </a:lnTo>
                <a:lnTo>
                  <a:pt x="234" y="90"/>
                </a:lnTo>
                <a:lnTo>
                  <a:pt x="240" y="92"/>
                </a:lnTo>
                <a:lnTo>
                  <a:pt x="244" y="92"/>
                </a:lnTo>
                <a:lnTo>
                  <a:pt x="246" y="94"/>
                </a:lnTo>
                <a:lnTo>
                  <a:pt x="248" y="102"/>
                </a:lnTo>
                <a:lnTo>
                  <a:pt x="248" y="106"/>
                </a:lnTo>
                <a:lnTo>
                  <a:pt x="238" y="106"/>
                </a:lnTo>
                <a:lnTo>
                  <a:pt x="230" y="102"/>
                </a:lnTo>
                <a:lnTo>
                  <a:pt x="222" y="98"/>
                </a:lnTo>
                <a:lnTo>
                  <a:pt x="210" y="114"/>
                </a:lnTo>
                <a:lnTo>
                  <a:pt x="200" y="130"/>
                </a:lnTo>
                <a:lnTo>
                  <a:pt x="192" y="136"/>
                </a:lnTo>
                <a:lnTo>
                  <a:pt x="184" y="140"/>
                </a:lnTo>
                <a:lnTo>
                  <a:pt x="174" y="138"/>
                </a:lnTo>
                <a:lnTo>
                  <a:pt x="162" y="138"/>
                </a:lnTo>
                <a:lnTo>
                  <a:pt x="160" y="128"/>
                </a:lnTo>
                <a:lnTo>
                  <a:pt x="160" y="120"/>
                </a:lnTo>
                <a:lnTo>
                  <a:pt x="152" y="116"/>
                </a:lnTo>
                <a:lnTo>
                  <a:pt x="144" y="112"/>
                </a:lnTo>
                <a:lnTo>
                  <a:pt x="134" y="106"/>
                </a:lnTo>
                <a:lnTo>
                  <a:pt x="118" y="98"/>
                </a:lnTo>
                <a:lnTo>
                  <a:pt x="100" y="86"/>
                </a:lnTo>
                <a:lnTo>
                  <a:pt x="86" y="80"/>
                </a:lnTo>
                <a:lnTo>
                  <a:pt x="70" y="78"/>
                </a:lnTo>
                <a:lnTo>
                  <a:pt x="60" y="82"/>
                </a:lnTo>
                <a:lnTo>
                  <a:pt x="50" y="88"/>
                </a:lnTo>
                <a:lnTo>
                  <a:pt x="34" y="98"/>
                </a:lnTo>
                <a:lnTo>
                  <a:pt x="32" y="86"/>
                </a:lnTo>
                <a:lnTo>
                  <a:pt x="28" y="74"/>
                </a:lnTo>
                <a:lnTo>
                  <a:pt x="20" y="64"/>
                </a:lnTo>
                <a:lnTo>
                  <a:pt x="12" y="56"/>
                </a:lnTo>
                <a:lnTo>
                  <a:pt x="4" y="46"/>
                </a:lnTo>
                <a:lnTo>
                  <a:pt x="0" y="38"/>
                </a:lnTo>
                <a:lnTo>
                  <a:pt x="2" y="28"/>
                </a:lnTo>
                <a:lnTo>
                  <a:pt x="10" y="32"/>
                </a:lnTo>
                <a:lnTo>
                  <a:pt x="14" y="34"/>
                </a:lnTo>
                <a:lnTo>
                  <a:pt x="20" y="38"/>
                </a:lnTo>
                <a:lnTo>
                  <a:pt x="28" y="32"/>
                </a:lnTo>
                <a:lnTo>
                  <a:pt x="28" y="22"/>
                </a:lnTo>
                <a:lnTo>
                  <a:pt x="22" y="16"/>
                </a:lnTo>
                <a:lnTo>
                  <a:pt x="12" y="10"/>
                </a:lnTo>
                <a:lnTo>
                  <a:pt x="8"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7" name="Freeform 466"/>
          <p:cNvSpPr>
            <a:spLocks/>
          </p:cNvSpPr>
          <p:nvPr/>
        </p:nvSpPr>
        <p:spPr bwMode="auto">
          <a:xfrm>
            <a:off x="5491971" y="2337865"/>
            <a:ext cx="451184" cy="255167"/>
          </a:xfrm>
          <a:custGeom>
            <a:avLst/>
            <a:gdLst>
              <a:gd name="T0" fmla="*/ 0 w 290"/>
              <a:gd name="T1" fmla="*/ 2147483647 h 164"/>
              <a:gd name="T2" fmla="*/ 2147483647 w 290"/>
              <a:gd name="T3" fmla="*/ 2147483647 h 164"/>
              <a:gd name="T4" fmla="*/ 2147483647 w 290"/>
              <a:gd name="T5" fmla="*/ 2147483647 h 164"/>
              <a:gd name="T6" fmla="*/ 2147483647 w 290"/>
              <a:gd name="T7" fmla="*/ 2147483647 h 164"/>
              <a:gd name="T8" fmla="*/ 2147483647 w 290"/>
              <a:gd name="T9" fmla="*/ 2147483647 h 164"/>
              <a:gd name="T10" fmla="*/ 2147483647 w 290"/>
              <a:gd name="T11" fmla="*/ 2147483647 h 164"/>
              <a:gd name="T12" fmla="*/ 2147483647 w 290"/>
              <a:gd name="T13" fmla="*/ 2147483647 h 164"/>
              <a:gd name="T14" fmla="*/ 2147483647 w 290"/>
              <a:gd name="T15" fmla="*/ 2147483647 h 164"/>
              <a:gd name="T16" fmla="*/ 2147483647 w 290"/>
              <a:gd name="T17" fmla="*/ 2147483647 h 164"/>
              <a:gd name="T18" fmla="*/ 2147483647 w 290"/>
              <a:gd name="T19" fmla="*/ 2147483647 h 164"/>
              <a:gd name="T20" fmla="*/ 2147483647 w 290"/>
              <a:gd name="T21" fmla="*/ 2147483647 h 164"/>
              <a:gd name="T22" fmla="*/ 2147483647 w 290"/>
              <a:gd name="T23" fmla="*/ 2147483647 h 164"/>
              <a:gd name="T24" fmla="*/ 2147483647 w 290"/>
              <a:gd name="T25" fmla="*/ 2147483647 h 164"/>
              <a:gd name="T26" fmla="*/ 2147483647 w 290"/>
              <a:gd name="T27" fmla="*/ 2147483647 h 164"/>
              <a:gd name="T28" fmla="*/ 2147483647 w 290"/>
              <a:gd name="T29" fmla="*/ 2147483647 h 164"/>
              <a:gd name="T30" fmla="*/ 2147483647 w 290"/>
              <a:gd name="T31" fmla="*/ 2147483647 h 164"/>
              <a:gd name="T32" fmla="*/ 2147483647 w 290"/>
              <a:gd name="T33" fmla="*/ 2147483647 h 164"/>
              <a:gd name="T34" fmla="*/ 2147483647 w 290"/>
              <a:gd name="T35" fmla="*/ 2147483647 h 164"/>
              <a:gd name="T36" fmla="*/ 2147483647 w 290"/>
              <a:gd name="T37" fmla="*/ 2147483647 h 164"/>
              <a:gd name="T38" fmla="*/ 2147483647 w 290"/>
              <a:gd name="T39" fmla="*/ 2147483647 h 164"/>
              <a:gd name="T40" fmla="*/ 2147483647 w 290"/>
              <a:gd name="T41" fmla="*/ 2147483647 h 164"/>
              <a:gd name="T42" fmla="*/ 2147483647 w 290"/>
              <a:gd name="T43" fmla="*/ 2147483647 h 164"/>
              <a:gd name="T44" fmla="*/ 2147483647 w 290"/>
              <a:gd name="T45" fmla="*/ 2147483647 h 164"/>
              <a:gd name="T46" fmla="*/ 2147483647 w 290"/>
              <a:gd name="T47" fmla="*/ 2147483647 h 164"/>
              <a:gd name="T48" fmla="*/ 2147483647 w 290"/>
              <a:gd name="T49" fmla="*/ 2147483647 h 164"/>
              <a:gd name="T50" fmla="*/ 2147483647 w 290"/>
              <a:gd name="T51" fmla="*/ 2147483647 h 164"/>
              <a:gd name="T52" fmla="*/ 2147483647 w 290"/>
              <a:gd name="T53" fmla="*/ 2147483647 h 164"/>
              <a:gd name="T54" fmla="*/ 2147483647 w 290"/>
              <a:gd name="T55" fmla="*/ 2147483647 h 164"/>
              <a:gd name="T56" fmla="*/ 2147483647 w 290"/>
              <a:gd name="T57" fmla="*/ 2147483647 h 164"/>
              <a:gd name="T58" fmla="*/ 2147483647 w 290"/>
              <a:gd name="T59" fmla="*/ 2147483647 h 164"/>
              <a:gd name="T60" fmla="*/ 2147483647 w 290"/>
              <a:gd name="T61" fmla="*/ 2147483647 h 164"/>
              <a:gd name="T62" fmla="*/ 2147483647 w 290"/>
              <a:gd name="T63" fmla="*/ 2147483647 h 164"/>
              <a:gd name="T64" fmla="*/ 2147483647 w 290"/>
              <a:gd name="T65" fmla="*/ 2147483647 h 164"/>
              <a:gd name="T66" fmla="*/ 2147483647 w 290"/>
              <a:gd name="T67" fmla="*/ 2147483647 h 164"/>
              <a:gd name="T68" fmla="*/ 2147483647 w 290"/>
              <a:gd name="T69" fmla="*/ 2147483647 h 164"/>
              <a:gd name="T70" fmla="*/ 2147483647 w 290"/>
              <a:gd name="T71" fmla="*/ 2147483647 h 164"/>
              <a:gd name="T72" fmla="*/ 2147483647 w 290"/>
              <a:gd name="T73" fmla="*/ 2147483647 h 164"/>
              <a:gd name="T74" fmla="*/ 2147483647 w 290"/>
              <a:gd name="T75" fmla="*/ 2147483647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0"/>
              <a:gd name="T115" fmla="*/ 0 h 164"/>
              <a:gd name="T116" fmla="*/ 290 w 290"/>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0" h="164">
                <a:moveTo>
                  <a:pt x="12" y="82"/>
                </a:moveTo>
                <a:lnTo>
                  <a:pt x="0" y="10"/>
                </a:lnTo>
                <a:lnTo>
                  <a:pt x="36" y="0"/>
                </a:lnTo>
                <a:lnTo>
                  <a:pt x="80" y="20"/>
                </a:lnTo>
                <a:lnTo>
                  <a:pt x="100" y="42"/>
                </a:lnTo>
                <a:lnTo>
                  <a:pt x="118" y="42"/>
                </a:lnTo>
                <a:lnTo>
                  <a:pt x="134" y="40"/>
                </a:lnTo>
                <a:lnTo>
                  <a:pt x="146" y="38"/>
                </a:lnTo>
                <a:lnTo>
                  <a:pt x="160" y="46"/>
                </a:lnTo>
                <a:lnTo>
                  <a:pt x="164" y="50"/>
                </a:lnTo>
                <a:lnTo>
                  <a:pt x="170" y="58"/>
                </a:lnTo>
                <a:lnTo>
                  <a:pt x="172" y="66"/>
                </a:lnTo>
                <a:lnTo>
                  <a:pt x="174" y="70"/>
                </a:lnTo>
                <a:lnTo>
                  <a:pt x="182" y="72"/>
                </a:lnTo>
                <a:lnTo>
                  <a:pt x="188" y="88"/>
                </a:lnTo>
                <a:lnTo>
                  <a:pt x="208" y="88"/>
                </a:lnTo>
                <a:lnTo>
                  <a:pt x="210" y="96"/>
                </a:lnTo>
                <a:lnTo>
                  <a:pt x="218" y="98"/>
                </a:lnTo>
                <a:lnTo>
                  <a:pt x="222" y="88"/>
                </a:lnTo>
                <a:lnTo>
                  <a:pt x="230" y="80"/>
                </a:lnTo>
                <a:lnTo>
                  <a:pt x="234" y="76"/>
                </a:lnTo>
                <a:lnTo>
                  <a:pt x="244" y="68"/>
                </a:lnTo>
                <a:lnTo>
                  <a:pt x="252" y="68"/>
                </a:lnTo>
                <a:lnTo>
                  <a:pt x="248" y="76"/>
                </a:lnTo>
                <a:lnTo>
                  <a:pt x="244" y="82"/>
                </a:lnTo>
                <a:lnTo>
                  <a:pt x="250" y="82"/>
                </a:lnTo>
                <a:lnTo>
                  <a:pt x="252" y="84"/>
                </a:lnTo>
                <a:lnTo>
                  <a:pt x="262" y="86"/>
                </a:lnTo>
                <a:lnTo>
                  <a:pt x="266" y="82"/>
                </a:lnTo>
                <a:lnTo>
                  <a:pt x="280" y="90"/>
                </a:lnTo>
                <a:lnTo>
                  <a:pt x="290" y="94"/>
                </a:lnTo>
                <a:lnTo>
                  <a:pt x="284" y="102"/>
                </a:lnTo>
                <a:lnTo>
                  <a:pt x="272" y="108"/>
                </a:lnTo>
                <a:lnTo>
                  <a:pt x="258" y="112"/>
                </a:lnTo>
                <a:lnTo>
                  <a:pt x="248" y="106"/>
                </a:lnTo>
                <a:lnTo>
                  <a:pt x="242" y="110"/>
                </a:lnTo>
                <a:lnTo>
                  <a:pt x="256" y="102"/>
                </a:lnTo>
                <a:lnTo>
                  <a:pt x="256" y="98"/>
                </a:lnTo>
                <a:lnTo>
                  <a:pt x="248" y="92"/>
                </a:lnTo>
                <a:lnTo>
                  <a:pt x="242" y="98"/>
                </a:lnTo>
                <a:lnTo>
                  <a:pt x="232" y="96"/>
                </a:lnTo>
                <a:lnTo>
                  <a:pt x="232" y="108"/>
                </a:lnTo>
                <a:lnTo>
                  <a:pt x="226" y="110"/>
                </a:lnTo>
                <a:lnTo>
                  <a:pt x="224" y="120"/>
                </a:lnTo>
                <a:lnTo>
                  <a:pt x="208" y="120"/>
                </a:lnTo>
                <a:lnTo>
                  <a:pt x="208" y="126"/>
                </a:lnTo>
                <a:lnTo>
                  <a:pt x="210" y="128"/>
                </a:lnTo>
                <a:lnTo>
                  <a:pt x="216" y="132"/>
                </a:lnTo>
                <a:lnTo>
                  <a:pt x="222" y="136"/>
                </a:lnTo>
                <a:lnTo>
                  <a:pt x="226" y="142"/>
                </a:lnTo>
                <a:lnTo>
                  <a:pt x="226" y="152"/>
                </a:lnTo>
                <a:lnTo>
                  <a:pt x="222" y="162"/>
                </a:lnTo>
                <a:lnTo>
                  <a:pt x="216" y="164"/>
                </a:lnTo>
                <a:lnTo>
                  <a:pt x="204" y="162"/>
                </a:lnTo>
                <a:lnTo>
                  <a:pt x="202" y="152"/>
                </a:lnTo>
                <a:lnTo>
                  <a:pt x="196" y="148"/>
                </a:lnTo>
                <a:lnTo>
                  <a:pt x="190" y="148"/>
                </a:lnTo>
                <a:lnTo>
                  <a:pt x="176" y="144"/>
                </a:lnTo>
                <a:lnTo>
                  <a:pt x="164" y="132"/>
                </a:lnTo>
                <a:lnTo>
                  <a:pt x="150" y="130"/>
                </a:lnTo>
                <a:lnTo>
                  <a:pt x="140" y="122"/>
                </a:lnTo>
                <a:lnTo>
                  <a:pt x="128" y="114"/>
                </a:lnTo>
                <a:lnTo>
                  <a:pt x="118" y="102"/>
                </a:lnTo>
                <a:lnTo>
                  <a:pt x="112" y="96"/>
                </a:lnTo>
                <a:lnTo>
                  <a:pt x="108" y="88"/>
                </a:lnTo>
                <a:lnTo>
                  <a:pt x="86" y="88"/>
                </a:lnTo>
                <a:lnTo>
                  <a:pt x="80" y="86"/>
                </a:lnTo>
                <a:lnTo>
                  <a:pt x="78" y="76"/>
                </a:lnTo>
                <a:lnTo>
                  <a:pt x="76" y="70"/>
                </a:lnTo>
                <a:lnTo>
                  <a:pt x="70" y="64"/>
                </a:lnTo>
                <a:lnTo>
                  <a:pt x="52" y="58"/>
                </a:lnTo>
                <a:lnTo>
                  <a:pt x="42" y="62"/>
                </a:lnTo>
                <a:lnTo>
                  <a:pt x="28" y="72"/>
                </a:lnTo>
                <a:lnTo>
                  <a:pt x="28" y="80"/>
                </a:lnTo>
                <a:lnTo>
                  <a:pt x="28" y="84"/>
                </a:lnTo>
                <a:lnTo>
                  <a:pt x="12" y="8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8" name="Freeform 467"/>
          <p:cNvSpPr>
            <a:spLocks/>
          </p:cNvSpPr>
          <p:nvPr/>
        </p:nvSpPr>
        <p:spPr bwMode="auto">
          <a:xfrm>
            <a:off x="5241486" y="2039133"/>
            <a:ext cx="949041" cy="451210"/>
          </a:xfrm>
          <a:custGeom>
            <a:avLst/>
            <a:gdLst>
              <a:gd name="T0" fmla="*/ 2147483647 w 610"/>
              <a:gd name="T1" fmla="*/ 2147483647 h 290"/>
              <a:gd name="T2" fmla="*/ 2147483647 w 610"/>
              <a:gd name="T3" fmla="*/ 2147483647 h 290"/>
              <a:gd name="T4" fmla="*/ 2147483647 w 610"/>
              <a:gd name="T5" fmla="*/ 2147483647 h 290"/>
              <a:gd name="T6" fmla="*/ 2147483647 w 610"/>
              <a:gd name="T7" fmla="*/ 2147483647 h 290"/>
              <a:gd name="T8" fmla="*/ 2147483647 w 610"/>
              <a:gd name="T9" fmla="*/ 2147483647 h 290"/>
              <a:gd name="T10" fmla="*/ 2147483647 w 610"/>
              <a:gd name="T11" fmla="*/ 2147483647 h 290"/>
              <a:gd name="T12" fmla="*/ 2147483647 w 610"/>
              <a:gd name="T13" fmla="*/ 2147483647 h 290"/>
              <a:gd name="T14" fmla="*/ 2147483647 w 610"/>
              <a:gd name="T15" fmla="*/ 2147483647 h 290"/>
              <a:gd name="T16" fmla="*/ 2147483647 w 610"/>
              <a:gd name="T17" fmla="*/ 2147483647 h 290"/>
              <a:gd name="T18" fmla="*/ 2147483647 w 610"/>
              <a:gd name="T19" fmla="*/ 2147483647 h 290"/>
              <a:gd name="T20" fmla="*/ 2147483647 w 610"/>
              <a:gd name="T21" fmla="*/ 2147483647 h 290"/>
              <a:gd name="T22" fmla="*/ 2147483647 w 610"/>
              <a:gd name="T23" fmla="*/ 2147483647 h 290"/>
              <a:gd name="T24" fmla="*/ 2147483647 w 610"/>
              <a:gd name="T25" fmla="*/ 2147483647 h 290"/>
              <a:gd name="T26" fmla="*/ 2147483647 w 610"/>
              <a:gd name="T27" fmla="*/ 2147483647 h 290"/>
              <a:gd name="T28" fmla="*/ 2147483647 w 610"/>
              <a:gd name="T29" fmla="*/ 2147483647 h 290"/>
              <a:gd name="T30" fmla="*/ 0 w 610"/>
              <a:gd name="T31" fmla="*/ 2147483647 h 290"/>
              <a:gd name="T32" fmla="*/ 0 w 610"/>
              <a:gd name="T33" fmla="*/ 2147483647 h 290"/>
              <a:gd name="T34" fmla="*/ 2147483647 w 610"/>
              <a:gd name="T35" fmla="*/ 2147483647 h 290"/>
              <a:gd name="T36" fmla="*/ 2147483647 w 610"/>
              <a:gd name="T37" fmla="*/ 2147483647 h 290"/>
              <a:gd name="T38" fmla="*/ 2147483647 w 610"/>
              <a:gd name="T39" fmla="*/ 2147483647 h 290"/>
              <a:gd name="T40" fmla="*/ 2147483647 w 610"/>
              <a:gd name="T41" fmla="*/ 2147483647 h 290"/>
              <a:gd name="T42" fmla="*/ 2147483647 w 610"/>
              <a:gd name="T43" fmla="*/ 2147483647 h 290"/>
              <a:gd name="T44" fmla="*/ 2147483647 w 610"/>
              <a:gd name="T45" fmla="*/ 2147483647 h 290"/>
              <a:gd name="T46" fmla="*/ 2147483647 w 610"/>
              <a:gd name="T47" fmla="*/ 2147483647 h 290"/>
              <a:gd name="T48" fmla="*/ 2147483647 w 610"/>
              <a:gd name="T49" fmla="*/ 2147483647 h 290"/>
              <a:gd name="T50" fmla="*/ 2147483647 w 610"/>
              <a:gd name="T51" fmla="*/ 2147483647 h 290"/>
              <a:gd name="T52" fmla="*/ 2147483647 w 610"/>
              <a:gd name="T53" fmla="*/ 2147483647 h 290"/>
              <a:gd name="T54" fmla="*/ 2147483647 w 610"/>
              <a:gd name="T55" fmla="*/ 2147483647 h 290"/>
              <a:gd name="T56" fmla="*/ 2147483647 w 610"/>
              <a:gd name="T57" fmla="*/ 2147483647 h 290"/>
              <a:gd name="T58" fmla="*/ 2147483647 w 610"/>
              <a:gd name="T59" fmla="*/ 2147483647 h 290"/>
              <a:gd name="T60" fmla="*/ 2147483647 w 610"/>
              <a:gd name="T61" fmla="*/ 2147483647 h 290"/>
              <a:gd name="T62" fmla="*/ 2147483647 w 610"/>
              <a:gd name="T63" fmla="*/ 2147483647 h 290"/>
              <a:gd name="T64" fmla="*/ 2147483647 w 610"/>
              <a:gd name="T65" fmla="*/ 2147483647 h 290"/>
              <a:gd name="T66" fmla="*/ 2147483647 w 610"/>
              <a:gd name="T67" fmla="*/ 2147483647 h 290"/>
              <a:gd name="T68" fmla="*/ 2147483647 w 610"/>
              <a:gd name="T69" fmla="*/ 2147483647 h 290"/>
              <a:gd name="T70" fmla="*/ 2147483647 w 610"/>
              <a:gd name="T71" fmla="*/ 2147483647 h 290"/>
              <a:gd name="T72" fmla="*/ 2147483647 w 610"/>
              <a:gd name="T73" fmla="*/ 2147483647 h 290"/>
              <a:gd name="T74" fmla="*/ 2147483647 w 610"/>
              <a:gd name="T75" fmla="*/ 2147483647 h 290"/>
              <a:gd name="T76" fmla="*/ 2147483647 w 610"/>
              <a:gd name="T77" fmla="*/ 2147483647 h 290"/>
              <a:gd name="T78" fmla="*/ 2147483647 w 610"/>
              <a:gd name="T79" fmla="*/ 2147483647 h 290"/>
              <a:gd name="T80" fmla="*/ 2147483647 w 610"/>
              <a:gd name="T81" fmla="*/ 2147483647 h 290"/>
              <a:gd name="T82" fmla="*/ 2147483647 w 610"/>
              <a:gd name="T83" fmla="*/ 2147483647 h 290"/>
              <a:gd name="T84" fmla="*/ 2147483647 w 610"/>
              <a:gd name="T85" fmla="*/ 2147483647 h 290"/>
              <a:gd name="T86" fmla="*/ 2147483647 w 610"/>
              <a:gd name="T87" fmla="*/ 2147483647 h 290"/>
              <a:gd name="T88" fmla="*/ 2147483647 w 610"/>
              <a:gd name="T89" fmla="*/ 2147483647 h 290"/>
              <a:gd name="T90" fmla="*/ 2147483647 w 610"/>
              <a:gd name="T91" fmla="*/ 2147483647 h 290"/>
              <a:gd name="T92" fmla="*/ 2147483647 w 610"/>
              <a:gd name="T93" fmla="*/ 2147483647 h 290"/>
              <a:gd name="T94" fmla="*/ 2147483647 w 610"/>
              <a:gd name="T95" fmla="*/ 2147483647 h 290"/>
              <a:gd name="T96" fmla="*/ 2147483647 w 610"/>
              <a:gd name="T97" fmla="*/ 2147483647 h 290"/>
              <a:gd name="T98" fmla="*/ 2147483647 w 610"/>
              <a:gd name="T99" fmla="*/ 2147483647 h 290"/>
              <a:gd name="T100" fmla="*/ 2147483647 w 610"/>
              <a:gd name="T101" fmla="*/ 2147483647 h 290"/>
              <a:gd name="T102" fmla="*/ 2147483647 w 610"/>
              <a:gd name="T103" fmla="*/ 2147483647 h 290"/>
              <a:gd name="T104" fmla="*/ 2147483647 w 610"/>
              <a:gd name="T105" fmla="*/ 2147483647 h 290"/>
              <a:gd name="T106" fmla="*/ 2147483647 w 610"/>
              <a:gd name="T107" fmla="*/ 2147483647 h 290"/>
              <a:gd name="T108" fmla="*/ 2147483647 w 610"/>
              <a:gd name="T109" fmla="*/ 2147483647 h 290"/>
              <a:gd name="T110" fmla="*/ 2147483647 w 610"/>
              <a:gd name="T111" fmla="*/ 2147483647 h 290"/>
              <a:gd name="T112" fmla="*/ 2147483647 w 610"/>
              <a:gd name="T113" fmla="*/ 2147483647 h 290"/>
              <a:gd name="T114" fmla="*/ 2147483647 w 610"/>
              <a:gd name="T115" fmla="*/ 2147483647 h 290"/>
              <a:gd name="T116" fmla="*/ 2147483647 w 610"/>
              <a:gd name="T117" fmla="*/ 2147483647 h 290"/>
              <a:gd name="T118" fmla="*/ 2147483647 w 610"/>
              <a:gd name="T119" fmla="*/ 2147483647 h 290"/>
              <a:gd name="T120" fmla="*/ 2147483647 w 610"/>
              <a:gd name="T121" fmla="*/ 2147483647 h 290"/>
              <a:gd name="T122" fmla="*/ 2147483647 w 610"/>
              <a:gd name="T123" fmla="*/ 2147483647 h 290"/>
              <a:gd name="T124" fmla="*/ 2147483647 w 610"/>
              <a:gd name="T125" fmla="*/ 2147483647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
              <a:gd name="T190" fmla="*/ 0 h 290"/>
              <a:gd name="T191" fmla="*/ 610 w 610"/>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 h="290">
                <a:moveTo>
                  <a:pt x="126" y="256"/>
                </a:moveTo>
                <a:lnTo>
                  <a:pt x="118" y="258"/>
                </a:lnTo>
                <a:lnTo>
                  <a:pt x="116" y="266"/>
                </a:lnTo>
                <a:lnTo>
                  <a:pt x="116" y="272"/>
                </a:lnTo>
                <a:lnTo>
                  <a:pt x="110" y="266"/>
                </a:lnTo>
                <a:lnTo>
                  <a:pt x="108" y="252"/>
                </a:lnTo>
                <a:lnTo>
                  <a:pt x="106" y="244"/>
                </a:lnTo>
                <a:lnTo>
                  <a:pt x="98" y="240"/>
                </a:lnTo>
                <a:lnTo>
                  <a:pt x="92" y="238"/>
                </a:lnTo>
                <a:lnTo>
                  <a:pt x="76" y="226"/>
                </a:lnTo>
                <a:lnTo>
                  <a:pt x="66" y="216"/>
                </a:lnTo>
                <a:lnTo>
                  <a:pt x="62" y="206"/>
                </a:lnTo>
                <a:lnTo>
                  <a:pt x="68" y="208"/>
                </a:lnTo>
                <a:lnTo>
                  <a:pt x="80" y="210"/>
                </a:lnTo>
                <a:lnTo>
                  <a:pt x="76" y="194"/>
                </a:lnTo>
                <a:lnTo>
                  <a:pt x="86" y="194"/>
                </a:lnTo>
                <a:lnTo>
                  <a:pt x="100" y="194"/>
                </a:lnTo>
                <a:lnTo>
                  <a:pt x="98" y="182"/>
                </a:lnTo>
                <a:lnTo>
                  <a:pt x="98" y="170"/>
                </a:lnTo>
                <a:lnTo>
                  <a:pt x="92" y="162"/>
                </a:lnTo>
                <a:lnTo>
                  <a:pt x="86" y="162"/>
                </a:lnTo>
                <a:lnTo>
                  <a:pt x="82" y="166"/>
                </a:lnTo>
                <a:lnTo>
                  <a:pt x="76" y="166"/>
                </a:lnTo>
                <a:lnTo>
                  <a:pt x="68" y="162"/>
                </a:lnTo>
                <a:lnTo>
                  <a:pt x="58" y="162"/>
                </a:lnTo>
                <a:lnTo>
                  <a:pt x="44" y="174"/>
                </a:lnTo>
                <a:lnTo>
                  <a:pt x="38" y="164"/>
                </a:lnTo>
                <a:lnTo>
                  <a:pt x="26" y="148"/>
                </a:lnTo>
                <a:lnTo>
                  <a:pt x="10" y="146"/>
                </a:lnTo>
                <a:lnTo>
                  <a:pt x="8" y="138"/>
                </a:lnTo>
                <a:lnTo>
                  <a:pt x="4" y="138"/>
                </a:lnTo>
                <a:lnTo>
                  <a:pt x="0" y="138"/>
                </a:lnTo>
                <a:lnTo>
                  <a:pt x="0" y="136"/>
                </a:lnTo>
                <a:lnTo>
                  <a:pt x="0" y="118"/>
                </a:lnTo>
                <a:lnTo>
                  <a:pt x="0" y="104"/>
                </a:lnTo>
                <a:lnTo>
                  <a:pt x="8" y="94"/>
                </a:lnTo>
                <a:lnTo>
                  <a:pt x="18" y="106"/>
                </a:lnTo>
                <a:lnTo>
                  <a:pt x="28" y="102"/>
                </a:lnTo>
                <a:lnTo>
                  <a:pt x="26" y="90"/>
                </a:lnTo>
                <a:lnTo>
                  <a:pt x="50" y="70"/>
                </a:lnTo>
                <a:lnTo>
                  <a:pt x="72" y="72"/>
                </a:lnTo>
                <a:lnTo>
                  <a:pt x="92" y="78"/>
                </a:lnTo>
                <a:lnTo>
                  <a:pt x="108" y="90"/>
                </a:lnTo>
                <a:lnTo>
                  <a:pt x="118" y="88"/>
                </a:lnTo>
                <a:lnTo>
                  <a:pt x="130" y="92"/>
                </a:lnTo>
                <a:lnTo>
                  <a:pt x="136" y="84"/>
                </a:lnTo>
                <a:lnTo>
                  <a:pt x="170" y="84"/>
                </a:lnTo>
                <a:lnTo>
                  <a:pt x="182" y="92"/>
                </a:lnTo>
                <a:lnTo>
                  <a:pt x="188" y="92"/>
                </a:lnTo>
                <a:lnTo>
                  <a:pt x="200" y="92"/>
                </a:lnTo>
                <a:lnTo>
                  <a:pt x="216" y="90"/>
                </a:lnTo>
                <a:lnTo>
                  <a:pt x="218" y="76"/>
                </a:lnTo>
                <a:lnTo>
                  <a:pt x="192" y="68"/>
                </a:lnTo>
                <a:lnTo>
                  <a:pt x="196" y="60"/>
                </a:lnTo>
                <a:lnTo>
                  <a:pt x="198" y="50"/>
                </a:lnTo>
                <a:lnTo>
                  <a:pt x="216" y="46"/>
                </a:lnTo>
                <a:lnTo>
                  <a:pt x="200" y="40"/>
                </a:lnTo>
                <a:lnTo>
                  <a:pt x="194" y="28"/>
                </a:lnTo>
                <a:lnTo>
                  <a:pt x="218" y="28"/>
                </a:lnTo>
                <a:lnTo>
                  <a:pt x="290" y="10"/>
                </a:lnTo>
                <a:lnTo>
                  <a:pt x="300" y="0"/>
                </a:lnTo>
                <a:lnTo>
                  <a:pt x="330" y="4"/>
                </a:lnTo>
                <a:lnTo>
                  <a:pt x="342" y="24"/>
                </a:lnTo>
                <a:lnTo>
                  <a:pt x="380" y="28"/>
                </a:lnTo>
                <a:lnTo>
                  <a:pt x="378" y="36"/>
                </a:lnTo>
                <a:lnTo>
                  <a:pt x="396" y="36"/>
                </a:lnTo>
                <a:lnTo>
                  <a:pt x="416" y="20"/>
                </a:lnTo>
                <a:lnTo>
                  <a:pt x="424" y="20"/>
                </a:lnTo>
                <a:lnTo>
                  <a:pt x="424" y="30"/>
                </a:lnTo>
                <a:lnTo>
                  <a:pt x="442" y="38"/>
                </a:lnTo>
                <a:lnTo>
                  <a:pt x="498" y="88"/>
                </a:lnTo>
                <a:lnTo>
                  <a:pt x="506" y="90"/>
                </a:lnTo>
                <a:lnTo>
                  <a:pt x="506" y="80"/>
                </a:lnTo>
                <a:lnTo>
                  <a:pt x="518" y="82"/>
                </a:lnTo>
                <a:lnTo>
                  <a:pt x="520" y="90"/>
                </a:lnTo>
                <a:lnTo>
                  <a:pt x="542" y="94"/>
                </a:lnTo>
                <a:lnTo>
                  <a:pt x="546" y="84"/>
                </a:lnTo>
                <a:lnTo>
                  <a:pt x="572" y="102"/>
                </a:lnTo>
                <a:lnTo>
                  <a:pt x="590" y="112"/>
                </a:lnTo>
                <a:lnTo>
                  <a:pt x="610" y="116"/>
                </a:lnTo>
                <a:lnTo>
                  <a:pt x="604" y="120"/>
                </a:lnTo>
                <a:lnTo>
                  <a:pt x="584" y="140"/>
                </a:lnTo>
                <a:lnTo>
                  <a:pt x="594" y="152"/>
                </a:lnTo>
                <a:lnTo>
                  <a:pt x="588" y="160"/>
                </a:lnTo>
                <a:lnTo>
                  <a:pt x="580" y="164"/>
                </a:lnTo>
                <a:lnTo>
                  <a:pt x="570" y="164"/>
                </a:lnTo>
                <a:lnTo>
                  <a:pt x="556" y="160"/>
                </a:lnTo>
                <a:lnTo>
                  <a:pt x="560" y="172"/>
                </a:lnTo>
                <a:lnTo>
                  <a:pt x="558" y="188"/>
                </a:lnTo>
                <a:lnTo>
                  <a:pt x="558" y="196"/>
                </a:lnTo>
                <a:lnTo>
                  <a:pt x="552" y="200"/>
                </a:lnTo>
                <a:lnTo>
                  <a:pt x="534" y="196"/>
                </a:lnTo>
                <a:lnTo>
                  <a:pt x="536" y="204"/>
                </a:lnTo>
                <a:lnTo>
                  <a:pt x="546" y="226"/>
                </a:lnTo>
                <a:lnTo>
                  <a:pt x="548" y="240"/>
                </a:lnTo>
                <a:lnTo>
                  <a:pt x="542" y="252"/>
                </a:lnTo>
                <a:lnTo>
                  <a:pt x="528" y="246"/>
                </a:lnTo>
                <a:lnTo>
                  <a:pt x="514" y="246"/>
                </a:lnTo>
                <a:lnTo>
                  <a:pt x="492" y="246"/>
                </a:lnTo>
                <a:lnTo>
                  <a:pt x="480" y="246"/>
                </a:lnTo>
                <a:lnTo>
                  <a:pt x="458" y="238"/>
                </a:lnTo>
                <a:lnTo>
                  <a:pt x="448" y="244"/>
                </a:lnTo>
                <a:lnTo>
                  <a:pt x="448" y="252"/>
                </a:lnTo>
                <a:lnTo>
                  <a:pt x="426" y="246"/>
                </a:lnTo>
                <a:lnTo>
                  <a:pt x="414" y="248"/>
                </a:lnTo>
                <a:lnTo>
                  <a:pt x="414" y="260"/>
                </a:lnTo>
                <a:lnTo>
                  <a:pt x="406" y="260"/>
                </a:lnTo>
                <a:lnTo>
                  <a:pt x="386" y="274"/>
                </a:lnTo>
                <a:lnTo>
                  <a:pt x="380" y="284"/>
                </a:lnTo>
                <a:lnTo>
                  <a:pt x="380" y="290"/>
                </a:lnTo>
                <a:lnTo>
                  <a:pt x="372" y="288"/>
                </a:lnTo>
                <a:lnTo>
                  <a:pt x="370" y="280"/>
                </a:lnTo>
                <a:lnTo>
                  <a:pt x="350" y="280"/>
                </a:lnTo>
                <a:lnTo>
                  <a:pt x="344" y="264"/>
                </a:lnTo>
                <a:lnTo>
                  <a:pt x="336" y="262"/>
                </a:lnTo>
                <a:lnTo>
                  <a:pt x="332" y="250"/>
                </a:lnTo>
                <a:lnTo>
                  <a:pt x="308" y="230"/>
                </a:lnTo>
                <a:lnTo>
                  <a:pt x="262" y="234"/>
                </a:lnTo>
                <a:lnTo>
                  <a:pt x="242" y="212"/>
                </a:lnTo>
                <a:lnTo>
                  <a:pt x="198" y="192"/>
                </a:lnTo>
                <a:lnTo>
                  <a:pt x="162" y="202"/>
                </a:lnTo>
                <a:lnTo>
                  <a:pt x="174" y="274"/>
                </a:lnTo>
                <a:lnTo>
                  <a:pt x="164" y="274"/>
                </a:lnTo>
                <a:lnTo>
                  <a:pt x="150" y="260"/>
                </a:lnTo>
                <a:lnTo>
                  <a:pt x="138" y="256"/>
                </a:lnTo>
                <a:lnTo>
                  <a:pt x="126" y="25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59" name="Freeform 468"/>
          <p:cNvSpPr>
            <a:spLocks/>
          </p:cNvSpPr>
          <p:nvPr/>
        </p:nvSpPr>
        <p:spPr bwMode="auto">
          <a:xfrm>
            <a:off x="5096796" y="1472786"/>
            <a:ext cx="242706" cy="155590"/>
          </a:xfrm>
          <a:custGeom>
            <a:avLst/>
            <a:gdLst>
              <a:gd name="T0" fmla="*/ 2147483647 w 156"/>
              <a:gd name="T1" fmla="*/ 2147483647 h 100"/>
              <a:gd name="T2" fmla="*/ 2147483647 w 156"/>
              <a:gd name="T3" fmla="*/ 2147483647 h 100"/>
              <a:gd name="T4" fmla="*/ 2147483647 w 156"/>
              <a:gd name="T5" fmla="*/ 2147483647 h 100"/>
              <a:gd name="T6" fmla="*/ 2147483647 w 156"/>
              <a:gd name="T7" fmla="*/ 2147483647 h 100"/>
              <a:gd name="T8" fmla="*/ 2147483647 w 156"/>
              <a:gd name="T9" fmla="*/ 2147483647 h 100"/>
              <a:gd name="T10" fmla="*/ 2147483647 w 156"/>
              <a:gd name="T11" fmla="*/ 2147483647 h 100"/>
              <a:gd name="T12" fmla="*/ 2147483647 w 156"/>
              <a:gd name="T13" fmla="*/ 2147483647 h 100"/>
              <a:gd name="T14" fmla="*/ 0 w 156"/>
              <a:gd name="T15" fmla="*/ 2147483647 h 100"/>
              <a:gd name="T16" fmla="*/ 0 w 156"/>
              <a:gd name="T17" fmla="*/ 2147483647 h 100"/>
              <a:gd name="T18" fmla="*/ 2147483647 w 156"/>
              <a:gd name="T19" fmla="*/ 2147483647 h 100"/>
              <a:gd name="T20" fmla="*/ 2147483647 w 156"/>
              <a:gd name="T21" fmla="*/ 2147483647 h 100"/>
              <a:gd name="T22" fmla="*/ 2147483647 w 156"/>
              <a:gd name="T23" fmla="*/ 2147483647 h 100"/>
              <a:gd name="T24" fmla="*/ 2147483647 w 156"/>
              <a:gd name="T25" fmla="*/ 2147483647 h 100"/>
              <a:gd name="T26" fmla="*/ 2147483647 w 156"/>
              <a:gd name="T27" fmla="*/ 2147483647 h 100"/>
              <a:gd name="T28" fmla="*/ 2147483647 w 156"/>
              <a:gd name="T29" fmla="*/ 2147483647 h 100"/>
              <a:gd name="T30" fmla="*/ 2147483647 w 156"/>
              <a:gd name="T31" fmla="*/ 2147483647 h 100"/>
              <a:gd name="T32" fmla="*/ 2147483647 w 156"/>
              <a:gd name="T33" fmla="*/ 2147483647 h 100"/>
              <a:gd name="T34" fmla="*/ 2147483647 w 156"/>
              <a:gd name="T35" fmla="*/ 2147483647 h 100"/>
              <a:gd name="T36" fmla="*/ 2147483647 w 156"/>
              <a:gd name="T37" fmla="*/ 2147483647 h 100"/>
              <a:gd name="T38" fmla="*/ 2147483647 w 156"/>
              <a:gd name="T39" fmla="*/ 2147483647 h 100"/>
              <a:gd name="T40" fmla="*/ 2147483647 w 156"/>
              <a:gd name="T41" fmla="*/ 2147483647 h 100"/>
              <a:gd name="T42" fmla="*/ 2147483647 w 156"/>
              <a:gd name="T43" fmla="*/ 2147483647 h 100"/>
              <a:gd name="T44" fmla="*/ 2147483647 w 156"/>
              <a:gd name="T45" fmla="*/ 2147483647 h 100"/>
              <a:gd name="T46" fmla="*/ 2147483647 w 156"/>
              <a:gd name="T47" fmla="*/ 0 h 100"/>
              <a:gd name="T48" fmla="*/ 2147483647 w 156"/>
              <a:gd name="T49" fmla="*/ 0 h 100"/>
              <a:gd name="T50" fmla="*/ 2147483647 w 156"/>
              <a:gd name="T51" fmla="*/ 0 h 100"/>
              <a:gd name="T52" fmla="*/ 2147483647 w 156"/>
              <a:gd name="T53" fmla="*/ 2147483647 h 100"/>
              <a:gd name="T54" fmla="*/ 2147483647 w 156"/>
              <a:gd name="T55" fmla="*/ 2147483647 h 100"/>
              <a:gd name="T56" fmla="*/ 2147483647 w 156"/>
              <a:gd name="T57" fmla="*/ 2147483647 h 100"/>
              <a:gd name="T58" fmla="*/ 2147483647 w 156"/>
              <a:gd name="T59" fmla="*/ 2147483647 h 100"/>
              <a:gd name="T60" fmla="*/ 2147483647 w 156"/>
              <a:gd name="T61" fmla="*/ 2147483647 h 100"/>
              <a:gd name="T62" fmla="*/ 2147483647 w 156"/>
              <a:gd name="T63" fmla="*/ 2147483647 h 100"/>
              <a:gd name="T64" fmla="*/ 2147483647 w 156"/>
              <a:gd name="T65" fmla="*/ 2147483647 h 100"/>
              <a:gd name="T66" fmla="*/ 2147483647 w 156"/>
              <a:gd name="T67" fmla="*/ 2147483647 h 100"/>
              <a:gd name="T68" fmla="*/ 2147483647 w 156"/>
              <a:gd name="T69" fmla="*/ 2147483647 h 100"/>
              <a:gd name="T70" fmla="*/ 2147483647 w 156"/>
              <a:gd name="T71" fmla="*/ 2147483647 h 100"/>
              <a:gd name="T72" fmla="*/ 2147483647 w 156"/>
              <a:gd name="T73" fmla="*/ 2147483647 h 100"/>
              <a:gd name="T74" fmla="*/ 2147483647 w 156"/>
              <a:gd name="T75" fmla="*/ 2147483647 h 100"/>
              <a:gd name="T76" fmla="*/ 2147483647 w 156"/>
              <a:gd name="T77" fmla="*/ 2147483647 h 100"/>
              <a:gd name="T78" fmla="*/ 2147483647 w 156"/>
              <a:gd name="T79" fmla="*/ 2147483647 h 100"/>
              <a:gd name="T80" fmla="*/ 2147483647 w 156"/>
              <a:gd name="T81" fmla="*/ 2147483647 h 100"/>
              <a:gd name="T82" fmla="*/ 2147483647 w 156"/>
              <a:gd name="T83" fmla="*/ 2147483647 h 100"/>
              <a:gd name="T84" fmla="*/ 2147483647 w 156"/>
              <a:gd name="T85" fmla="*/ 2147483647 h 100"/>
              <a:gd name="T86" fmla="*/ 2147483647 w 156"/>
              <a:gd name="T87" fmla="*/ 2147483647 h 100"/>
              <a:gd name="T88" fmla="*/ 2147483647 w 156"/>
              <a:gd name="T89" fmla="*/ 2147483647 h 100"/>
              <a:gd name="T90" fmla="*/ 2147483647 w 156"/>
              <a:gd name="T91" fmla="*/ 2147483647 h 100"/>
              <a:gd name="T92" fmla="*/ 2147483647 w 156"/>
              <a:gd name="T93" fmla="*/ 2147483647 h 100"/>
              <a:gd name="T94" fmla="*/ 2147483647 w 156"/>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6"/>
              <a:gd name="T145" fmla="*/ 0 h 100"/>
              <a:gd name="T146" fmla="*/ 156 w 156"/>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6" h="100">
                <a:moveTo>
                  <a:pt x="40" y="100"/>
                </a:moveTo>
                <a:lnTo>
                  <a:pt x="36" y="98"/>
                </a:lnTo>
                <a:lnTo>
                  <a:pt x="32" y="92"/>
                </a:lnTo>
                <a:lnTo>
                  <a:pt x="24" y="82"/>
                </a:lnTo>
                <a:lnTo>
                  <a:pt x="16" y="82"/>
                </a:lnTo>
                <a:lnTo>
                  <a:pt x="8" y="82"/>
                </a:lnTo>
                <a:lnTo>
                  <a:pt x="4" y="80"/>
                </a:lnTo>
                <a:lnTo>
                  <a:pt x="0" y="78"/>
                </a:lnTo>
                <a:lnTo>
                  <a:pt x="0" y="74"/>
                </a:lnTo>
                <a:lnTo>
                  <a:pt x="4" y="72"/>
                </a:lnTo>
                <a:lnTo>
                  <a:pt x="6" y="70"/>
                </a:lnTo>
                <a:lnTo>
                  <a:pt x="10" y="64"/>
                </a:lnTo>
                <a:lnTo>
                  <a:pt x="12" y="58"/>
                </a:lnTo>
                <a:lnTo>
                  <a:pt x="16" y="58"/>
                </a:lnTo>
                <a:lnTo>
                  <a:pt x="22" y="56"/>
                </a:lnTo>
                <a:lnTo>
                  <a:pt x="24" y="44"/>
                </a:lnTo>
                <a:lnTo>
                  <a:pt x="26" y="36"/>
                </a:lnTo>
                <a:lnTo>
                  <a:pt x="32" y="30"/>
                </a:lnTo>
                <a:lnTo>
                  <a:pt x="38" y="24"/>
                </a:lnTo>
                <a:lnTo>
                  <a:pt x="54" y="18"/>
                </a:lnTo>
                <a:lnTo>
                  <a:pt x="72" y="10"/>
                </a:lnTo>
                <a:lnTo>
                  <a:pt x="106" y="10"/>
                </a:lnTo>
                <a:lnTo>
                  <a:pt x="122" y="2"/>
                </a:lnTo>
                <a:lnTo>
                  <a:pt x="130" y="0"/>
                </a:lnTo>
                <a:lnTo>
                  <a:pt x="140" y="0"/>
                </a:lnTo>
                <a:lnTo>
                  <a:pt x="150" y="0"/>
                </a:lnTo>
                <a:lnTo>
                  <a:pt x="156" y="2"/>
                </a:lnTo>
                <a:lnTo>
                  <a:pt x="156" y="6"/>
                </a:lnTo>
                <a:lnTo>
                  <a:pt x="154" y="10"/>
                </a:lnTo>
                <a:lnTo>
                  <a:pt x="148" y="12"/>
                </a:lnTo>
                <a:lnTo>
                  <a:pt x="132" y="16"/>
                </a:lnTo>
                <a:lnTo>
                  <a:pt x="92" y="28"/>
                </a:lnTo>
                <a:lnTo>
                  <a:pt x="74" y="34"/>
                </a:lnTo>
                <a:lnTo>
                  <a:pt x="58" y="42"/>
                </a:lnTo>
                <a:lnTo>
                  <a:pt x="54" y="48"/>
                </a:lnTo>
                <a:lnTo>
                  <a:pt x="48" y="54"/>
                </a:lnTo>
                <a:lnTo>
                  <a:pt x="44" y="60"/>
                </a:lnTo>
                <a:lnTo>
                  <a:pt x="42" y="66"/>
                </a:lnTo>
                <a:lnTo>
                  <a:pt x="44" y="74"/>
                </a:lnTo>
                <a:lnTo>
                  <a:pt x="48" y="80"/>
                </a:lnTo>
                <a:lnTo>
                  <a:pt x="52" y="84"/>
                </a:lnTo>
                <a:lnTo>
                  <a:pt x="58" y="86"/>
                </a:lnTo>
                <a:lnTo>
                  <a:pt x="72" y="92"/>
                </a:lnTo>
                <a:lnTo>
                  <a:pt x="78" y="94"/>
                </a:lnTo>
                <a:lnTo>
                  <a:pt x="82" y="98"/>
                </a:lnTo>
                <a:lnTo>
                  <a:pt x="72" y="98"/>
                </a:lnTo>
                <a:lnTo>
                  <a:pt x="62" y="98"/>
                </a:lnTo>
                <a:lnTo>
                  <a:pt x="40" y="10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0" name="Freeform 469"/>
          <p:cNvSpPr>
            <a:spLocks/>
          </p:cNvSpPr>
          <p:nvPr/>
        </p:nvSpPr>
        <p:spPr bwMode="auto">
          <a:xfrm>
            <a:off x="5650663" y="1385656"/>
            <a:ext cx="174250" cy="49789"/>
          </a:xfrm>
          <a:custGeom>
            <a:avLst/>
            <a:gdLst>
              <a:gd name="T0" fmla="*/ 2147483647 w 112"/>
              <a:gd name="T1" fmla="*/ 2147483647 h 32"/>
              <a:gd name="T2" fmla="*/ 2147483647 w 112"/>
              <a:gd name="T3" fmla="*/ 2147483647 h 32"/>
              <a:gd name="T4" fmla="*/ 2147483647 w 112"/>
              <a:gd name="T5" fmla="*/ 2147483647 h 32"/>
              <a:gd name="T6" fmla="*/ 2147483647 w 112"/>
              <a:gd name="T7" fmla="*/ 2147483647 h 32"/>
              <a:gd name="T8" fmla="*/ 2147483647 w 112"/>
              <a:gd name="T9" fmla="*/ 2147483647 h 32"/>
              <a:gd name="T10" fmla="*/ 2147483647 w 112"/>
              <a:gd name="T11" fmla="*/ 2147483647 h 32"/>
              <a:gd name="T12" fmla="*/ 2147483647 w 112"/>
              <a:gd name="T13" fmla="*/ 2147483647 h 32"/>
              <a:gd name="T14" fmla="*/ 2147483647 w 112"/>
              <a:gd name="T15" fmla="*/ 2147483647 h 32"/>
              <a:gd name="T16" fmla="*/ 2147483647 w 112"/>
              <a:gd name="T17" fmla="*/ 2147483647 h 32"/>
              <a:gd name="T18" fmla="*/ 2147483647 w 112"/>
              <a:gd name="T19" fmla="*/ 2147483647 h 32"/>
              <a:gd name="T20" fmla="*/ 2147483647 w 112"/>
              <a:gd name="T21" fmla="*/ 2147483647 h 32"/>
              <a:gd name="T22" fmla="*/ 2147483647 w 112"/>
              <a:gd name="T23" fmla="*/ 2147483647 h 32"/>
              <a:gd name="T24" fmla="*/ 2147483647 w 112"/>
              <a:gd name="T25" fmla="*/ 2147483647 h 32"/>
              <a:gd name="T26" fmla="*/ 2147483647 w 112"/>
              <a:gd name="T27" fmla="*/ 2147483647 h 32"/>
              <a:gd name="T28" fmla="*/ 2147483647 w 112"/>
              <a:gd name="T29" fmla="*/ 2147483647 h 32"/>
              <a:gd name="T30" fmla="*/ 2147483647 w 112"/>
              <a:gd name="T31" fmla="*/ 2147483647 h 32"/>
              <a:gd name="T32" fmla="*/ 2147483647 w 112"/>
              <a:gd name="T33" fmla="*/ 2147483647 h 32"/>
              <a:gd name="T34" fmla="*/ 0 w 112"/>
              <a:gd name="T35" fmla="*/ 2147483647 h 32"/>
              <a:gd name="T36" fmla="*/ 2147483647 w 112"/>
              <a:gd name="T37" fmla="*/ 2147483647 h 32"/>
              <a:gd name="T38" fmla="*/ 2147483647 w 112"/>
              <a:gd name="T39" fmla="*/ 2147483647 h 32"/>
              <a:gd name="T40" fmla="*/ 2147483647 w 112"/>
              <a:gd name="T41" fmla="*/ 0 h 32"/>
              <a:gd name="T42" fmla="*/ 2147483647 w 112"/>
              <a:gd name="T43" fmla="*/ 0 h 32"/>
              <a:gd name="T44" fmla="*/ 2147483647 w 112"/>
              <a:gd name="T45" fmla="*/ 0 h 32"/>
              <a:gd name="T46" fmla="*/ 2147483647 w 112"/>
              <a:gd name="T47" fmla="*/ 2147483647 h 32"/>
              <a:gd name="T48" fmla="*/ 2147483647 w 112"/>
              <a:gd name="T49" fmla="*/ 2147483647 h 32"/>
              <a:gd name="T50" fmla="*/ 2147483647 w 112"/>
              <a:gd name="T51" fmla="*/ 2147483647 h 32"/>
              <a:gd name="T52" fmla="*/ 2147483647 w 112"/>
              <a:gd name="T53" fmla="*/ 2147483647 h 32"/>
              <a:gd name="T54" fmla="*/ 2147483647 w 112"/>
              <a:gd name="T55" fmla="*/ 2147483647 h 32"/>
              <a:gd name="T56" fmla="*/ 2147483647 w 112"/>
              <a:gd name="T57" fmla="*/ 2147483647 h 32"/>
              <a:gd name="T58" fmla="*/ 2147483647 w 112"/>
              <a:gd name="T59" fmla="*/ 2147483647 h 32"/>
              <a:gd name="T60" fmla="*/ 2147483647 w 112"/>
              <a:gd name="T61" fmla="*/ 2147483647 h 32"/>
              <a:gd name="T62" fmla="*/ 2147483647 w 112"/>
              <a:gd name="T63" fmla="*/ 2147483647 h 32"/>
              <a:gd name="T64" fmla="*/ 2147483647 w 112"/>
              <a:gd name="T65" fmla="*/ 2147483647 h 32"/>
              <a:gd name="T66" fmla="*/ 2147483647 w 112"/>
              <a:gd name="T67" fmla="*/ 2147483647 h 32"/>
              <a:gd name="T68" fmla="*/ 2147483647 w 112"/>
              <a:gd name="T69" fmla="*/ 2147483647 h 32"/>
              <a:gd name="T70" fmla="*/ 2147483647 w 112"/>
              <a:gd name="T71" fmla="*/ 2147483647 h 32"/>
              <a:gd name="T72" fmla="*/ 2147483647 w 112"/>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32"/>
              <a:gd name="T113" fmla="*/ 112 w 112"/>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32">
                <a:moveTo>
                  <a:pt x="112" y="28"/>
                </a:moveTo>
                <a:lnTo>
                  <a:pt x="104" y="30"/>
                </a:lnTo>
                <a:lnTo>
                  <a:pt x="98" y="30"/>
                </a:lnTo>
                <a:lnTo>
                  <a:pt x="88" y="28"/>
                </a:lnTo>
                <a:lnTo>
                  <a:pt x="86" y="30"/>
                </a:lnTo>
                <a:lnTo>
                  <a:pt x="84" y="32"/>
                </a:lnTo>
                <a:lnTo>
                  <a:pt x="82" y="32"/>
                </a:lnTo>
                <a:lnTo>
                  <a:pt x="68" y="30"/>
                </a:lnTo>
                <a:lnTo>
                  <a:pt x="52" y="26"/>
                </a:lnTo>
                <a:lnTo>
                  <a:pt x="46" y="24"/>
                </a:lnTo>
                <a:lnTo>
                  <a:pt x="40" y="20"/>
                </a:lnTo>
                <a:lnTo>
                  <a:pt x="38" y="16"/>
                </a:lnTo>
                <a:lnTo>
                  <a:pt x="38" y="10"/>
                </a:lnTo>
                <a:lnTo>
                  <a:pt x="20" y="10"/>
                </a:lnTo>
                <a:lnTo>
                  <a:pt x="10" y="10"/>
                </a:lnTo>
                <a:lnTo>
                  <a:pt x="4" y="8"/>
                </a:lnTo>
                <a:lnTo>
                  <a:pt x="2" y="6"/>
                </a:lnTo>
                <a:lnTo>
                  <a:pt x="0" y="4"/>
                </a:lnTo>
                <a:lnTo>
                  <a:pt x="2" y="2"/>
                </a:lnTo>
                <a:lnTo>
                  <a:pt x="4" y="2"/>
                </a:lnTo>
                <a:lnTo>
                  <a:pt x="12" y="0"/>
                </a:lnTo>
                <a:lnTo>
                  <a:pt x="26" y="0"/>
                </a:lnTo>
                <a:lnTo>
                  <a:pt x="36" y="0"/>
                </a:lnTo>
                <a:lnTo>
                  <a:pt x="46" y="2"/>
                </a:lnTo>
                <a:lnTo>
                  <a:pt x="54" y="4"/>
                </a:lnTo>
                <a:lnTo>
                  <a:pt x="58" y="8"/>
                </a:lnTo>
                <a:lnTo>
                  <a:pt x="58" y="10"/>
                </a:lnTo>
                <a:lnTo>
                  <a:pt x="50" y="10"/>
                </a:lnTo>
                <a:lnTo>
                  <a:pt x="64" y="12"/>
                </a:lnTo>
                <a:lnTo>
                  <a:pt x="70" y="14"/>
                </a:lnTo>
                <a:lnTo>
                  <a:pt x="74" y="16"/>
                </a:lnTo>
                <a:lnTo>
                  <a:pt x="78" y="14"/>
                </a:lnTo>
                <a:lnTo>
                  <a:pt x="82" y="12"/>
                </a:lnTo>
                <a:lnTo>
                  <a:pt x="92" y="14"/>
                </a:lnTo>
                <a:lnTo>
                  <a:pt x="98" y="18"/>
                </a:lnTo>
                <a:lnTo>
                  <a:pt x="108" y="28"/>
                </a:lnTo>
                <a:lnTo>
                  <a:pt x="112" y="2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1" name="Freeform 470"/>
          <p:cNvSpPr>
            <a:spLocks/>
          </p:cNvSpPr>
          <p:nvPr/>
        </p:nvSpPr>
        <p:spPr bwMode="auto">
          <a:xfrm>
            <a:off x="5843583" y="1419885"/>
            <a:ext cx="87125" cy="37342"/>
          </a:xfrm>
          <a:custGeom>
            <a:avLst/>
            <a:gdLst>
              <a:gd name="T0" fmla="*/ 2147483647 w 56"/>
              <a:gd name="T1" fmla="*/ 2147483647 h 24"/>
              <a:gd name="T2" fmla="*/ 2147483647 w 56"/>
              <a:gd name="T3" fmla="*/ 2147483647 h 24"/>
              <a:gd name="T4" fmla="*/ 2147483647 w 56"/>
              <a:gd name="T5" fmla="*/ 2147483647 h 24"/>
              <a:gd name="T6" fmla="*/ 0 w 56"/>
              <a:gd name="T7" fmla="*/ 2147483647 h 24"/>
              <a:gd name="T8" fmla="*/ 0 w 56"/>
              <a:gd name="T9" fmla="*/ 2147483647 h 24"/>
              <a:gd name="T10" fmla="*/ 2147483647 w 56"/>
              <a:gd name="T11" fmla="*/ 2147483647 h 24"/>
              <a:gd name="T12" fmla="*/ 2147483647 w 56"/>
              <a:gd name="T13" fmla="*/ 0 h 24"/>
              <a:gd name="T14" fmla="*/ 2147483647 w 56"/>
              <a:gd name="T15" fmla="*/ 0 h 24"/>
              <a:gd name="T16" fmla="*/ 2147483647 w 56"/>
              <a:gd name="T17" fmla="*/ 2147483647 h 24"/>
              <a:gd name="T18" fmla="*/ 2147483647 w 56"/>
              <a:gd name="T19" fmla="*/ 2147483647 h 24"/>
              <a:gd name="T20" fmla="*/ 2147483647 w 56"/>
              <a:gd name="T21" fmla="*/ 2147483647 h 24"/>
              <a:gd name="T22" fmla="*/ 2147483647 w 56"/>
              <a:gd name="T23" fmla="*/ 2147483647 h 24"/>
              <a:gd name="T24" fmla="*/ 2147483647 w 56"/>
              <a:gd name="T25" fmla="*/ 2147483647 h 24"/>
              <a:gd name="T26" fmla="*/ 2147483647 w 56"/>
              <a:gd name="T27" fmla="*/ 2147483647 h 24"/>
              <a:gd name="T28" fmla="*/ 2147483647 w 56"/>
              <a:gd name="T29" fmla="*/ 2147483647 h 24"/>
              <a:gd name="T30" fmla="*/ 2147483647 w 56"/>
              <a:gd name="T31" fmla="*/ 2147483647 h 24"/>
              <a:gd name="T32" fmla="*/ 2147483647 w 56"/>
              <a:gd name="T33" fmla="*/ 2147483647 h 24"/>
              <a:gd name="T34" fmla="*/ 2147483647 w 56"/>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6" y="24"/>
                </a:moveTo>
                <a:lnTo>
                  <a:pt x="4" y="22"/>
                </a:lnTo>
                <a:lnTo>
                  <a:pt x="2" y="20"/>
                </a:lnTo>
                <a:lnTo>
                  <a:pt x="0" y="18"/>
                </a:lnTo>
                <a:lnTo>
                  <a:pt x="0" y="6"/>
                </a:lnTo>
                <a:lnTo>
                  <a:pt x="4" y="2"/>
                </a:lnTo>
                <a:lnTo>
                  <a:pt x="6" y="0"/>
                </a:lnTo>
                <a:lnTo>
                  <a:pt x="14" y="0"/>
                </a:lnTo>
                <a:lnTo>
                  <a:pt x="22" y="4"/>
                </a:lnTo>
                <a:lnTo>
                  <a:pt x="34" y="6"/>
                </a:lnTo>
                <a:lnTo>
                  <a:pt x="56" y="10"/>
                </a:lnTo>
                <a:lnTo>
                  <a:pt x="54" y="14"/>
                </a:lnTo>
                <a:lnTo>
                  <a:pt x="50" y="16"/>
                </a:lnTo>
                <a:lnTo>
                  <a:pt x="42" y="18"/>
                </a:lnTo>
                <a:lnTo>
                  <a:pt x="30" y="18"/>
                </a:lnTo>
                <a:lnTo>
                  <a:pt x="22" y="20"/>
                </a:lnTo>
                <a:lnTo>
                  <a:pt x="14" y="22"/>
                </a:lnTo>
                <a:lnTo>
                  <a:pt x="6" y="24"/>
                </a:lnTo>
                <a:close/>
              </a:path>
            </a:pathLst>
          </a:custGeom>
          <a:solidFill>
            <a:schemeClr val="tx1">
              <a:alpha val="10196"/>
            </a:schemeClr>
          </a:solidFill>
          <a:ln w="7938" cap="flat" cmpd="sng">
            <a:solidFill>
              <a:srgbClr val="C0C0C0"/>
            </a:solidFill>
            <a:prstDash val="solid"/>
            <a:round/>
            <a:headEnd type="none" w="med" len="med"/>
            <a:tailEnd type="none" w="med" len="med"/>
          </a:ln>
        </p:spPr>
        <p:txBody>
          <a:bodyPr lIns="89611" tIns="44806" rIns="89611" bIns="44806"/>
          <a:lstStyle/>
          <a:p>
            <a:endParaRPr lang="en-US"/>
          </a:p>
        </p:txBody>
      </p:sp>
      <p:sp>
        <p:nvSpPr>
          <p:cNvPr id="3262" name="Freeform 471"/>
          <p:cNvSpPr>
            <a:spLocks/>
          </p:cNvSpPr>
          <p:nvPr/>
        </p:nvSpPr>
        <p:spPr bwMode="auto">
          <a:xfrm>
            <a:off x="6584146" y="1488345"/>
            <a:ext cx="155581" cy="31118"/>
          </a:xfrm>
          <a:custGeom>
            <a:avLst/>
            <a:gdLst>
              <a:gd name="T0" fmla="*/ 2147483647 w 100"/>
              <a:gd name="T1" fmla="*/ 2147483647 h 20"/>
              <a:gd name="T2" fmla="*/ 2147483647 w 100"/>
              <a:gd name="T3" fmla="*/ 2147483647 h 20"/>
              <a:gd name="T4" fmla="*/ 2147483647 w 100"/>
              <a:gd name="T5" fmla="*/ 2147483647 h 20"/>
              <a:gd name="T6" fmla="*/ 2147483647 w 100"/>
              <a:gd name="T7" fmla="*/ 2147483647 h 20"/>
              <a:gd name="T8" fmla="*/ 2147483647 w 100"/>
              <a:gd name="T9" fmla="*/ 2147483647 h 20"/>
              <a:gd name="T10" fmla="*/ 2147483647 w 100"/>
              <a:gd name="T11" fmla="*/ 2147483647 h 20"/>
              <a:gd name="T12" fmla="*/ 2147483647 w 100"/>
              <a:gd name="T13" fmla="*/ 2147483647 h 20"/>
              <a:gd name="T14" fmla="*/ 0 w 100"/>
              <a:gd name="T15" fmla="*/ 2147483647 h 20"/>
              <a:gd name="T16" fmla="*/ 0 w 100"/>
              <a:gd name="T17" fmla="*/ 2147483647 h 20"/>
              <a:gd name="T18" fmla="*/ 0 w 100"/>
              <a:gd name="T19" fmla="*/ 2147483647 h 20"/>
              <a:gd name="T20" fmla="*/ 2147483647 w 100"/>
              <a:gd name="T21" fmla="*/ 2147483647 h 20"/>
              <a:gd name="T22" fmla="*/ 2147483647 w 100"/>
              <a:gd name="T23" fmla="*/ 0 h 20"/>
              <a:gd name="T24" fmla="*/ 2147483647 w 100"/>
              <a:gd name="T25" fmla="*/ 0 h 20"/>
              <a:gd name="T26" fmla="*/ 2147483647 w 100"/>
              <a:gd name="T27" fmla="*/ 2147483647 h 20"/>
              <a:gd name="T28" fmla="*/ 2147483647 w 100"/>
              <a:gd name="T29" fmla="*/ 2147483647 h 20"/>
              <a:gd name="T30" fmla="*/ 2147483647 w 100"/>
              <a:gd name="T31" fmla="*/ 2147483647 h 20"/>
              <a:gd name="T32" fmla="*/ 2147483647 w 100"/>
              <a:gd name="T33" fmla="*/ 2147483647 h 20"/>
              <a:gd name="T34" fmla="*/ 2147483647 w 100"/>
              <a:gd name="T35" fmla="*/ 2147483647 h 20"/>
              <a:gd name="T36" fmla="*/ 2147483647 w 100"/>
              <a:gd name="T37" fmla="*/ 2147483647 h 20"/>
              <a:gd name="T38" fmla="*/ 2147483647 w 100"/>
              <a:gd name="T39" fmla="*/ 2147483647 h 20"/>
              <a:gd name="T40" fmla="*/ 2147483647 w 100"/>
              <a:gd name="T41" fmla="*/ 2147483647 h 20"/>
              <a:gd name="T42" fmla="*/ 2147483647 w 100"/>
              <a:gd name="T43" fmla="*/ 2147483647 h 20"/>
              <a:gd name="T44" fmla="*/ 2147483647 w 100"/>
              <a:gd name="T45" fmla="*/ 2147483647 h 20"/>
              <a:gd name="T46" fmla="*/ 2147483647 w 100"/>
              <a:gd name="T47" fmla="*/ 2147483647 h 20"/>
              <a:gd name="T48" fmla="*/ 2147483647 w 100"/>
              <a:gd name="T49" fmla="*/ 2147483647 h 20"/>
              <a:gd name="T50" fmla="*/ 2147483647 w 100"/>
              <a:gd name="T51" fmla="*/ 2147483647 h 20"/>
              <a:gd name="T52" fmla="*/ 2147483647 w 100"/>
              <a:gd name="T53" fmla="*/ 2147483647 h 20"/>
              <a:gd name="T54" fmla="*/ 2147483647 w 100"/>
              <a:gd name="T55" fmla="*/ 2147483647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20"/>
              <a:gd name="T86" fmla="*/ 100 w 100"/>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20">
                <a:moveTo>
                  <a:pt x="78" y="14"/>
                </a:moveTo>
                <a:lnTo>
                  <a:pt x="78" y="20"/>
                </a:lnTo>
                <a:lnTo>
                  <a:pt x="42" y="20"/>
                </a:lnTo>
                <a:lnTo>
                  <a:pt x="30" y="20"/>
                </a:lnTo>
                <a:lnTo>
                  <a:pt x="16" y="20"/>
                </a:lnTo>
                <a:lnTo>
                  <a:pt x="10" y="18"/>
                </a:lnTo>
                <a:lnTo>
                  <a:pt x="4" y="14"/>
                </a:lnTo>
                <a:lnTo>
                  <a:pt x="0" y="12"/>
                </a:lnTo>
                <a:lnTo>
                  <a:pt x="0" y="6"/>
                </a:lnTo>
                <a:lnTo>
                  <a:pt x="0" y="4"/>
                </a:lnTo>
                <a:lnTo>
                  <a:pt x="4" y="2"/>
                </a:lnTo>
                <a:lnTo>
                  <a:pt x="10" y="0"/>
                </a:lnTo>
                <a:lnTo>
                  <a:pt x="16" y="0"/>
                </a:lnTo>
                <a:lnTo>
                  <a:pt x="22" y="4"/>
                </a:lnTo>
                <a:lnTo>
                  <a:pt x="28" y="6"/>
                </a:lnTo>
                <a:lnTo>
                  <a:pt x="34" y="6"/>
                </a:lnTo>
                <a:lnTo>
                  <a:pt x="38" y="6"/>
                </a:lnTo>
                <a:lnTo>
                  <a:pt x="38" y="4"/>
                </a:lnTo>
                <a:lnTo>
                  <a:pt x="40" y="2"/>
                </a:lnTo>
                <a:lnTo>
                  <a:pt x="44" y="2"/>
                </a:lnTo>
                <a:lnTo>
                  <a:pt x="58" y="2"/>
                </a:lnTo>
                <a:lnTo>
                  <a:pt x="74" y="4"/>
                </a:lnTo>
                <a:lnTo>
                  <a:pt x="90" y="8"/>
                </a:lnTo>
                <a:lnTo>
                  <a:pt x="96" y="10"/>
                </a:lnTo>
                <a:lnTo>
                  <a:pt x="100" y="14"/>
                </a:lnTo>
                <a:lnTo>
                  <a:pt x="88" y="18"/>
                </a:lnTo>
                <a:lnTo>
                  <a:pt x="82" y="18"/>
                </a:lnTo>
                <a:lnTo>
                  <a:pt x="78" y="14"/>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263" name="Freeform 472"/>
          <p:cNvSpPr>
            <a:spLocks/>
          </p:cNvSpPr>
          <p:nvPr/>
        </p:nvSpPr>
        <p:spPr bwMode="auto">
          <a:xfrm>
            <a:off x="6705499" y="3013125"/>
            <a:ext cx="348500" cy="681483"/>
          </a:xfrm>
          <a:custGeom>
            <a:avLst/>
            <a:gdLst>
              <a:gd name="T0" fmla="*/ 2147483647 w 224"/>
              <a:gd name="T1" fmla="*/ 2147483647 h 438"/>
              <a:gd name="T2" fmla="*/ 2147483647 w 224"/>
              <a:gd name="T3" fmla="*/ 2147483647 h 438"/>
              <a:gd name="T4" fmla="*/ 2147483647 w 224"/>
              <a:gd name="T5" fmla="*/ 2147483647 h 438"/>
              <a:gd name="T6" fmla="*/ 2147483647 w 224"/>
              <a:gd name="T7" fmla="*/ 2147483647 h 438"/>
              <a:gd name="T8" fmla="*/ 2147483647 w 224"/>
              <a:gd name="T9" fmla="*/ 2147483647 h 438"/>
              <a:gd name="T10" fmla="*/ 2147483647 w 224"/>
              <a:gd name="T11" fmla="*/ 2147483647 h 438"/>
              <a:gd name="T12" fmla="*/ 2147483647 w 224"/>
              <a:gd name="T13" fmla="*/ 2147483647 h 438"/>
              <a:gd name="T14" fmla="*/ 2147483647 w 224"/>
              <a:gd name="T15" fmla="*/ 2147483647 h 438"/>
              <a:gd name="T16" fmla="*/ 2147483647 w 224"/>
              <a:gd name="T17" fmla="*/ 2147483647 h 438"/>
              <a:gd name="T18" fmla="*/ 2147483647 w 224"/>
              <a:gd name="T19" fmla="*/ 2147483647 h 438"/>
              <a:gd name="T20" fmla="*/ 2147483647 w 224"/>
              <a:gd name="T21" fmla="*/ 2147483647 h 438"/>
              <a:gd name="T22" fmla="*/ 2147483647 w 224"/>
              <a:gd name="T23" fmla="*/ 2147483647 h 438"/>
              <a:gd name="T24" fmla="*/ 2147483647 w 224"/>
              <a:gd name="T25" fmla="*/ 2147483647 h 438"/>
              <a:gd name="T26" fmla="*/ 2147483647 w 224"/>
              <a:gd name="T27" fmla="*/ 2147483647 h 438"/>
              <a:gd name="T28" fmla="*/ 2147483647 w 224"/>
              <a:gd name="T29" fmla="*/ 0 h 438"/>
              <a:gd name="T30" fmla="*/ 2147483647 w 224"/>
              <a:gd name="T31" fmla="*/ 2147483647 h 438"/>
              <a:gd name="T32" fmla="*/ 2147483647 w 224"/>
              <a:gd name="T33" fmla="*/ 2147483647 h 438"/>
              <a:gd name="T34" fmla="*/ 2147483647 w 224"/>
              <a:gd name="T35" fmla="*/ 2147483647 h 438"/>
              <a:gd name="T36" fmla="*/ 2147483647 w 224"/>
              <a:gd name="T37" fmla="*/ 2147483647 h 438"/>
              <a:gd name="T38" fmla="*/ 2147483647 w 224"/>
              <a:gd name="T39" fmla="*/ 2147483647 h 438"/>
              <a:gd name="T40" fmla="*/ 2147483647 w 224"/>
              <a:gd name="T41" fmla="*/ 2147483647 h 438"/>
              <a:gd name="T42" fmla="*/ 2147483647 w 224"/>
              <a:gd name="T43" fmla="*/ 2147483647 h 438"/>
              <a:gd name="T44" fmla="*/ 2147483647 w 224"/>
              <a:gd name="T45" fmla="*/ 2147483647 h 438"/>
              <a:gd name="T46" fmla="*/ 2147483647 w 224"/>
              <a:gd name="T47" fmla="*/ 2147483647 h 438"/>
              <a:gd name="T48" fmla="*/ 2147483647 w 224"/>
              <a:gd name="T49" fmla="*/ 2147483647 h 438"/>
              <a:gd name="T50" fmla="*/ 2147483647 w 224"/>
              <a:gd name="T51" fmla="*/ 2147483647 h 438"/>
              <a:gd name="T52" fmla="*/ 2147483647 w 224"/>
              <a:gd name="T53" fmla="*/ 2147483647 h 438"/>
              <a:gd name="T54" fmla="*/ 2147483647 w 224"/>
              <a:gd name="T55" fmla="*/ 2147483647 h 438"/>
              <a:gd name="T56" fmla="*/ 2147483647 w 224"/>
              <a:gd name="T57" fmla="*/ 2147483647 h 438"/>
              <a:gd name="T58" fmla="*/ 2147483647 w 224"/>
              <a:gd name="T59" fmla="*/ 2147483647 h 438"/>
              <a:gd name="T60" fmla="*/ 2147483647 w 224"/>
              <a:gd name="T61" fmla="*/ 2147483647 h 438"/>
              <a:gd name="T62" fmla="*/ 2147483647 w 224"/>
              <a:gd name="T63" fmla="*/ 2147483647 h 438"/>
              <a:gd name="T64" fmla="*/ 2147483647 w 224"/>
              <a:gd name="T65" fmla="*/ 2147483647 h 438"/>
              <a:gd name="T66" fmla="*/ 2147483647 w 224"/>
              <a:gd name="T67" fmla="*/ 2147483647 h 438"/>
              <a:gd name="T68" fmla="*/ 2147483647 w 224"/>
              <a:gd name="T69" fmla="*/ 2147483647 h 438"/>
              <a:gd name="T70" fmla="*/ 2147483647 w 224"/>
              <a:gd name="T71" fmla="*/ 2147483647 h 438"/>
              <a:gd name="T72" fmla="*/ 2147483647 w 224"/>
              <a:gd name="T73" fmla="*/ 2147483647 h 438"/>
              <a:gd name="T74" fmla="*/ 2147483647 w 224"/>
              <a:gd name="T75" fmla="*/ 2147483647 h 438"/>
              <a:gd name="T76" fmla="*/ 2147483647 w 224"/>
              <a:gd name="T77" fmla="*/ 2147483647 h 438"/>
              <a:gd name="T78" fmla="*/ 2147483647 w 224"/>
              <a:gd name="T79" fmla="*/ 2147483647 h 438"/>
              <a:gd name="T80" fmla="*/ 2147483647 w 224"/>
              <a:gd name="T81" fmla="*/ 2147483647 h 438"/>
              <a:gd name="T82" fmla="*/ 2147483647 w 224"/>
              <a:gd name="T83" fmla="*/ 2147483647 h 438"/>
              <a:gd name="T84" fmla="*/ 2147483647 w 224"/>
              <a:gd name="T85" fmla="*/ 2147483647 h 438"/>
              <a:gd name="T86" fmla="*/ 2147483647 w 224"/>
              <a:gd name="T87" fmla="*/ 2147483647 h 438"/>
              <a:gd name="T88" fmla="*/ 2147483647 w 224"/>
              <a:gd name="T89" fmla="*/ 2147483647 h 438"/>
              <a:gd name="T90" fmla="*/ 2147483647 w 224"/>
              <a:gd name="T91" fmla="*/ 2147483647 h 438"/>
              <a:gd name="T92" fmla="*/ 2147483647 w 224"/>
              <a:gd name="T93" fmla="*/ 2147483647 h 438"/>
              <a:gd name="T94" fmla="*/ 2147483647 w 224"/>
              <a:gd name="T95" fmla="*/ 2147483647 h 438"/>
              <a:gd name="T96" fmla="*/ 2147483647 w 224"/>
              <a:gd name="T97" fmla="*/ 2147483647 h 438"/>
              <a:gd name="T98" fmla="*/ 2147483647 w 224"/>
              <a:gd name="T99" fmla="*/ 2147483647 h 438"/>
              <a:gd name="T100" fmla="*/ 2147483647 w 224"/>
              <a:gd name="T101" fmla="*/ 2147483647 h 438"/>
              <a:gd name="T102" fmla="*/ 2147483647 w 224"/>
              <a:gd name="T103" fmla="*/ 2147483647 h 438"/>
              <a:gd name="T104" fmla="*/ 2147483647 w 224"/>
              <a:gd name="T105" fmla="*/ 2147483647 h 438"/>
              <a:gd name="T106" fmla="*/ 2147483647 w 224"/>
              <a:gd name="T107" fmla="*/ 2147483647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4"/>
              <a:gd name="T163" fmla="*/ 0 h 438"/>
              <a:gd name="T164" fmla="*/ 224 w 224"/>
              <a:gd name="T165" fmla="*/ 438 h 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4" h="438">
                <a:moveTo>
                  <a:pt x="34" y="240"/>
                </a:moveTo>
                <a:lnTo>
                  <a:pt x="40" y="240"/>
                </a:lnTo>
                <a:lnTo>
                  <a:pt x="44" y="234"/>
                </a:lnTo>
                <a:lnTo>
                  <a:pt x="46" y="228"/>
                </a:lnTo>
                <a:lnTo>
                  <a:pt x="46" y="222"/>
                </a:lnTo>
                <a:lnTo>
                  <a:pt x="46" y="212"/>
                </a:lnTo>
                <a:lnTo>
                  <a:pt x="42" y="198"/>
                </a:lnTo>
                <a:lnTo>
                  <a:pt x="36" y="188"/>
                </a:lnTo>
                <a:lnTo>
                  <a:pt x="32" y="180"/>
                </a:lnTo>
                <a:lnTo>
                  <a:pt x="18" y="168"/>
                </a:lnTo>
                <a:lnTo>
                  <a:pt x="20" y="162"/>
                </a:lnTo>
                <a:lnTo>
                  <a:pt x="22" y="156"/>
                </a:lnTo>
                <a:lnTo>
                  <a:pt x="24" y="150"/>
                </a:lnTo>
                <a:lnTo>
                  <a:pt x="24" y="142"/>
                </a:lnTo>
                <a:lnTo>
                  <a:pt x="24" y="134"/>
                </a:lnTo>
                <a:lnTo>
                  <a:pt x="20" y="128"/>
                </a:lnTo>
                <a:lnTo>
                  <a:pt x="12" y="118"/>
                </a:lnTo>
                <a:lnTo>
                  <a:pt x="4" y="108"/>
                </a:lnTo>
                <a:lnTo>
                  <a:pt x="2" y="102"/>
                </a:lnTo>
                <a:lnTo>
                  <a:pt x="0" y="92"/>
                </a:lnTo>
                <a:lnTo>
                  <a:pt x="2" y="84"/>
                </a:lnTo>
                <a:lnTo>
                  <a:pt x="6" y="76"/>
                </a:lnTo>
                <a:lnTo>
                  <a:pt x="10" y="70"/>
                </a:lnTo>
                <a:lnTo>
                  <a:pt x="18" y="66"/>
                </a:lnTo>
                <a:lnTo>
                  <a:pt x="32" y="58"/>
                </a:lnTo>
                <a:lnTo>
                  <a:pt x="38" y="52"/>
                </a:lnTo>
                <a:lnTo>
                  <a:pt x="42" y="48"/>
                </a:lnTo>
                <a:lnTo>
                  <a:pt x="44" y="44"/>
                </a:lnTo>
                <a:lnTo>
                  <a:pt x="44" y="40"/>
                </a:lnTo>
                <a:lnTo>
                  <a:pt x="46" y="36"/>
                </a:lnTo>
                <a:lnTo>
                  <a:pt x="50" y="34"/>
                </a:lnTo>
                <a:lnTo>
                  <a:pt x="56" y="38"/>
                </a:lnTo>
                <a:lnTo>
                  <a:pt x="58" y="38"/>
                </a:lnTo>
                <a:lnTo>
                  <a:pt x="62" y="36"/>
                </a:lnTo>
                <a:lnTo>
                  <a:pt x="58" y="30"/>
                </a:lnTo>
                <a:lnTo>
                  <a:pt x="56" y="22"/>
                </a:lnTo>
                <a:lnTo>
                  <a:pt x="56" y="20"/>
                </a:lnTo>
                <a:lnTo>
                  <a:pt x="58" y="18"/>
                </a:lnTo>
                <a:lnTo>
                  <a:pt x="62" y="14"/>
                </a:lnTo>
                <a:lnTo>
                  <a:pt x="74" y="14"/>
                </a:lnTo>
                <a:lnTo>
                  <a:pt x="82" y="14"/>
                </a:lnTo>
                <a:lnTo>
                  <a:pt x="92" y="12"/>
                </a:lnTo>
                <a:lnTo>
                  <a:pt x="100" y="6"/>
                </a:lnTo>
                <a:lnTo>
                  <a:pt x="110" y="2"/>
                </a:lnTo>
                <a:lnTo>
                  <a:pt x="118" y="0"/>
                </a:lnTo>
                <a:lnTo>
                  <a:pt x="124" y="2"/>
                </a:lnTo>
                <a:lnTo>
                  <a:pt x="128" y="4"/>
                </a:lnTo>
                <a:lnTo>
                  <a:pt x="134" y="6"/>
                </a:lnTo>
                <a:lnTo>
                  <a:pt x="140" y="6"/>
                </a:lnTo>
                <a:lnTo>
                  <a:pt x="142" y="12"/>
                </a:lnTo>
                <a:lnTo>
                  <a:pt x="144" y="16"/>
                </a:lnTo>
                <a:lnTo>
                  <a:pt x="152" y="24"/>
                </a:lnTo>
                <a:lnTo>
                  <a:pt x="160" y="30"/>
                </a:lnTo>
                <a:lnTo>
                  <a:pt x="168" y="32"/>
                </a:lnTo>
                <a:lnTo>
                  <a:pt x="166" y="38"/>
                </a:lnTo>
                <a:lnTo>
                  <a:pt x="164" y="44"/>
                </a:lnTo>
                <a:lnTo>
                  <a:pt x="160" y="44"/>
                </a:lnTo>
                <a:lnTo>
                  <a:pt x="154" y="44"/>
                </a:lnTo>
                <a:lnTo>
                  <a:pt x="152" y="44"/>
                </a:lnTo>
                <a:lnTo>
                  <a:pt x="152" y="50"/>
                </a:lnTo>
                <a:lnTo>
                  <a:pt x="150" y="56"/>
                </a:lnTo>
                <a:lnTo>
                  <a:pt x="146" y="60"/>
                </a:lnTo>
                <a:lnTo>
                  <a:pt x="142" y="68"/>
                </a:lnTo>
                <a:lnTo>
                  <a:pt x="140" y="74"/>
                </a:lnTo>
                <a:lnTo>
                  <a:pt x="142" y="90"/>
                </a:lnTo>
                <a:lnTo>
                  <a:pt x="146" y="94"/>
                </a:lnTo>
                <a:lnTo>
                  <a:pt x="148" y="98"/>
                </a:lnTo>
                <a:lnTo>
                  <a:pt x="156" y="102"/>
                </a:lnTo>
                <a:lnTo>
                  <a:pt x="170" y="118"/>
                </a:lnTo>
                <a:lnTo>
                  <a:pt x="182" y="132"/>
                </a:lnTo>
                <a:lnTo>
                  <a:pt x="194" y="146"/>
                </a:lnTo>
                <a:lnTo>
                  <a:pt x="212" y="158"/>
                </a:lnTo>
                <a:lnTo>
                  <a:pt x="212" y="166"/>
                </a:lnTo>
                <a:lnTo>
                  <a:pt x="216" y="182"/>
                </a:lnTo>
                <a:lnTo>
                  <a:pt x="224" y="206"/>
                </a:lnTo>
                <a:lnTo>
                  <a:pt x="220" y="212"/>
                </a:lnTo>
                <a:lnTo>
                  <a:pt x="220" y="218"/>
                </a:lnTo>
                <a:lnTo>
                  <a:pt x="220" y="224"/>
                </a:lnTo>
                <a:lnTo>
                  <a:pt x="218" y="228"/>
                </a:lnTo>
                <a:lnTo>
                  <a:pt x="212" y="236"/>
                </a:lnTo>
                <a:lnTo>
                  <a:pt x="202" y="244"/>
                </a:lnTo>
                <a:lnTo>
                  <a:pt x="192" y="248"/>
                </a:lnTo>
                <a:lnTo>
                  <a:pt x="184" y="250"/>
                </a:lnTo>
                <a:lnTo>
                  <a:pt x="176" y="258"/>
                </a:lnTo>
                <a:lnTo>
                  <a:pt x="168" y="272"/>
                </a:lnTo>
                <a:lnTo>
                  <a:pt x="158" y="284"/>
                </a:lnTo>
                <a:lnTo>
                  <a:pt x="154" y="288"/>
                </a:lnTo>
                <a:lnTo>
                  <a:pt x="148" y="288"/>
                </a:lnTo>
                <a:lnTo>
                  <a:pt x="146" y="288"/>
                </a:lnTo>
                <a:lnTo>
                  <a:pt x="144" y="286"/>
                </a:lnTo>
                <a:lnTo>
                  <a:pt x="144" y="278"/>
                </a:lnTo>
                <a:lnTo>
                  <a:pt x="144" y="270"/>
                </a:lnTo>
                <a:lnTo>
                  <a:pt x="146" y="264"/>
                </a:lnTo>
                <a:lnTo>
                  <a:pt x="146" y="258"/>
                </a:lnTo>
                <a:lnTo>
                  <a:pt x="144" y="252"/>
                </a:lnTo>
                <a:lnTo>
                  <a:pt x="136" y="252"/>
                </a:lnTo>
                <a:lnTo>
                  <a:pt x="132" y="250"/>
                </a:lnTo>
                <a:lnTo>
                  <a:pt x="128" y="250"/>
                </a:lnTo>
                <a:lnTo>
                  <a:pt x="122" y="252"/>
                </a:lnTo>
                <a:lnTo>
                  <a:pt x="122" y="242"/>
                </a:lnTo>
                <a:lnTo>
                  <a:pt x="116" y="242"/>
                </a:lnTo>
                <a:lnTo>
                  <a:pt x="112" y="238"/>
                </a:lnTo>
                <a:lnTo>
                  <a:pt x="110" y="234"/>
                </a:lnTo>
                <a:lnTo>
                  <a:pt x="106" y="228"/>
                </a:lnTo>
                <a:lnTo>
                  <a:pt x="106" y="226"/>
                </a:lnTo>
                <a:lnTo>
                  <a:pt x="104" y="220"/>
                </a:lnTo>
                <a:lnTo>
                  <a:pt x="98" y="218"/>
                </a:lnTo>
                <a:lnTo>
                  <a:pt x="92" y="216"/>
                </a:lnTo>
                <a:lnTo>
                  <a:pt x="82" y="210"/>
                </a:lnTo>
                <a:lnTo>
                  <a:pt x="72" y="200"/>
                </a:lnTo>
                <a:lnTo>
                  <a:pt x="64" y="192"/>
                </a:lnTo>
                <a:lnTo>
                  <a:pt x="56" y="192"/>
                </a:lnTo>
                <a:lnTo>
                  <a:pt x="56" y="216"/>
                </a:lnTo>
                <a:lnTo>
                  <a:pt x="54" y="224"/>
                </a:lnTo>
                <a:lnTo>
                  <a:pt x="52" y="234"/>
                </a:lnTo>
                <a:lnTo>
                  <a:pt x="50" y="244"/>
                </a:lnTo>
                <a:lnTo>
                  <a:pt x="48" y="256"/>
                </a:lnTo>
                <a:lnTo>
                  <a:pt x="50" y="262"/>
                </a:lnTo>
                <a:lnTo>
                  <a:pt x="52" y="270"/>
                </a:lnTo>
                <a:lnTo>
                  <a:pt x="56" y="274"/>
                </a:lnTo>
                <a:lnTo>
                  <a:pt x="64" y="276"/>
                </a:lnTo>
                <a:lnTo>
                  <a:pt x="64" y="286"/>
                </a:lnTo>
                <a:lnTo>
                  <a:pt x="66" y="292"/>
                </a:lnTo>
                <a:lnTo>
                  <a:pt x="70" y="296"/>
                </a:lnTo>
                <a:lnTo>
                  <a:pt x="70" y="306"/>
                </a:lnTo>
                <a:lnTo>
                  <a:pt x="72" y="310"/>
                </a:lnTo>
                <a:lnTo>
                  <a:pt x="74" y="312"/>
                </a:lnTo>
                <a:lnTo>
                  <a:pt x="78" y="316"/>
                </a:lnTo>
                <a:lnTo>
                  <a:pt x="90" y="322"/>
                </a:lnTo>
                <a:lnTo>
                  <a:pt x="100" y="330"/>
                </a:lnTo>
                <a:lnTo>
                  <a:pt x="114" y="342"/>
                </a:lnTo>
                <a:lnTo>
                  <a:pt x="124" y="356"/>
                </a:lnTo>
                <a:lnTo>
                  <a:pt x="128" y="362"/>
                </a:lnTo>
                <a:lnTo>
                  <a:pt x="128" y="370"/>
                </a:lnTo>
                <a:lnTo>
                  <a:pt x="128" y="392"/>
                </a:lnTo>
                <a:lnTo>
                  <a:pt x="130" y="396"/>
                </a:lnTo>
                <a:lnTo>
                  <a:pt x="132" y="400"/>
                </a:lnTo>
                <a:lnTo>
                  <a:pt x="136" y="408"/>
                </a:lnTo>
                <a:lnTo>
                  <a:pt x="142" y="418"/>
                </a:lnTo>
                <a:lnTo>
                  <a:pt x="144" y="424"/>
                </a:lnTo>
                <a:lnTo>
                  <a:pt x="144" y="430"/>
                </a:lnTo>
                <a:lnTo>
                  <a:pt x="142" y="434"/>
                </a:lnTo>
                <a:lnTo>
                  <a:pt x="140" y="436"/>
                </a:lnTo>
                <a:lnTo>
                  <a:pt x="136" y="438"/>
                </a:lnTo>
                <a:lnTo>
                  <a:pt x="128" y="430"/>
                </a:lnTo>
                <a:lnTo>
                  <a:pt x="120" y="420"/>
                </a:lnTo>
                <a:lnTo>
                  <a:pt x="102" y="404"/>
                </a:lnTo>
                <a:lnTo>
                  <a:pt x="86" y="386"/>
                </a:lnTo>
                <a:lnTo>
                  <a:pt x="80" y="376"/>
                </a:lnTo>
                <a:lnTo>
                  <a:pt x="76" y="366"/>
                </a:lnTo>
                <a:lnTo>
                  <a:pt x="72" y="354"/>
                </a:lnTo>
                <a:lnTo>
                  <a:pt x="70" y="342"/>
                </a:lnTo>
                <a:lnTo>
                  <a:pt x="68" y="330"/>
                </a:lnTo>
                <a:lnTo>
                  <a:pt x="60" y="316"/>
                </a:lnTo>
                <a:lnTo>
                  <a:pt x="50" y="304"/>
                </a:lnTo>
                <a:lnTo>
                  <a:pt x="44" y="300"/>
                </a:lnTo>
                <a:lnTo>
                  <a:pt x="40" y="298"/>
                </a:lnTo>
                <a:lnTo>
                  <a:pt x="36" y="304"/>
                </a:lnTo>
                <a:lnTo>
                  <a:pt x="34" y="300"/>
                </a:lnTo>
                <a:lnTo>
                  <a:pt x="32" y="292"/>
                </a:lnTo>
                <a:lnTo>
                  <a:pt x="32" y="276"/>
                </a:lnTo>
                <a:lnTo>
                  <a:pt x="34" y="24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4" name="Freeform 473"/>
          <p:cNvSpPr>
            <a:spLocks/>
          </p:cNvSpPr>
          <p:nvPr/>
        </p:nvSpPr>
        <p:spPr bwMode="auto">
          <a:xfrm>
            <a:off x="6952871" y="3906210"/>
            <a:ext cx="269155" cy="84018"/>
          </a:xfrm>
          <a:custGeom>
            <a:avLst/>
            <a:gdLst>
              <a:gd name="T0" fmla="*/ 2147483647 w 174"/>
              <a:gd name="T1" fmla="*/ 2147483647 h 54"/>
              <a:gd name="T2" fmla="*/ 0 w 174"/>
              <a:gd name="T3" fmla="*/ 2147483647 h 54"/>
              <a:gd name="T4" fmla="*/ 2147483647 w 174"/>
              <a:gd name="T5" fmla="*/ 2147483647 h 54"/>
              <a:gd name="T6" fmla="*/ 2147483647 w 174"/>
              <a:gd name="T7" fmla="*/ 2147483647 h 54"/>
              <a:gd name="T8" fmla="*/ 2147483647 w 174"/>
              <a:gd name="T9" fmla="*/ 2147483647 h 54"/>
              <a:gd name="T10" fmla="*/ 2147483647 w 174"/>
              <a:gd name="T11" fmla="*/ 0 h 54"/>
              <a:gd name="T12" fmla="*/ 2147483647 w 174"/>
              <a:gd name="T13" fmla="*/ 2147483647 h 54"/>
              <a:gd name="T14" fmla="*/ 2147483647 w 174"/>
              <a:gd name="T15" fmla="*/ 2147483647 h 54"/>
              <a:gd name="T16" fmla="*/ 2147483647 w 174"/>
              <a:gd name="T17" fmla="*/ 2147483647 h 54"/>
              <a:gd name="T18" fmla="*/ 2147483647 w 174"/>
              <a:gd name="T19" fmla="*/ 2147483647 h 54"/>
              <a:gd name="T20" fmla="*/ 2147483647 w 174"/>
              <a:gd name="T21" fmla="*/ 2147483647 h 54"/>
              <a:gd name="T22" fmla="*/ 2147483647 w 174"/>
              <a:gd name="T23" fmla="*/ 2147483647 h 54"/>
              <a:gd name="T24" fmla="*/ 2147483647 w 174"/>
              <a:gd name="T25" fmla="*/ 2147483647 h 54"/>
              <a:gd name="T26" fmla="*/ 2147483647 w 174"/>
              <a:gd name="T27" fmla="*/ 2147483647 h 54"/>
              <a:gd name="T28" fmla="*/ 2147483647 w 174"/>
              <a:gd name="T29" fmla="*/ 2147483647 h 54"/>
              <a:gd name="T30" fmla="*/ 2147483647 w 174"/>
              <a:gd name="T31" fmla="*/ 2147483647 h 54"/>
              <a:gd name="T32" fmla="*/ 2147483647 w 174"/>
              <a:gd name="T33" fmla="*/ 2147483647 h 54"/>
              <a:gd name="T34" fmla="*/ 2147483647 w 174"/>
              <a:gd name="T35" fmla="*/ 2147483647 h 54"/>
              <a:gd name="T36" fmla="*/ 2147483647 w 174"/>
              <a:gd name="T37" fmla="*/ 2147483647 h 54"/>
              <a:gd name="T38" fmla="*/ 2147483647 w 174"/>
              <a:gd name="T39" fmla="*/ 2147483647 h 54"/>
              <a:gd name="T40" fmla="*/ 2147483647 w 174"/>
              <a:gd name="T41" fmla="*/ 2147483647 h 54"/>
              <a:gd name="T42" fmla="*/ 2147483647 w 174"/>
              <a:gd name="T43" fmla="*/ 2147483647 h 54"/>
              <a:gd name="T44" fmla="*/ 2147483647 w 174"/>
              <a:gd name="T45" fmla="*/ 2147483647 h 54"/>
              <a:gd name="T46" fmla="*/ 2147483647 w 174"/>
              <a:gd name="T47" fmla="*/ 2147483647 h 54"/>
              <a:gd name="T48" fmla="*/ 2147483647 w 174"/>
              <a:gd name="T49" fmla="*/ 2147483647 h 54"/>
              <a:gd name="T50" fmla="*/ 2147483647 w 174"/>
              <a:gd name="T51" fmla="*/ 2147483647 h 54"/>
              <a:gd name="T52" fmla="*/ 2147483647 w 174"/>
              <a:gd name="T53" fmla="*/ 2147483647 h 54"/>
              <a:gd name="T54" fmla="*/ 2147483647 w 174"/>
              <a:gd name="T55" fmla="*/ 2147483647 h 54"/>
              <a:gd name="T56" fmla="*/ 2147483647 w 174"/>
              <a:gd name="T57" fmla="*/ 2147483647 h 54"/>
              <a:gd name="T58" fmla="*/ 2147483647 w 174"/>
              <a:gd name="T59" fmla="*/ 2147483647 h 54"/>
              <a:gd name="T60" fmla="*/ 2147483647 w 174"/>
              <a:gd name="T61" fmla="*/ 2147483647 h 54"/>
              <a:gd name="T62" fmla="*/ 2147483647 w 174"/>
              <a:gd name="T63" fmla="*/ 2147483647 h 54"/>
              <a:gd name="T64" fmla="*/ 2147483647 w 174"/>
              <a:gd name="T65" fmla="*/ 2147483647 h 54"/>
              <a:gd name="T66" fmla="*/ 2147483647 w 174"/>
              <a:gd name="T67" fmla="*/ 2147483647 h 54"/>
              <a:gd name="T68" fmla="*/ 2147483647 w 174"/>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54"/>
              <a:gd name="T107" fmla="*/ 174 w 17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54">
                <a:moveTo>
                  <a:pt x="18" y="18"/>
                </a:moveTo>
                <a:lnTo>
                  <a:pt x="8" y="18"/>
                </a:lnTo>
                <a:lnTo>
                  <a:pt x="4" y="16"/>
                </a:lnTo>
                <a:lnTo>
                  <a:pt x="0" y="14"/>
                </a:lnTo>
                <a:lnTo>
                  <a:pt x="4" y="12"/>
                </a:lnTo>
                <a:lnTo>
                  <a:pt x="8" y="12"/>
                </a:lnTo>
                <a:lnTo>
                  <a:pt x="10" y="10"/>
                </a:lnTo>
                <a:lnTo>
                  <a:pt x="10" y="6"/>
                </a:lnTo>
                <a:lnTo>
                  <a:pt x="10" y="4"/>
                </a:lnTo>
                <a:lnTo>
                  <a:pt x="12" y="2"/>
                </a:lnTo>
                <a:lnTo>
                  <a:pt x="14" y="0"/>
                </a:lnTo>
                <a:lnTo>
                  <a:pt x="18" y="0"/>
                </a:lnTo>
                <a:lnTo>
                  <a:pt x="24" y="2"/>
                </a:lnTo>
                <a:lnTo>
                  <a:pt x="38" y="2"/>
                </a:lnTo>
                <a:lnTo>
                  <a:pt x="52" y="4"/>
                </a:lnTo>
                <a:lnTo>
                  <a:pt x="54" y="6"/>
                </a:lnTo>
                <a:lnTo>
                  <a:pt x="56" y="8"/>
                </a:lnTo>
                <a:lnTo>
                  <a:pt x="58" y="14"/>
                </a:lnTo>
                <a:lnTo>
                  <a:pt x="60" y="16"/>
                </a:lnTo>
                <a:lnTo>
                  <a:pt x="66" y="18"/>
                </a:lnTo>
                <a:lnTo>
                  <a:pt x="76" y="18"/>
                </a:lnTo>
                <a:lnTo>
                  <a:pt x="84" y="16"/>
                </a:lnTo>
                <a:lnTo>
                  <a:pt x="90" y="14"/>
                </a:lnTo>
                <a:lnTo>
                  <a:pt x="94" y="12"/>
                </a:lnTo>
                <a:lnTo>
                  <a:pt x="98" y="10"/>
                </a:lnTo>
                <a:lnTo>
                  <a:pt x="100" y="12"/>
                </a:lnTo>
                <a:lnTo>
                  <a:pt x="102" y="12"/>
                </a:lnTo>
                <a:lnTo>
                  <a:pt x="108" y="14"/>
                </a:lnTo>
                <a:lnTo>
                  <a:pt x="110" y="18"/>
                </a:lnTo>
                <a:lnTo>
                  <a:pt x="114" y="18"/>
                </a:lnTo>
                <a:lnTo>
                  <a:pt x="122" y="20"/>
                </a:lnTo>
                <a:lnTo>
                  <a:pt x="126" y="22"/>
                </a:lnTo>
                <a:lnTo>
                  <a:pt x="126" y="24"/>
                </a:lnTo>
                <a:lnTo>
                  <a:pt x="128" y="32"/>
                </a:lnTo>
                <a:lnTo>
                  <a:pt x="134" y="34"/>
                </a:lnTo>
                <a:lnTo>
                  <a:pt x="142" y="34"/>
                </a:lnTo>
                <a:lnTo>
                  <a:pt x="156" y="36"/>
                </a:lnTo>
                <a:lnTo>
                  <a:pt x="158" y="38"/>
                </a:lnTo>
                <a:lnTo>
                  <a:pt x="162" y="40"/>
                </a:lnTo>
                <a:lnTo>
                  <a:pt x="174" y="44"/>
                </a:lnTo>
                <a:lnTo>
                  <a:pt x="174" y="46"/>
                </a:lnTo>
                <a:lnTo>
                  <a:pt x="172" y="50"/>
                </a:lnTo>
                <a:lnTo>
                  <a:pt x="168" y="52"/>
                </a:lnTo>
                <a:lnTo>
                  <a:pt x="164" y="52"/>
                </a:lnTo>
                <a:lnTo>
                  <a:pt x="162" y="50"/>
                </a:lnTo>
                <a:lnTo>
                  <a:pt x="156" y="44"/>
                </a:lnTo>
                <a:lnTo>
                  <a:pt x="154" y="50"/>
                </a:lnTo>
                <a:lnTo>
                  <a:pt x="154" y="52"/>
                </a:lnTo>
                <a:lnTo>
                  <a:pt x="152" y="54"/>
                </a:lnTo>
                <a:lnTo>
                  <a:pt x="146" y="52"/>
                </a:lnTo>
                <a:lnTo>
                  <a:pt x="140" y="50"/>
                </a:lnTo>
                <a:lnTo>
                  <a:pt x="136" y="48"/>
                </a:lnTo>
                <a:lnTo>
                  <a:pt x="128" y="46"/>
                </a:lnTo>
                <a:lnTo>
                  <a:pt x="100" y="46"/>
                </a:lnTo>
                <a:lnTo>
                  <a:pt x="98" y="44"/>
                </a:lnTo>
                <a:lnTo>
                  <a:pt x="96" y="44"/>
                </a:lnTo>
                <a:lnTo>
                  <a:pt x="90" y="44"/>
                </a:lnTo>
                <a:lnTo>
                  <a:pt x="88" y="42"/>
                </a:lnTo>
                <a:lnTo>
                  <a:pt x="86" y="40"/>
                </a:lnTo>
                <a:lnTo>
                  <a:pt x="80" y="38"/>
                </a:lnTo>
                <a:lnTo>
                  <a:pt x="70" y="34"/>
                </a:lnTo>
                <a:lnTo>
                  <a:pt x="60" y="34"/>
                </a:lnTo>
                <a:lnTo>
                  <a:pt x="52" y="34"/>
                </a:lnTo>
                <a:lnTo>
                  <a:pt x="44" y="34"/>
                </a:lnTo>
                <a:lnTo>
                  <a:pt x="40" y="34"/>
                </a:lnTo>
                <a:lnTo>
                  <a:pt x="38" y="32"/>
                </a:lnTo>
                <a:lnTo>
                  <a:pt x="34" y="28"/>
                </a:lnTo>
                <a:lnTo>
                  <a:pt x="26" y="28"/>
                </a:lnTo>
                <a:lnTo>
                  <a:pt x="22" y="28"/>
                </a:lnTo>
                <a:lnTo>
                  <a:pt x="20" y="24"/>
                </a:lnTo>
                <a:lnTo>
                  <a:pt x="18" y="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5" name="Freeform 474"/>
          <p:cNvSpPr>
            <a:spLocks/>
          </p:cNvSpPr>
          <p:nvPr/>
        </p:nvSpPr>
        <p:spPr bwMode="auto">
          <a:xfrm>
            <a:off x="6260539" y="3430105"/>
            <a:ext cx="59121" cy="115136"/>
          </a:xfrm>
          <a:custGeom>
            <a:avLst/>
            <a:gdLst>
              <a:gd name="T0" fmla="*/ 2147483647 w 38"/>
              <a:gd name="T1" fmla="*/ 2147483647 h 74"/>
              <a:gd name="T2" fmla="*/ 2147483647 w 38"/>
              <a:gd name="T3" fmla="*/ 2147483647 h 74"/>
              <a:gd name="T4" fmla="*/ 2147483647 w 38"/>
              <a:gd name="T5" fmla="*/ 2147483647 h 74"/>
              <a:gd name="T6" fmla="*/ 2147483647 w 38"/>
              <a:gd name="T7" fmla="*/ 2147483647 h 74"/>
              <a:gd name="T8" fmla="*/ 2147483647 w 38"/>
              <a:gd name="T9" fmla="*/ 2147483647 h 74"/>
              <a:gd name="T10" fmla="*/ 2147483647 w 38"/>
              <a:gd name="T11" fmla="*/ 2147483647 h 74"/>
              <a:gd name="T12" fmla="*/ 2147483647 w 38"/>
              <a:gd name="T13" fmla="*/ 2147483647 h 74"/>
              <a:gd name="T14" fmla="*/ 2147483647 w 38"/>
              <a:gd name="T15" fmla="*/ 2147483647 h 74"/>
              <a:gd name="T16" fmla="*/ 2147483647 w 38"/>
              <a:gd name="T17" fmla="*/ 2147483647 h 74"/>
              <a:gd name="T18" fmla="*/ 2147483647 w 38"/>
              <a:gd name="T19" fmla="*/ 2147483647 h 74"/>
              <a:gd name="T20" fmla="*/ 0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0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2147483647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38" y="56"/>
                </a:moveTo>
                <a:lnTo>
                  <a:pt x="36" y="62"/>
                </a:lnTo>
                <a:lnTo>
                  <a:pt x="32" y="68"/>
                </a:lnTo>
                <a:lnTo>
                  <a:pt x="24" y="72"/>
                </a:lnTo>
                <a:lnTo>
                  <a:pt x="18" y="74"/>
                </a:lnTo>
                <a:lnTo>
                  <a:pt x="12" y="72"/>
                </a:lnTo>
                <a:lnTo>
                  <a:pt x="8" y="68"/>
                </a:lnTo>
                <a:lnTo>
                  <a:pt x="6" y="64"/>
                </a:lnTo>
                <a:lnTo>
                  <a:pt x="4" y="58"/>
                </a:lnTo>
                <a:lnTo>
                  <a:pt x="2" y="46"/>
                </a:lnTo>
                <a:lnTo>
                  <a:pt x="0" y="36"/>
                </a:lnTo>
                <a:lnTo>
                  <a:pt x="2" y="26"/>
                </a:lnTo>
                <a:lnTo>
                  <a:pt x="4" y="18"/>
                </a:lnTo>
                <a:lnTo>
                  <a:pt x="6" y="10"/>
                </a:lnTo>
                <a:lnTo>
                  <a:pt x="8" y="0"/>
                </a:lnTo>
                <a:lnTo>
                  <a:pt x="14" y="2"/>
                </a:lnTo>
                <a:lnTo>
                  <a:pt x="18" y="8"/>
                </a:lnTo>
                <a:lnTo>
                  <a:pt x="28" y="22"/>
                </a:lnTo>
                <a:lnTo>
                  <a:pt x="36" y="38"/>
                </a:lnTo>
                <a:lnTo>
                  <a:pt x="38" y="46"/>
                </a:lnTo>
                <a:lnTo>
                  <a:pt x="38" y="5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6" name="Freeform 475"/>
          <p:cNvSpPr>
            <a:spLocks/>
          </p:cNvSpPr>
          <p:nvPr/>
        </p:nvSpPr>
        <p:spPr bwMode="auto">
          <a:xfrm>
            <a:off x="5697338" y="2599256"/>
            <a:ext cx="399841" cy="401421"/>
          </a:xfrm>
          <a:custGeom>
            <a:avLst/>
            <a:gdLst>
              <a:gd name="T0" fmla="*/ 2147483647 w 256"/>
              <a:gd name="T1" fmla="*/ 2147483647 h 258"/>
              <a:gd name="T2" fmla="*/ 2147483647 w 256"/>
              <a:gd name="T3" fmla="*/ 2147483647 h 258"/>
              <a:gd name="T4" fmla="*/ 2147483647 w 256"/>
              <a:gd name="T5" fmla="*/ 2147483647 h 258"/>
              <a:gd name="T6" fmla="*/ 2147483647 w 256"/>
              <a:gd name="T7" fmla="*/ 2147483647 h 258"/>
              <a:gd name="T8" fmla="*/ 2147483647 w 256"/>
              <a:gd name="T9" fmla="*/ 2147483647 h 258"/>
              <a:gd name="T10" fmla="*/ 2147483647 w 256"/>
              <a:gd name="T11" fmla="*/ 2147483647 h 258"/>
              <a:gd name="T12" fmla="*/ 2147483647 w 256"/>
              <a:gd name="T13" fmla="*/ 2147483647 h 258"/>
              <a:gd name="T14" fmla="*/ 2147483647 w 256"/>
              <a:gd name="T15" fmla="*/ 2147483647 h 258"/>
              <a:gd name="T16" fmla="*/ 2147483647 w 256"/>
              <a:gd name="T17" fmla="*/ 2147483647 h 258"/>
              <a:gd name="T18" fmla="*/ 2147483647 w 256"/>
              <a:gd name="T19" fmla="*/ 2147483647 h 258"/>
              <a:gd name="T20" fmla="*/ 2147483647 w 256"/>
              <a:gd name="T21" fmla="*/ 2147483647 h 258"/>
              <a:gd name="T22" fmla="*/ 2147483647 w 256"/>
              <a:gd name="T23" fmla="*/ 2147483647 h 258"/>
              <a:gd name="T24" fmla="*/ 2147483647 w 256"/>
              <a:gd name="T25" fmla="*/ 2147483647 h 258"/>
              <a:gd name="T26" fmla="*/ 2147483647 w 256"/>
              <a:gd name="T27" fmla="*/ 2147483647 h 258"/>
              <a:gd name="T28" fmla="*/ 2147483647 w 256"/>
              <a:gd name="T29" fmla="*/ 2147483647 h 258"/>
              <a:gd name="T30" fmla="*/ 2147483647 w 256"/>
              <a:gd name="T31" fmla="*/ 2147483647 h 258"/>
              <a:gd name="T32" fmla="*/ 2147483647 w 256"/>
              <a:gd name="T33" fmla="*/ 2147483647 h 258"/>
              <a:gd name="T34" fmla="*/ 2147483647 w 256"/>
              <a:gd name="T35" fmla="*/ 2147483647 h 258"/>
              <a:gd name="T36" fmla="*/ 2147483647 w 256"/>
              <a:gd name="T37" fmla="*/ 2147483647 h 258"/>
              <a:gd name="T38" fmla="*/ 2147483647 w 256"/>
              <a:gd name="T39" fmla="*/ 2147483647 h 258"/>
              <a:gd name="T40" fmla="*/ 2147483647 w 256"/>
              <a:gd name="T41" fmla="*/ 2147483647 h 258"/>
              <a:gd name="T42" fmla="*/ 2147483647 w 256"/>
              <a:gd name="T43" fmla="*/ 2147483647 h 258"/>
              <a:gd name="T44" fmla="*/ 2147483647 w 256"/>
              <a:gd name="T45" fmla="*/ 2147483647 h 258"/>
              <a:gd name="T46" fmla="*/ 2147483647 w 256"/>
              <a:gd name="T47" fmla="*/ 2147483647 h 258"/>
              <a:gd name="T48" fmla="*/ 2147483647 w 256"/>
              <a:gd name="T49" fmla="*/ 2147483647 h 258"/>
              <a:gd name="T50" fmla="*/ 2147483647 w 256"/>
              <a:gd name="T51" fmla="*/ 2147483647 h 258"/>
              <a:gd name="T52" fmla="*/ 2147483647 w 256"/>
              <a:gd name="T53" fmla="*/ 2147483647 h 258"/>
              <a:gd name="T54" fmla="*/ 2147483647 w 256"/>
              <a:gd name="T55" fmla="*/ 2147483647 h 258"/>
              <a:gd name="T56" fmla="*/ 2147483647 w 256"/>
              <a:gd name="T57" fmla="*/ 2147483647 h 258"/>
              <a:gd name="T58" fmla="*/ 2147483647 w 256"/>
              <a:gd name="T59" fmla="*/ 2147483647 h 258"/>
              <a:gd name="T60" fmla="*/ 2147483647 w 256"/>
              <a:gd name="T61" fmla="*/ 2147483647 h 258"/>
              <a:gd name="T62" fmla="*/ 2147483647 w 256"/>
              <a:gd name="T63" fmla="*/ 2147483647 h 258"/>
              <a:gd name="T64" fmla="*/ 2147483647 w 256"/>
              <a:gd name="T65" fmla="*/ 2147483647 h 258"/>
              <a:gd name="T66" fmla="*/ 2147483647 w 256"/>
              <a:gd name="T67" fmla="*/ 2147483647 h 258"/>
              <a:gd name="T68" fmla="*/ 2147483647 w 256"/>
              <a:gd name="T69" fmla="*/ 2147483647 h 258"/>
              <a:gd name="T70" fmla="*/ 2147483647 w 256"/>
              <a:gd name="T71" fmla="*/ 2147483647 h 258"/>
              <a:gd name="T72" fmla="*/ 2147483647 w 256"/>
              <a:gd name="T73" fmla="*/ 2147483647 h 258"/>
              <a:gd name="T74" fmla="*/ 2147483647 w 256"/>
              <a:gd name="T75" fmla="*/ 2147483647 h 258"/>
              <a:gd name="T76" fmla="*/ 2147483647 w 256"/>
              <a:gd name="T77" fmla="*/ 2147483647 h 258"/>
              <a:gd name="T78" fmla="*/ 2147483647 w 256"/>
              <a:gd name="T79" fmla="*/ 2147483647 h 258"/>
              <a:gd name="T80" fmla="*/ 2147483647 w 256"/>
              <a:gd name="T81" fmla="*/ 2147483647 h 258"/>
              <a:gd name="T82" fmla="*/ 2147483647 w 256"/>
              <a:gd name="T83" fmla="*/ 2147483647 h 258"/>
              <a:gd name="T84" fmla="*/ 2147483647 w 256"/>
              <a:gd name="T85" fmla="*/ 2147483647 h 258"/>
              <a:gd name="T86" fmla="*/ 2147483647 w 256"/>
              <a:gd name="T87" fmla="*/ 2147483647 h 258"/>
              <a:gd name="T88" fmla="*/ 2147483647 w 256"/>
              <a:gd name="T89" fmla="*/ 2147483647 h 258"/>
              <a:gd name="T90" fmla="*/ 2147483647 w 256"/>
              <a:gd name="T91" fmla="*/ 2147483647 h 258"/>
              <a:gd name="T92" fmla="*/ 2147483647 w 256"/>
              <a:gd name="T93" fmla="*/ 2147483647 h 258"/>
              <a:gd name="T94" fmla="*/ 2147483647 w 256"/>
              <a:gd name="T95" fmla="*/ 2147483647 h 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58"/>
              <a:gd name="T146" fmla="*/ 256 w 256"/>
              <a:gd name="T147" fmla="*/ 258 h 2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58">
                <a:moveTo>
                  <a:pt x="254" y="30"/>
                </a:moveTo>
                <a:lnTo>
                  <a:pt x="250" y="28"/>
                </a:lnTo>
                <a:lnTo>
                  <a:pt x="246" y="26"/>
                </a:lnTo>
                <a:lnTo>
                  <a:pt x="240" y="24"/>
                </a:lnTo>
                <a:lnTo>
                  <a:pt x="234" y="24"/>
                </a:lnTo>
                <a:lnTo>
                  <a:pt x="228" y="22"/>
                </a:lnTo>
                <a:lnTo>
                  <a:pt x="224" y="18"/>
                </a:lnTo>
                <a:lnTo>
                  <a:pt x="220" y="10"/>
                </a:lnTo>
                <a:lnTo>
                  <a:pt x="214" y="4"/>
                </a:lnTo>
                <a:lnTo>
                  <a:pt x="206" y="0"/>
                </a:lnTo>
                <a:lnTo>
                  <a:pt x="196" y="0"/>
                </a:lnTo>
                <a:lnTo>
                  <a:pt x="186" y="2"/>
                </a:lnTo>
                <a:lnTo>
                  <a:pt x="176" y="2"/>
                </a:lnTo>
                <a:lnTo>
                  <a:pt x="164" y="4"/>
                </a:lnTo>
                <a:lnTo>
                  <a:pt x="158" y="6"/>
                </a:lnTo>
                <a:lnTo>
                  <a:pt x="152" y="8"/>
                </a:lnTo>
                <a:lnTo>
                  <a:pt x="150" y="12"/>
                </a:lnTo>
                <a:lnTo>
                  <a:pt x="148" y="16"/>
                </a:lnTo>
                <a:lnTo>
                  <a:pt x="150" y="20"/>
                </a:lnTo>
                <a:lnTo>
                  <a:pt x="152" y="24"/>
                </a:lnTo>
                <a:lnTo>
                  <a:pt x="156" y="30"/>
                </a:lnTo>
                <a:lnTo>
                  <a:pt x="158" y="36"/>
                </a:lnTo>
                <a:lnTo>
                  <a:pt x="156" y="42"/>
                </a:lnTo>
                <a:lnTo>
                  <a:pt x="150" y="50"/>
                </a:lnTo>
                <a:lnTo>
                  <a:pt x="146" y="56"/>
                </a:lnTo>
                <a:lnTo>
                  <a:pt x="142" y="64"/>
                </a:lnTo>
                <a:lnTo>
                  <a:pt x="142" y="68"/>
                </a:lnTo>
                <a:lnTo>
                  <a:pt x="142" y="72"/>
                </a:lnTo>
                <a:lnTo>
                  <a:pt x="142" y="74"/>
                </a:lnTo>
                <a:lnTo>
                  <a:pt x="134" y="80"/>
                </a:lnTo>
                <a:lnTo>
                  <a:pt x="132" y="86"/>
                </a:lnTo>
                <a:lnTo>
                  <a:pt x="130" y="90"/>
                </a:lnTo>
                <a:lnTo>
                  <a:pt x="130" y="94"/>
                </a:lnTo>
                <a:lnTo>
                  <a:pt x="134" y="96"/>
                </a:lnTo>
                <a:lnTo>
                  <a:pt x="132" y="100"/>
                </a:lnTo>
                <a:lnTo>
                  <a:pt x="128" y="102"/>
                </a:lnTo>
                <a:lnTo>
                  <a:pt x="122" y="102"/>
                </a:lnTo>
                <a:lnTo>
                  <a:pt x="114" y="102"/>
                </a:lnTo>
                <a:lnTo>
                  <a:pt x="112" y="102"/>
                </a:lnTo>
                <a:lnTo>
                  <a:pt x="110" y="106"/>
                </a:lnTo>
                <a:lnTo>
                  <a:pt x="106" y="110"/>
                </a:lnTo>
                <a:lnTo>
                  <a:pt x="104" y="112"/>
                </a:lnTo>
                <a:lnTo>
                  <a:pt x="102" y="114"/>
                </a:lnTo>
                <a:lnTo>
                  <a:pt x="96" y="114"/>
                </a:lnTo>
                <a:lnTo>
                  <a:pt x="92" y="116"/>
                </a:lnTo>
                <a:lnTo>
                  <a:pt x="88" y="120"/>
                </a:lnTo>
                <a:lnTo>
                  <a:pt x="86" y="124"/>
                </a:lnTo>
                <a:lnTo>
                  <a:pt x="88" y="128"/>
                </a:lnTo>
                <a:lnTo>
                  <a:pt x="90" y="134"/>
                </a:lnTo>
                <a:lnTo>
                  <a:pt x="90" y="136"/>
                </a:lnTo>
                <a:lnTo>
                  <a:pt x="86" y="140"/>
                </a:lnTo>
                <a:lnTo>
                  <a:pt x="72" y="144"/>
                </a:lnTo>
                <a:lnTo>
                  <a:pt x="58" y="148"/>
                </a:lnTo>
                <a:lnTo>
                  <a:pt x="46" y="148"/>
                </a:lnTo>
                <a:lnTo>
                  <a:pt x="36" y="148"/>
                </a:lnTo>
                <a:lnTo>
                  <a:pt x="24" y="146"/>
                </a:lnTo>
                <a:lnTo>
                  <a:pt x="12" y="144"/>
                </a:lnTo>
                <a:lnTo>
                  <a:pt x="0" y="142"/>
                </a:lnTo>
                <a:lnTo>
                  <a:pt x="6" y="144"/>
                </a:lnTo>
                <a:lnTo>
                  <a:pt x="12" y="150"/>
                </a:lnTo>
                <a:lnTo>
                  <a:pt x="18" y="158"/>
                </a:lnTo>
                <a:lnTo>
                  <a:pt x="24" y="164"/>
                </a:lnTo>
                <a:lnTo>
                  <a:pt x="30" y="164"/>
                </a:lnTo>
                <a:lnTo>
                  <a:pt x="34" y="166"/>
                </a:lnTo>
                <a:lnTo>
                  <a:pt x="36" y="174"/>
                </a:lnTo>
                <a:lnTo>
                  <a:pt x="38" y="182"/>
                </a:lnTo>
                <a:lnTo>
                  <a:pt x="44" y="186"/>
                </a:lnTo>
                <a:lnTo>
                  <a:pt x="48" y="190"/>
                </a:lnTo>
                <a:lnTo>
                  <a:pt x="46" y="194"/>
                </a:lnTo>
                <a:lnTo>
                  <a:pt x="42" y="196"/>
                </a:lnTo>
                <a:lnTo>
                  <a:pt x="32" y="202"/>
                </a:lnTo>
                <a:lnTo>
                  <a:pt x="28" y="206"/>
                </a:lnTo>
                <a:lnTo>
                  <a:pt x="24" y="212"/>
                </a:lnTo>
                <a:lnTo>
                  <a:pt x="22" y="216"/>
                </a:lnTo>
                <a:lnTo>
                  <a:pt x="22" y="224"/>
                </a:lnTo>
                <a:lnTo>
                  <a:pt x="32" y="230"/>
                </a:lnTo>
                <a:lnTo>
                  <a:pt x="36" y="230"/>
                </a:lnTo>
                <a:lnTo>
                  <a:pt x="44" y="232"/>
                </a:lnTo>
                <a:lnTo>
                  <a:pt x="76" y="232"/>
                </a:lnTo>
                <a:lnTo>
                  <a:pt x="86" y="230"/>
                </a:lnTo>
                <a:lnTo>
                  <a:pt x="94" y="228"/>
                </a:lnTo>
                <a:lnTo>
                  <a:pt x="110" y="222"/>
                </a:lnTo>
                <a:lnTo>
                  <a:pt x="116" y="236"/>
                </a:lnTo>
                <a:lnTo>
                  <a:pt x="122" y="246"/>
                </a:lnTo>
                <a:lnTo>
                  <a:pt x="126" y="250"/>
                </a:lnTo>
                <a:lnTo>
                  <a:pt x="130" y="254"/>
                </a:lnTo>
                <a:lnTo>
                  <a:pt x="136" y="256"/>
                </a:lnTo>
                <a:lnTo>
                  <a:pt x="146" y="258"/>
                </a:lnTo>
                <a:lnTo>
                  <a:pt x="146" y="252"/>
                </a:lnTo>
                <a:lnTo>
                  <a:pt x="148" y="250"/>
                </a:lnTo>
                <a:lnTo>
                  <a:pt x="150" y="248"/>
                </a:lnTo>
                <a:lnTo>
                  <a:pt x="154" y="248"/>
                </a:lnTo>
                <a:lnTo>
                  <a:pt x="158" y="248"/>
                </a:lnTo>
                <a:lnTo>
                  <a:pt x="162" y="250"/>
                </a:lnTo>
                <a:lnTo>
                  <a:pt x="166" y="252"/>
                </a:lnTo>
                <a:lnTo>
                  <a:pt x="178" y="250"/>
                </a:lnTo>
                <a:lnTo>
                  <a:pt x="184" y="246"/>
                </a:lnTo>
                <a:lnTo>
                  <a:pt x="186" y="242"/>
                </a:lnTo>
                <a:lnTo>
                  <a:pt x="184" y="234"/>
                </a:lnTo>
                <a:lnTo>
                  <a:pt x="180" y="228"/>
                </a:lnTo>
                <a:lnTo>
                  <a:pt x="170" y="220"/>
                </a:lnTo>
                <a:lnTo>
                  <a:pt x="168" y="218"/>
                </a:lnTo>
                <a:lnTo>
                  <a:pt x="166" y="214"/>
                </a:lnTo>
                <a:lnTo>
                  <a:pt x="166" y="206"/>
                </a:lnTo>
                <a:lnTo>
                  <a:pt x="164" y="204"/>
                </a:lnTo>
                <a:lnTo>
                  <a:pt x="160" y="202"/>
                </a:lnTo>
                <a:lnTo>
                  <a:pt x="156" y="198"/>
                </a:lnTo>
                <a:lnTo>
                  <a:pt x="154" y="194"/>
                </a:lnTo>
                <a:lnTo>
                  <a:pt x="156" y="190"/>
                </a:lnTo>
                <a:lnTo>
                  <a:pt x="160" y="184"/>
                </a:lnTo>
                <a:lnTo>
                  <a:pt x="164" y="178"/>
                </a:lnTo>
                <a:lnTo>
                  <a:pt x="168" y="176"/>
                </a:lnTo>
                <a:lnTo>
                  <a:pt x="174" y="178"/>
                </a:lnTo>
                <a:lnTo>
                  <a:pt x="178" y="180"/>
                </a:lnTo>
                <a:lnTo>
                  <a:pt x="182" y="180"/>
                </a:lnTo>
                <a:lnTo>
                  <a:pt x="186" y="176"/>
                </a:lnTo>
                <a:lnTo>
                  <a:pt x="192" y="168"/>
                </a:lnTo>
                <a:lnTo>
                  <a:pt x="202" y="156"/>
                </a:lnTo>
                <a:lnTo>
                  <a:pt x="206" y="150"/>
                </a:lnTo>
                <a:lnTo>
                  <a:pt x="208" y="140"/>
                </a:lnTo>
                <a:lnTo>
                  <a:pt x="212" y="134"/>
                </a:lnTo>
                <a:lnTo>
                  <a:pt x="216" y="128"/>
                </a:lnTo>
                <a:lnTo>
                  <a:pt x="218" y="122"/>
                </a:lnTo>
                <a:lnTo>
                  <a:pt x="222" y="118"/>
                </a:lnTo>
                <a:lnTo>
                  <a:pt x="222" y="102"/>
                </a:lnTo>
                <a:lnTo>
                  <a:pt x="224" y="98"/>
                </a:lnTo>
                <a:lnTo>
                  <a:pt x="228" y="96"/>
                </a:lnTo>
                <a:lnTo>
                  <a:pt x="230" y="94"/>
                </a:lnTo>
                <a:lnTo>
                  <a:pt x="232" y="90"/>
                </a:lnTo>
                <a:lnTo>
                  <a:pt x="222" y="86"/>
                </a:lnTo>
                <a:lnTo>
                  <a:pt x="212" y="76"/>
                </a:lnTo>
                <a:lnTo>
                  <a:pt x="204" y="64"/>
                </a:lnTo>
                <a:lnTo>
                  <a:pt x="202" y="60"/>
                </a:lnTo>
                <a:lnTo>
                  <a:pt x="202" y="54"/>
                </a:lnTo>
                <a:lnTo>
                  <a:pt x="200" y="54"/>
                </a:lnTo>
                <a:lnTo>
                  <a:pt x="198" y="52"/>
                </a:lnTo>
                <a:lnTo>
                  <a:pt x="204" y="46"/>
                </a:lnTo>
                <a:lnTo>
                  <a:pt x="208" y="42"/>
                </a:lnTo>
                <a:lnTo>
                  <a:pt x="212" y="44"/>
                </a:lnTo>
                <a:lnTo>
                  <a:pt x="216" y="46"/>
                </a:lnTo>
                <a:lnTo>
                  <a:pt x="218" y="46"/>
                </a:lnTo>
                <a:lnTo>
                  <a:pt x="222" y="48"/>
                </a:lnTo>
                <a:lnTo>
                  <a:pt x="232" y="46"/>
                </a:lnTo>
                <a:lnTo>
                  <a:pt x="240" y="42"/>
                </a:lnTo>
                <a:lnTo>
                  <a:pt x="256" y="30"/>
                </a:lnTo>
                <a:lnTo>
                  <a:pt x="254" y="3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7" name="Freeform 476"/>
          <p:cNvSpPr>
            <a:spLocks/>
          </p:cNvSpPr>
          <p:nvPr/>
        </p:nvSpPr>
        <p:spPr bwMode="auto">
          <a:xfrm>
            <a:off x="5218149" y="2502790"/>
            <a:ext cx="553867" cy="444987"/>
          </a:xfrm>
          <a:custGeom>
            <a:avLst/>
            <a:gdLst>
              <a:gd name="T0" fmla="*/ 2147483647 w 356"/>
              <a:gd name="T1" fmla="*/ 2147483647 h 286"/>
              <a:gd name="T2" fmla="*/ 2147483647 w 356"/>
              <a:gd name="T3" fmla="*/ 2147483647 h 286"/>
              <a:gd name="T4" fmla="*/ 2147483647 w 356"/>
              <a:gd name="T5" fmla="*/ 2147483647 h 286"/>
              <a:gd name="T6" fmla="*/ 2147483647 w 356"/>
              <a:gd name="T7" fmla="*/ 2147483647 h 286"/>
              <a:gd name="T8" fmla="*/ 2147483647 w 356"/>
              <a:gd name="T9" fmla="*/ 2147483647 h 286"/>
              <a:gd name="T10" fmla="*/ 2147483647 w 356"/>
              <a:gd name="T11" fmla="*/ 2147483647 h 286"/>
              <a:gd name="T12" fmla="*/ 2147483647 w 356"/>
              <a:gd name="T13" fmla="*/ 2147483647 h 286"/>
              <a:gd name="T14" fmla="*/ 2147483647 w 356"/>
              <a:gd name="T15" fmla="*/ 2147483647 h 286"/>
              <a:gd name="T16" fmla="*/ 2147483647 w 356"/>
              <a:gd name="T17" fmla="*/ 2147483647 h 286"/>
              <a:gd name="T18" fmla="*/ 2147483647 w 356"/>
              <a:gd name="T19" fmla="*/ 2147483647 h 286"/>
              <a:gd name="T20" fmla="*/ 2147483647 w 356"/>
              <a:gd name="T21" fmla="*/ 2147483647 h 286"/>
              <a:gd name="T22" fmla="*/ 2147483647 w 356"/>
              <a:gd name="T23" fmla="*/ 2147483647 h 286"/>
              <a:gd name="T24" fmla="*/ 2147483647 w 356"/>
              <a:gd name="T25" fmla="*/ 2147483647 h 286"/>
              <a:gd name="T26" fmla="*/ 2147483647 w 356"/>
              <a:gd name="T27" fmla="*/ 2147483647 h 286"/>
              <a:gd name="T28" fmla="*/ 2147483647 w 356"/>
              <a:gd name="T29" fmla="*/ 2147483647 h 286"/>
              <a:gd name="T30" fmla="*/ 2147483647 w 356"/>
              <a:gd name="T31" fmla="*/ 2147483647 h 286"/>
              <a:gd name="T32" fmla="*/ 2147483647 w 356"/>
              <a:gd name="T33" fmla="*/ 2147483647 h 286"/>
              <a:gd name="T34" fmla="*/ 2147483647 w 356"/>
              <a:gd name="T35" fmla="*/ 2147483647 h 286"/>
              <a:gd name="T36" fmla="*/ 2147483647 w 356"/>
              <a:gd name="T37" fmla="*/ 2147483647 h 286"/>
              <a:gd name="T38" fmla="*/ 2147483647 w 356"/>
              <a:gd name="T39" fmla="*/ 2147483647 h 286"/>
              <a:gd name="T40" fmla="*/ 2147483647 w 356"/>
              <a:gd name="T41" fmla="*/ 2147483647 h 286"/>
              <a:gd name="T42" fmla="*/ 2147483647 w 356"/>
              <a:gd name="T43" fmla="*/ 2147483647 h 286"/>
              <a:gd name="T44" fmla="*/ 2147483647 w 356"/>
              <a:gd name="T45" fmla="*/ 2147483647 h 286"/>
              <a:gd name="T46" fmla="*/ 2147483647 w 356"/>
              <a:gd name="T47" fmla="*/ 2147483647 h 286"/>
              <a:gd name="T48" fmla="*/ 2147483647 w 356"/>
              <a:gd name="T49" fmla="*/ 2147483647 h 286"/>
              <a:gd name="T50" fmla="*/ 2147483647 w 356"/>
              <a:gd name="T51" fmla="*/ 2147483647 h 286"/>
              <a:gd name="T52" fmla="*/ 2147483647 w 356"/>
              <a:gd name="T53" fmla="*/ 2147483647 h 286"/>
              <a:gd name="T54" fmla="*/ 2147483647 w 356"/>
              <a:gd name="T55" fmla="*/ 2147483647 h 286"/>
              <a:gd name="T56" fmla="*/ 2147483647 w 356"/>
              <a:gd name="T57" fmla="*/ 2147483647 h 286"/>
              <a:gd name="T58" fmla="*/ 2147483647 w 356"/>
              <a:gd name="T59" fmla="*/ 2147483647 h 286"/>
              <a:gd name="T60" fmla="*/ 2147483647 w 356"/>
              <a:gd name="T61" fmla="*/ 2147483647 h 286"/>
              <a:gd name="T62" fmla="*/ 2147483647 w 356"/>
              <a:gd name="T63" fmla="*/ 2147483647 h 286"/>
              <a:gd name="T64" fmla="*/ 2147483647 w 356"/>
              <a:gd name="T65" fmla="*/ 0 h 286"/>
              <a:gd name="T66" fmla="*/ 0 w 356"/>
              <a:gd name="T67" fmla="*/ 2147483647 h 286"/>
              <a:gd name="T68" fmla="*/ 2147483647 w 356"/>
              <a:gd name="T69" fmla="*/ 2147483647 h 286"/>
              <a:gd name="T70" fmla="*/ 2147483647 w 356"/>
              <a:gd name="T71" fmla="*/ 2147483647 h 286"/>
              <a:gd name="T72" fmla="*/ 2147483647 w 356"/>
              <a:gd name="T73" fmla="*/ 2147483647 h 286"/>
              <a:gd name="T74" fmla="*/ 2147483647 w 356"/>
              <a:gd name="T75" fmla="*/ 2147483647 h 286"/>
              <a:gd name="T76" fmla="*/ 2147483647 w 356"/>
              <a:gd name="T77" fmla="*/ 2147483647 h 286"/>
              <a:gd name="T78" fmla="*/ 2147483647 w 356"/>
              <a:gd name="T79" fmla="*/ 2147483647 h 286"/>
              <a:gd name="T80" fmla="*/ 2147483647 w 356"/>
              <a:gd name="T81" fmla="*/ 2147483647 h 286"/>
              <a:gd name="T82" fmla="*/ 2147483647 w 356"/>
              <a:gd name="T83" fmla="*/ 2147483647 h 2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6"/>
              <a:gd name="T127" fmla="*/ 0 h 286"/>
              <a:gd name="T128" fmla="*/ 356 w 356"/>
              <a:gd name="T129" fmla="*/ 286 h 2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6" h="286">
                <a:moveTo>
                  <a:pt x="102" y="198"/>
                </a:moveTo>
                <a:lnTo>
                  <a:pt x="106" y="194"/>
                </a:lnTo>
                <a:lnTo>
                  <a:pt x="108" y="186"/>
                </a:lnTo>
                <a:lnTo>
                  <a:pt x="120" y="194"/>
                </a:lnTo>
                <a:lnTo>
                  <a:pt x="132" y="204"/>
                </a:lnTo>
                <a:lnTo>
                  <a:pt x="154" y="228"/>
                </a:lnTo>
                <a:lnTo>
                  <a:pt x="166" y="240"/>
                </a:lnTo>
                <a:lnTo>
                  <a:pt x="178" y="248"/>
                </a:lnTo>
                <a:lnTo>
                  <a:pt x="194" y="256"/>
                </a:lnTo>
                <a:lnTo>
                  <a:pt x="202" y="256"/>
                </a:lnTo>
                <a:lnTo>
                  <a:pt x="212" y="258"/>
                </a:lnTo>
                <a:lnTo>
                  <a:pt x="222" y="256"/>
                </a:lnTo>
                <a:lnTo>
                  <a:pt x="230" y="252"/>
                </a:lnTo>
                <a:lnTo>
                  <a:pt x="238" y="248"/>
                </a:lnTo>
                <a:lnTo>
                  <a:pt x="246" y="246"/>
                </a:lnTo>
                <a:lnTo>
                  <a:pt x="252" y="246"/>
                </a:lnTo>
                <a:lnTo>
                  <a:pt x="254" y="248"/>
                </a:lnTo>
                <a:lnTo>
                  <a:pt x="254" y="252"/>
                </a:lnTo>
                <a:lnTo>
                  <a:pt x="256" y="258"/>
                </a:lnTo>
                <a:lnTo>
                  <a:pt x="254" y="266"/>
                </a:lnTo>
                <a:lnTo>
                  <a:pt x="258" y="268"/>
                </a:lnTo>
                <a:lnTo>
                  <a:pt x="264" y="272"/>
                </a:lnTo>
                <a:lnTo>
                  <a:pt x="282" y="278"/>
                </a:lnTo>
                <a:lnTo>
                  <a:pt x="302" y="284"/>
                </a:lnTo>
                <a:lnTo>
                  <a:pt x="316" y="286"/>
                </a:lnTo>
                <a:lnTo>
                  <a:pt x="324" y="286"/>
                </a:lnTo>
                <a:lnTo>
                  <a:pt x="330" y="286"/>
                </a:lnTo>
                <a:lnTo>
                  <a:pt x="330" y="278"/>
                </a:lnTo>
                <a:lnTo>
                  <a:pt x="332" y="274"/>
                </a:lnTo>
                <a:lnTo>
                  <a:pt x="336" y="268"/>
                </a:lnTo>
                <a:lnTo>
                  <a:pt x="340" y="264"/>
                </a:lnTo>
                <a:lnTo>
                  <a:pt x="350" y="258"/>
                </a:lnTo>
                <a:lnTo>
                  <a:pt x="354" y="256"/>
                </a:lnTo>
                <a:lnTo>
                  <a:pt x="356" y="252"/>
                </a:lnTo>
                <a:lnTo>
                  <a:pt x="352" y="248"/>
                </a:lnTo>
                <a:lnTo>
                  <a:pt x="346" y="244"/>
                </a:lnTo>
                <a:lnTo>
                  <a:pt x="344" y="236"/>
                </a:lnTo>
                <a:lnTo>
                  <a:pt x="342" y="228"/>
                </a:lnTo>
                <a:lnTo>
                  <a:pt x="338" y="226"/>
                </a:lnTo>
                <a:lnTo>
                  <a:pt x="332" y="226"/>
                </a:lnTo>
                <a:lnTo>
                  <a:pt x="326" y="220"/>
                </a:lnTo>
                <a:lnTo>
                  <a:pt x="320" y="212"/>
                </a:lnTo>
                <a:lnTo>
                  <a:pt x="314" y="206"/>
                </a:lnTo>
                <a:lnTo>
                  <a:pt x="308" y="204"/>
                </a:lnTo>
                <a:lnTo>
                  <a:pt x="302" y="200"/>
                </a:lnTo>
                <a:lnTo>
                  <a:pt x="304" y="196"/>
                </a:lnTo>
                <a:lnTo>
                  <a:pt x="306" y="192"/>
                </a:lnTo>
                <a:lnTo>
                  <a:pt x="310" y="186"/>
                </a:lnTo>
                <a:lnTo>
                  <a:pt x="316" y="178"/>
                </a:lnTo>
                <a:lnTo>
                  <a:pt x="318" y="174"/>
                </a:lnTo>
                <a:lnTo>
                  <a:pt x="318" y="170"/>
                </a:lnTo>
                <a:lnTo>
                  <a:pt x="310" y="168"/>
                </a:lnTo>
                <a:lnTo>
                  <a:pt x="304" y="164"/>
                </a:lnTo>
                <a:lnTo>
                  <a:pt x="300" y="160"/>
                </a:lnTo>
                <a:lnTo>
                  <a:pt x="298" y="154"/>
                </a:lnTo>
                <a:lnTo>
                  <a:pt x="294" y="140"/>
                </a:lnTo>
                <a:lnTo>
                  <a:pt x="290" y="128"/>
                </a:lnTo>
                <a:lnTo>
                  <a:pt x="290" y="120"/>
                </a:lnTo>
                <a:lnTo>
                  <a:pt x="290" y="112"/>
                </a:lnTo>
                <a:lnTo>
                  <a:pt x="292" y="102"/>
                </a:lnTo>
                <a:lnTo>
                  <a:pt x="294" y="92"/>
                </a:lnTo>
                <a:lnTo>
                  <a:pt x="294" y="82"/>
                </a:lnTo>
                <a:lnTo>
                  <a:pt x="294" y="78"/>
                </a:lnTo>
                <a:lnTo>
                  <a:pt x="292" y="74"/>
                </a:lnTo>
                <a:lnTo>
                  <a:pt x="288" y="70"/>
                </a:lnTo>
                <a:lnTo>
                  <a:pt x="284" y="68"/>
                </a:lnTo>
                <a:lnTo>
                  <a:pt x="276" y="66"/>
                </a:lnTo>
                <a:lnTo>
                  <a:pt x="268" y="62"/>
                </a:lnTo>
                <a:lnTo>
                  <a:pt x="242" y="44"/>
                </a:lnTo>
                <a:lnTo>
                  <a:pt x="226" y="36"/>
                </a:lnTo>
                <a:lnTo>
                  <a:pt x="216" y="32"/>
                </a:lnTo>
                <a:lnTo>
                  <a:pt x="208" y="32"/>
                </a:lnTo>
                <a:lnTo>
                  <a:pt x="198" y="34"/>
                </a:lnTo>
                <a:lnTo>
                  <a:pt x="188" y="36"/>
                </a:lnTo>
                <a:lnTo>
                  <a:pt x="174" y="46"/>
                </a:lnTo>
                <a:lnTo>
                  <a:pt x="168" y="50"/>
                </a:lnTo>
                <a:lnTo>
                  <a:pt x="160" y="54"/>
                </a:lnTo>
                <a:lnTo>
                  <a:pt x="150" y="58"/>
                </a:lnTo>
                <a:lnTo>
                  <a:pt x="136" y="58"/>
                </a:lnTo>
                <a:lnTo>
                  <a:pt x="120" y="56"/>
                </a:lnTo>
                <a:lnTo>
                  <a:pt x="102" y="50"/>
                </a:lnTo>
                <a:lnTo>
                  <a:pt x="94" y="44"/>
                </a:lnTo>
                <a:lnTo>
                  <a:pt x="88" y="38"/>
                </a:lnTo>
                <a:lnTo>
                  <a:pt x="84" y="34"/>
                </a:lnTo>
                <a:lnTo>
                  <a:pt x="82" y="28"/>
                </a:lnTo>
                <a:lnTo>
                  <a:pt x="74" y="24"/>
                </a:lnTo>
                <a:lnTo>
                  <a:pt x="70" y="20"/>
                </a:lnTo>
                <a:lnTo>
                  <a:pt x="68" y="14"/>
                </a:lnTo>
                <a:lnTo>
                  <a:pt x="66" y="6"/>
                </a:lnTo>
                <a:lnTo>
                  <a:pt x="58" y="6"/>
                </a:lnTo>
                <a:lnTo>
                  <a:pt x="46" y="16"/>
                </a:lnTo>
                <a:lnTo>
                  <a:pt x="40" y="22"/>
                </a:lnTo>
                <a:lnTo>
                  <a:pt x="36" y="24"/>
                </a:lnTo>
                <a:lnTo>
                  <a:pt x="30" y="24"/>
                </a:lnTo>
                <a:lnTo>
                  <a:pt x="26" y="24"/>
                </a:lnTo>
                <a:lnTo>
                  <a:pt x="22" y="22"/>
                </a:lnTo>
                <a:lnTo>
                  <a:pt x="16" y="14"/>
                </a:lnTo>
                <a:lnTo>
                  <a:pt x="10" y="6"/>
                </a:lnTo>
                <a:lnTo>
                  <a:pt x="4" y="0"/>
                </a:lnTo>
                <a:lnTo>
                  <a:pt x="4" y="6"/>
                </a:lnTo>
                <a:lnTo>
                  <a:pt x="2" y="14"/>
                </a:lnTo>
                <a:lnTo>
                  <a:pt x="0" y="14"/>
                </a:lnTo>
                <a:lnTo>
                  <a:pt x="2" y="24"/>
                </a:lnTo>
                <a:lnTo>
                  <a:pt x="4" y="34"/>
                </a:lnTo>
                <a:lnTo>
                  <a:pt x="6" y="44"/>
                </a:lnTo>
                <a:lnTo>
                  <a:pt x="10" y="56"/>
                </a:lnTo>
                <a:lnTo>
                  <a:pt x="16" y="56"/>
                </a:lnTo>
                <a:lnTo>
                  <a:pt x="20" y="68"/>
                </a:lnTo>
                <a:lnTo>
                  <a:pt x="28" y="76"/>
                </a:lnTo>
                <a:lnTo>
                  <a:pt x="38" y="80"/>
                </a:lnTo>
                <a:lnTo>
                  <a:pt x="50" y="84"/>
                </a:lnTo>
                <a:lnTo>
                  <a:pt x="44" y="98"/>
                </a:lnTo>
                <a:lnTo>
                  <a:pt x="42" y="106"/>
                </a:lnTo>
                <a:lnTo>
                  <a:pt x="40" y="114"/>
                </a:lnTo>
                <a:lnTo>
                  <a:pt x="42" y="122"/>
                </a:lnTo>
                <a:lnTo>
                  <a:pt x="44" y="128"/>
                </a:lnTo>
                <a:lnTo>
                  <a:pt x="50" y="134"/>
                </a:lnTo>
                <a:lnTo>
                  <a:pt x="54" y="138"/>
                </a:lnTo>
                <a:lnTo>
                  <a:pt x="66" y="146"/>
                </a:lnTo>
                <a:lnTo>
                  <a:pt x="76" y="154"/>
                </a:lnTo>
                <a:lnTo>
                  <a:pt x="80" y="158"/>
                </a:lnTo>
                <a:lnTo>
                  <a:pt x="80" y="164"/>
                </a:lnTo>
                <a:lnTo>
                  <a:pt x="82" y="174"/>
                </a:lnTo>
                <a:lnTo>
                  <a:pt x="86" y="180"/>
                </a:lnTo>
                <a:lnTo>
                  <a:pt x="92" y="186"/>
                </a:lnTo>
                <a:lnTo>
                  <a:pt x="96" y="190"/>
                </a:lnTo>
                <a:lnTo>
                  <a:pt x="100" y="196"/>
                </a:lnTo>
                <a:lnTo>
                  <a:pt x="102" y="19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8" name="Freeform 477"/>
          <p:cNvSpPr>
            <a:spLocks/>
          </p:cNvSpPr>
          <p:nvPr/>
        </p:nvSpPr>
        <p:spPr bwMode="auto">
          <a:xfrm>
            <a:off x="5495083" y="2954001"/>
            <a:ext cx="202255" cy="252055"/>
          </a:xfrm>
          <a:custGeom>
            <a:avLst/>
            <a:gdLst>
              <a:gd name="T0" fmla="*/ 2147483647 w 130"/>
              <a:gd name="T1" fmla="*/ 2147483647 h 162"/>
              <a:gd name="T2" fmla="*/ 2147483647 w 130"/>
              <a:gd name="T3" fmla="*/ 2147483647 h 162"/>
              <a:gd name="T4" fmla="*/ 2147483647 w 130"/>
              <a:gd name="T5" fmla="*/ 2147483647 h 162"/>
              <a:gd name="T6" fmla="*/ 2147483647 w 130"/>
              <a:gd name="T7" fmla="*/ 2147483647 h 162"/>
              <a:gd name="T8" fmla="*/ 2147483647 w 130"/>
              <a:gd name="T9" fmla="*/ 2147483647 h 162"/>
              <a:gd name="T10" fmla="*/ 2147483647 w 130"/>
              <a:gd name="T11" fmla="*/ 2147483647 h 162"/>
              <a:gd name="T12" fmla="*/ 2147483647 w 130"/>
              <a:gd name="T13" fmla="*/ 2147483647 h 162"/>
              <a:gd name="T14" fmla="*/ 2147483647 w 130"/>
              <a:gd name="T15" fmla="*/ 2147483647 h 162"/>
              <a:gd name="T16" fmla="*/ 2147483647 w 130"/>
              <a:gd name="T17" fmla="*/ 2147483647 h 162"/>
              <a:gd name="T18" fmla="*/ 2147483647 w 130"/>
              <a:gd name="T19" fmla="*/ 2147483647 h 162"/>
              <a:gd name="T20" fmla="*/ 2147483647 w 130"/>
              <a:gd name="T21" fmla="*/ 2147483647 h 162"/>
              <a:gd name="T22" fmla="*/ 2147483647 w 130"/>
              <a:gd name="T23" fmla="*/ 2147483647 h 162"/>
              <a:gd name="T24" fmla="*/ 2147483647 w 130"/>
              <a:gd name="T25" fmla="*/ 2147483647 h 162"/>
              <a:gd name="T26" fmla="*/ 2147483647 w 130"/>
              <a:gd name="T27" fmla="*/ 2147483647 h 162"/>
              <a:gd name="T28" fmla="*/ 2147483647 w 130"/>
              <a:gd name="T29" fmla="*/ 2147483647 h 162"/>
              <a:gd name="T30" fmla="*/ 2147483647 w 130"/>
              <a:gd name="T31" fmla="*/ 2147483647 h 162"/>
              <a:gd name="T32" fmla="*/ 2147483647 w 130"/>
              <a:gd name="T33" fmla="*/ 2147483647 h 162"/>
              <a:gd name="T34" fmla="*/ 2147483647 w 130"/>
              <a:gd name="T35" fmla="*/ 2147483647 h 162"/>
              <a:gd name="T36" fmla="*/ 2147483647 w 130"/>
              <a:gd name="T37" fmla="*/ 2147483647 h 162"/>
              <a:gd name="T38" fmla="*/ 2147483647 w 130"/>
              <a:gd name="T39" fmla="*/ 2147483647 h 162"/>
              <a:gd name="T40" fmla="*/ 2147483647 w 130"/>
              <a:gd name="T41" fmla="*/ 2147483647 h 162"/>
              <a:gd name="T42" fmla="*/ 2147483647 w 130"/>
              <a:gd name="T43" fmla="*/ 2147483647 h 162"/>
              <a:gd name="T44" fmla="*/ 2147483647 w 130"/>
              <a:gd name="T45" fmla="*/ 2147483647 h 162"/>
              <a:gd name="T46" fmla="*/ 2147483647 w 130"/>
              <a:gd name="T47" fmla="*/ 2147483647 h 162"/>
              <a:gd name="T48" fmla="*/ 2147483647 w 130"/>
              <a:gd name="T49" fmla="*/ 2147483647 h 162"/>
              <a:gd name="T50" fmla="*/ 2147483647 w 130"/>
              <a:gd name="T51" fmla="*/ 2147483647 h 162"/>
              <a:gd name="T52" fmla="*/ 2147483647 w 130"/>
              <a:gd name="T53" fmla="*/ 2147483647 h 162"/>
              <a:gd name="T54" fmla="*/ 2147483647 w 130"/>
              <a:gd name="T55" fmla="*/ 2147483647 h 162"/>
              <a:gd name="T56" fmla="*/ 2147483647 w 130"/>
              <a:gd name="T57" fmla="*/ 2147483647 h 162"/>
              <a:gd name="T58" fmla="*/ 2147483647 w 130"/>
              <a:gd name="T59" fmla="*/ 2147483647 h 162"/>
              <a:gd name="T60" fmla="*/ 2147483647 w 130"/>
              <a:gd name="T61" fmla="*/ 2147483647 h 162"/>
              <a:gd name="T62" fmla="*/ 2147483647 w 130"/>
              <a:gd name="T63" fmla="*/ 2147483647 h 162"/>
              <a:gd name="T64" fmla="*/ 2147483647 w 130"/>
              <a:gd name="T65" fmla="*/ 2147483647 h 162"/>
              <a:gd name="T66" fmla="*/ 0 w 130"/>
              <a:gd name="T67" fmla="*/ 2147483647 h 162"/>
              <a:gd name="T68" fmla="*/ 0 w 130"/>
              <a:gd name="T69" fmla="*/ 2147483647 h 162"/>
              <a:gd name="T70" fmla="*/ 2147483647 w 130"/>
              <a:gd name="T71" fmla="*/ 2147483647 h 162"/>
              <a:gd name="T72" fmla="*/ 2147483647 w 130"/>
              <a:gd name="T73" fmla="*/ 2147483647 h 162"/>
              <a:gd name="T74" fmla="*/ 2147483647 w 130"/>
              <a:gd name="T75" fmla="*/ 2147483647 h 162"/>
              <a:gd name="T76" fmla="*/ 2147483647 w 130"/>
              <a:gd name="T77" fmla="*/ 0 h 162"/>
              <a:gd name="T78" fmla="*/ 2147483647 w 130"/>
              <a:gd name="T79" fmla="*/ 2147483647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
              <a:gd name="T121" fmla="*/ 0 h 162"/>
              <a:gd name="T122" fmla="*/ 130 w 130"/>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 h="162">
                <a:moveTo>
                  <a:pt x="72" y="4"/>
                </a:moveTo>
                <a:lnTo>
                  <a:pt x="78" y="14"/>
                </a:lnTo>
                <a:lnTo>
                  <a:pt x="82" y="24"/>
                </a:lnTo>
                <a:lnTo>
                  <a:pt x="88" y="28"/>
                </a:lnTo>
                <a:lnTo>
                  <a:pt x="96" y="30"/>
                </a:lnTo>
                <a:lnTo>
                  <a:pt x="110" y="34"/>
                </a:lnTo>
                <a:lnTo>
                  <a:pt x="118" y="38"/>
                </a:lnTo>
                <a:lnTo>
                  <a:pt x="124" y="42"/>
                </a:lnTo>
                <a:lnTo>
                  <a:pt x="128" y="46"/>
                </a:lnTo>
                <a:lnTo>
                  <a:pt x="130" y="54"/>
                </a:lnTo>
                <a:lnTo>
                  <a:pt x="128" y="62"/>
                </a:lnTo>
                <a:lnTo>
                  <a:pt x="124" y="70"/>
                </a:lnTo>
                <a:lnTo>
                  <a:pt x="112" y="82"/>
                </a:lnTo>
                <a:lnTo>
                  <a:pt x="106" y="88"/>
                </a:lnTo>
                <a:lnTo>
                  <a:pt x="102" y="92"/>
                </a:lnTo>
                <a:lnTo>
                  <a:pt x="100" y="98"/>
                </a:lnTo>
                <a:lnTo>
                  <a:pt x="100" y="106"/>
                </a:lnTo>
                <a:lnTo>
                  <a:pt x="100" y="118"/>
                </a:lnTo>
                <a:lnTo>
                  <a:pt x="90" y="120"/>
                </a:lnTo>
                <a:lnTo>
                  <a:pt x="84" y="118"/>
                </a:lnTo>
                <a:lnTo>
                  <a:pt x="84" y="130"/>
                </a:lnTo>
                <a:lnTo>
                  <a:pt x="84" y="132"/>
                </a:lnTo>
                <a:lnTo>
                  <a:pt x="84" y="136"/>
                </a:lnTo>
                <a:lnTo>
                  <a:pt x="78" y="138"/>
                </a:lnTo>
                <a:lnTo>
                  <a:pt x="72" y="140"/>
                </a:lnTo>
                <a:lnTo>
                  <a:pt x="70" y="142"/>
                </a:lnTo>
                <a:lnTo>
                  <a:pt x="66" y="146"/>
                </a:lnTo>
                <a:lnTo>
                  <a:pt x="62" y="152"/>
                </a:lnTo>
                <a:lnTo>
                  <a:pt x="60" y="156"/>
                </a:lnTo>
                <a:lnTo>
                  <a:pt x="48" y="158"/>
                </a:lnTo>
                <a:lnTo>
                  <a:pt x="40" y="160"/>
                </a:lnTo>
                <a:lnTo>
                  <a:pt x="32" y="160"/>
                </a:lnTo>
                <a:lnTo>
                  <a:pt x="22" y="162"/>
                </a:lnTo>
                <a:lnTo>
                  <a:pt x="0" y="136"/>
                </a:lnTo>
                <a:lnTo>
                  <a:pt x="0" y="128"/>
                </a:lnTo>
                <a:lnTo>
                  <a:pt x="54" y="80"/>
                </a:lnTo>
                <a:lnTo>
                  <a:pt x="54" y="44"/>
                </a:lnTo>
                <a:lnTo>
                  <a:pt x="46" y="38"/>
                </a:lnTo>
                <a:lnTo>
                  <a:pt x="72" y="0"/>
                </a:lnTo>
                <a:lnTo>
                  <a:pt x="72"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69" name="Freeform 478"/>
          <p:cNvSpPr>
            <a:spLocks/>
          </p:cNvSpPr>
          <p:nvPr/>
        </p:nvSpPr>
        <p:spPr bwMode="auto">
          <a:xfrm>
            <a:off x="5257044" y="3153155"/>
            <a:ext cx="272266" cy="177372"/>
          </a:xfrm>
          <a:custGeom>
            <a:avLst/>
            <a:gdLst>
              <a:gd name="T0" fmla="*/ 2147483647 w 176"/>
              <a:gd name="T1" fmla="*/ 2147483647 h 114"/>
              <a:gd name="T2" fmla="*/ 2147483647 w 176"/>
              <a:gd name="T3" fmla="*/ 2147483647 h 114"/>
              <a:gd name="T4" fmla="*/ 2147483647 w 176"/>
              <a:gd name="T5" fmla="*/ 0 h 114"/>
              <a:gd name="T6" fmla="*/ 2147483647 w 176"/>
              <a:gd name="T7" fmla="*/ 2147483647 h 114"/>
              <a:gd name="T8" fmla="*/ 2147483647 w 176"/>
              <a:gd name="T9" fmla="*/ 2147483647 h 114"/>
              <a:gd name="T10" fmla="*/ 2147483647 w 176"/>
              <a:gd name="T11" fmla="*/ 2147483647 h 114"/>
              <a:gd name="T12" fmla="*/ 2147483647 w 176"/>
              <a:gd name="T13" fmla="*/ 2147483647 h 114"/>
              <a:gd name="T14" fmla="*/ 2147483647 w 176"/>
              <a:gd name="T15" fmla="*/ 2147483647 h 114"/>
              <a:gd name="T16" fmla="*/ 2147483647 w 176"/>
              <a:gd name="T17" fmla="*/ 2147483647 h 114"/>
              <a:gd name="T18" fmla="*/ 2147483647 w 176"/>
              <a:gd name="T19" fmla="*/ 2147483647 h 114"/>
              <a:gd name="T20" fmla="*/ 2147483647 w 176"/>
              <a:gd name="T21" fmla="*/ 2147483647 h 114"/>
              <a:gd name="T22" fmla="*/ 2147483647 w 176"/>
              <a:gd name="T23" fmla="*/ 2147483647 h 114"/>
              <a:gd name="T24" fmla="*/ 2147483647 w 176"/>
              <a:gd name="T25" fmla="*/ 2147483647 h 114"/>
              <a:gd name="T26" fmla="*/ 2147483647 w 176"/>
              <a:gd name="T27" fmla="*/ 2147483647 h 114"/>
              <a:gd name="T28" fmla="*/ 2147483647 w 176"/>
              <a:gd name="T29" fmla="*/ 2147483647 h 114"/>
              <a:gd name="T30" fmla="*/ 2147483647 w 176"/>
              <a:gd name="T31" fmla="*/ 2147483647 h 114"/>
              <a:gd name="T32" fmla="*/ 0 w 176"/>
              <a:gd name="T33" fmla="*/ 2147483647 h 114"/>
              <a:gd name="T34" fmla="*/ 2147483647 w 176"/>
              <a:gd name="T35" fmla="*/ 2147483647 h 114"/>
              <a:gd name="T36" fmla="*/ 2147483647 w 176"/>
              <a:gd name="T37" fmla="*/ 2147483647 h 114"/>
              <a:gd name="T38" fmla="*/ 2147483647 w 176"/>
              <a:gd name="T39" fmla="*/ 2147483647 h 114"/>
              <a:gd name="T40" fmla="*/ 2147483647 w 176"/>
              <a:gd name="T41" fmla="*/ 2147483647 h 114"/>
              <a:gd name="T42" fmla="*/ 2147483647 w 176"/>
              <a:gd name="T43" fmla="*/ 2147483647 h 114"/>
              <a:gd name="T44" fmla="*/ 2147483647 w 176"/>
              <a:gd name="T45" fmla="*/ 2147483647 h 114"/>
              <a:gd name="T46" fmla="*/ 2147483647 w 176"/>
              <a:gd name="T47" fmla="*/ 2147483647 h 114"/>
              <a:gd name="T48" fmla="*/ 2147483647 w 176"/>
              <a:gd name="T49" fmla="*/ 2147483647 h 114"/>
              <a:gd name="T50" fmla="*/ 2147483647 w 176"/>
              <a:gd name="T51" fmla="*/ 2147483647 h 114"/>
              <a:gd name="T52" fmla="*/ 2147483647 w 176"/>
              <a:gd name="T53" fmla="*/ 2147483647 h 114"/>
              <a:gd name="T54" fmla="*/ 2147483647 w 176"/>
              <a:gd name="T55" fmla="*/ 2147483647 h 114"/>
              <a:gd name="T56" fmla="*/ 2147483647 w 176"/>
              <a:gd name="T57" fmla="*/ 2147483647 h 114"/>
              <a:gd name="T58" fmla="*/ 2147483647 w 176"/>
              <a:gd name="T59" fmla="*/ 2147483647 h 114"/>
              <a:gd name="T60" fmla="*/ 2147483647 w 176"/>
              <a:gd name="T61" fmla="*/ 2147483647 h 114"/>
              <a:gd name="T62" fmla="*/ 2147483647 w 176"/>
              <a:gd name="T63" fmla="*/ 2147483647 h 114"/>
              <a:gd name="T64" fmla="*/ 2147483647 w 176"/>
              <a:gd name="T65" fmla="*/ 2147483647 h 114"/>
              <a:gd name="T66" fmla="*/ 2147483647 w 176"/>
              <a:gd name="T67" fmla="*/ 2147483647 h 114"/>
              <a:gd name="T68" fmla="*/ 2147483647 w 176"/>
              <a:gd name="T69" fmla="*/ 2147483647 h 114"/>
              <a:gd name="T70" fmla="*/ 2147483647 w 176"/>
              <a:gd name="T71" fmla="*/ 2147483647 h 114"/>
              <a:gd name="T72" fmla="*/ 2147483647 w 176"/>
              <a:gd name="T73" fmla="*/ 2147483647 h 114"/>
              <a:gd name="T74" fmla="*/ 2147483647 w 176"/>
              <a:gd name="T75" fmla="*/ 2147483647 h 114"/>
              <a:gd name="T76" fmla="*/ 2147483647 w 176"/>
              <a:gd name="T77" fmla="*/ 2147483647 h 114"/>
              <a:gd name="T78" fmla="*/ 2147483647 w 176"/>
              <a:gd name="T79" fmla="*/ 2147483647 h 114"/>
              <a:gd name="T80" fmla="*/ 2147483647 w 176"/>
              <a:gd name="T81" fmla="*/ 2147483647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114"/>
              <a:gd name="T125" fmla="*/ 176 w 176"/>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114">
                <a:moveTo>
                  <a:pt x="176" y="34"/>
                </a:moveTo>
                <a:lnTo>
                  <a:pt x="154" y="8"/>
                </a:lnTo>
                <a:lnTo>
                  <a:pt x="154" y="0"/>
                </a:lnTo>
                <a:lnTo>
                  <a:pt x="102" y="12"/>
                </a:lnTo>
                <a:lnTo>
                  <a:pt x="56" y="60"/>
                </a:lnTo>
                <a:lnTo>
                  <a:pt x="54" y="36"/>
                </a:lnTo>
                <a:lnTo>
                  <a:pt x="32" y="30"/>
                </a:lnTo>
                <a:lnTo>
                  <a:pt x="28" y="28"/>
                </a:lnTo>
                <a:lnTo>
                  <a:pt x="26" y="30"/>
                </a:lnTo>
                <a:lnTo>
                  <a:pt x="20" y="28"/>
                </a:lnTo>
                <a:lnTo>
                  <a:pt x="16" y="24"/>
                </a:lnTo>
                <a:lnTo>
                  <a:pt x="12" y="26"/>
                </a:lnTo>
                <a:lnTo>
                  <a:pt x="10" y="30"/>
                </a:lnTo>
                <a:lnTo>
                  <a:pt x="8" y="36"/>
                </a:lnTo>
                <a:lnTo>
                  <a:pt x="6" y="40"/>
                </a:lnTo>
                <a:lnTo>
                  <a:pt x="4" y="48"/>
                </a:lnTo>
                <a:lnTo>
                  <a:pt x="0" y="58"/>
                </a:lnTo>
                <a:lnTo>
                  <a:pt x="10" y="84"/>
                </a:lnTo>
                <a:lnTo>
                  <a:pt x="14" y="98"/>
                </a:lnTo>
                <a:lnTo>
                  <a:pt x="16" y="114"/>
                </a:lnTo>
                <a:lnTo>
                  <a:pt x="22" y="114"/>
                </a:lnTo>
                <a:lnTo>
                  <a:pt x="32" y="114"/>
                </a:lnTo>
                <a:lnTo>
                  <a:pt x="42" y="108"/>
                </a:lnTo>
                <a:lnTo>
                  <a:pt x="48" y="104"/>
                </a:lnTo>
                <a:lnTo>
                  <a:pt x="56" y="100"/>
                </a:lnTo>
                <a:lnTo>
                  <a:pt x="70" y="96"/>
                </a:lnTo>
                <a:lnTo>
                  <a:pt x="82" y="94"/>
                </a:lnTo>
                <a:lnTo>
                  <a:pt x="92" y="90"/>
                </a:lnTo>
                <a:lnTo>
                  <a:pt x="102" y="88"/>
                </a:lnTo>
                <a:lnTo>
                  <a:pt x="108" y="84"/>
                </a:lnTo>
                <a:lnTo>
                  <a:pt x="112" y="80"/>
                </a:lnTo>
                <a:lnTo>
                  <a:pt x="114" y="74"/>
                </a:lnTo>
                <a:lnTo>
                  <a:pt x="120" y="72"/>
                </a:lnTo>
                <a:lnTo>
                  <a:pt x="140" y="68"/>
                </a:lnTo>
                <a:lnTo>
                  <a:pt x="150" y="64"/>
                </a:lnTo>
                <a:lnTo>
                  <a:pt x="160" y="58"/>
                </a:lnTo>
                <a:lnTo>
                  <a:pt x="164" y="52"/>
                </a:lnTo>
                <a:lnTo>
                  <a:pt x="166" y="46"/>
                </a:lnTo>
                <a:lnTo>
                  <a:pt x="170" y="38"/>
                </a:lnTo>
                <a:lnTo>
                  <a:pt x="172" y="36"/>
                </a:lnTo>
                <a:lnTo>
                  <a:pt x="176" y="3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0" name="Freeform 479"/>
          <p:cNvSpPr>
            <a:spLocks/>
          </p:cNvSpPr>
          <p:nvPr/>
        </p:nvSpPr>
        <p:spPr bwMode="auto">
          <a:xfrm>
            <a:off x="4603606" y="2260071"/>
            <a:ext cx="234927" cy="133807"/>
          </a:xfrm>
          <a:custGeom>
            <a:avLst/>
            <a:gdLst>
              <a:gd name="T0" fmla="*/ 2147483647 w 151"/>
              <a:gd name="T1" fmla="*/ 2147483647 h 86"/>
              <a:gd name="T2" fmla="*/ 2147483647 w 151"/>
              <a:gd name="T3" fmla="*/ 2147483647 h 86"/>
              <a:gd name="T4" fmla="*/ 2147483647 w 151"/>
              <a:gd name="T5" fmla="*/ 2147483647 h 86"/>
              <a:gd name="T6" fmla="*/ 2147483647 w 151"/>
              <a:gd name="T7" fmla="*/ 2147483647 h 86"/>
              <a:gd name="T8" fmla="*/ 2147483647 w 151"/>
              <a:gd name="T9" fmla="*/ 2147483647 h 86"/>
              <a:gd name="T10" fmla="*/ 2147483647 w 151"/>
              <a:gd name="T11" fmla="*/ 2147483647 h 86"/>
              <a:gd name="T12" fmla="*/ 2147483647 w 151"/>
              <a:gd name="T13" fmla="*/ 2147483647 h 86"/>
              <a:gd name="T14" fmla="*/ 2147483647 w 151"/>
              <a:gd name="T15" fmla="*/ 2147483647 h 86"/>
              <a:gd name="T16" fmla="*/ 2147483647 w 151"/>
              <a:gd name="T17" fmla="*/ 2147483647 h 86"/>
              <a:gd name="T18" fmla="*/ 2147483647 w 151"/>
              <a:gd name="T19" fmla="*/ 2147483647 h 86"/>
              <a:gd name="T20" fmla="*/ 2147483647 w 151"/>
              <a:gd name="T21" fmla="*/ 2147483647 h 86"/>
              <a:gd name="T22" fmla="*/ 0 w 151"/>
              <a:gd name="T23" fmla="*/ 2147483647 h 86"/>
              <a:gd name="T24" fmla="*/ 2147483647 w 151"/>
              <a:gd name="T25" fmla="*/ 2147483647 h 86"/>
              <a:gd name="T26" fmla="*/ 2147483647 w 151"/>
              <a:gd name="T27" fmla="*/ 2147483647 h 86"/>
              <a:gd name="T28" fmla="*/ 2147483647 w 151"/>
              <a:gd name="T29" fmla="*/ 2147483647 h 86"/>
              <a:gd name="T30" fmla="*/ 2147483647 w 151"/>
              <a:gd name="T31" fmla="*/ 2147483647 h 86"/>
              <a:gd name="T32" fmla="*/ 2147483647 w 151"/>
              <a:gd name="T33" fmla="*/ 2147483647 h 86"/>
              <a:gd name="T34" fmla="*/ 2147483647 w 151"/>
              <a:gd name="T35" fmla="*/ 2147483647 h 86"/>
              <a:gd name="T36" fmla="*/ 2147483647 w 151"/>
              <a:gd name="T37" fmla="*/ 2147483647 h 86"/>
              <a:gd name="T38" fmla="*/ 2147483647 w 151"/>
              <a:gd name="T39" fmla="*/ 2147483647 h 86"/>
              <a:gd name="T40" fmla="*/ 2147483647 w 151"/>
              <a:gd name="T41" fmla="*/ 2147483647 h 86"/>
              <a:gd name="T42" fmla="*/ 2147483647 w 151"/>
              <a:gd name="T43" fmla="*/ 2147483647 h 86"/>
              <a:gd name="T44" fmla="*/ 2147483647 w 151"/>
              <a:gd name="T45" fmla="*/ 2147483647 h 86"/>
              <a:gd name="T46" fmla="*/ 2147483647 w 151"/>
              <a:gd name="T47" fmla="*/ 2147483647 h 86"/>
              <a:gd name="T48" fmla="*/ 2147483647 w 151"/>
              <a:gd name="T49" fmla="*/ 2147483647 h 86"/>
              <a:gd name="T50" fmla="*/ 2147483647 w 151"/>
              <a:gd name="T51" fmla="*/ 2147483647 h 86"/>
              <a:gd name="T52" fmla="*/ 2147483647 w 151"/>
              <a:gd name="T53" fmla="*/ 2147483647 h 86"/>
              <a:gd name="T54" fmla="*/ 2147483647 w 151"/>
              <a:gd name="T55" fmla="*/ 2147483647 h 86"/>
              <a:gd name="T56" fmla="*/ 2147483647 w 151"/>
              <a:gd name="T57" fmla="*/ 0 h 86"/>
              <a:gd name="T58" fmla="*/ 2147483647 w 151"/>
              <a:gd name="T59" fmla="*/ 2147483647 h 86"/>
              <a:gd name="T60" fmla="*/ 2147483647 w 151"/>
              <a:gd name="T61" fmla="*/ 2147483647 h 86"/>
              <a:gd name="T62" fmla="*/ 2147483647 w 151"/>
              <a:gd name="T63" fmla="*/ 2147483647 h 86"/>
              <a:gd name="T64" fmla="*/ 2147483647 w 151"/>
              <a:gd name="T65" fmla="*/ 2147483647 h 86"/>
              <a:gd name="T66" fmla="*/ 2147483647 w 151"/>
              <a:gd name="T67" fmla="*/ 2147483647 h 86"/>
              <a:gd name="T68" fmla="*/ 2147483647 w 151"/>
              <a:gd name="T69" fmla="*/ 2147483647 h 86"/>
              <a:gd name="T70" fmla="*/ 2147483647 w 151"/>
              <a:gd name="T71" fmla="*/ 2147483647 h 86"/>
              <a:gd name="T72" fmla="*/ 2147483647 w 151"/>
              <a:gd name="T73" fmla="*/ 2147483647 h 86"/>
              <a:gd name="T74" fmla="*/ 2147483647 w 151"/>
              <a:gd name="T75" fmla="*/ 2147483647 h 86"/>
              <a:gd name="T76" fmla="*/ 2147483647 w 151"/>
              <a:gd name="T77" fmla="*/ 2147483647 h 86"/>
              <a:gd name="T78" fmla="*/ 2147483647 w 151"/>
              <a:gd name="T79" fmla="*/ 2147483647 h 86"/>
              <a:gd name="T80" fmla="*/ 2147483647 w 151"/>
              <a:gd name="T81" fmla="*/ 2147483647 h 86"/>
              <a:gd name="T82" fmla="*/ 2147483647 w 151"/>
              <a:gd name="T83" fmla="*/ 2147483647 h 86"/>
              <a:gd name="T84" fmla="*/ 2147483647 w 151"/>
              <a:gd name="T85" fmla="*/ 2147483647 h 86"/>
              <a:gd name="T86" fmla="*/ 2147483647 w 151"/>
              <a:gd name="T87" fmla="*/ 2147483647 h 86"/>
              <a:gd name="T88" fmla="*/ 2147483647 w 151"/>
              <a:gd name="T89" fmla="*/ 2147483647 h 86"/>
              <a:gd name="T90" fmla="*/ 2147483647 w 151"/>
              <a:gd name="T91" fmla="*/ 2147483647 h 86"/>
              <a:gd name="T92" fmla="*/ 2147483647 w 151"/>
              <a:gd name="T93" fmla="*/ 2147483647 h 86"/>
              <a:gd name="T94" fmla="*/ 2147483647 w 151"/>
              <a:gd name="T95" fmla="*/ 2147483647 h 86"/>
              <a:gd name="T96" fmla="*/ 2147483647 w 151"/>
              <a:gd name="T97" fmla="*/ 2147483647 h 86"/>
              <a:gd name="T98" fmla="*/ 2147483647 w 151"/>
              <a:gd name="T99" fmla="*/ 2147483647 h 86"/>
              <a:gd name="T100" fmla="*/ 2147483647 w 151"/>
              <a:gd name="T101" fmla="*/ 2147483647 h 86"/>
              <a:gd name="T102" fmla="*/ 2147483647 w 151"/>
              <a:gd name="T103" fmla="*/ 2147483647 h 86"/>
              <a:gd name="T104" fmla="*/ 2147483647 w 151"/>
              <a:gd name="T105" fmla="*/ 2147483647 h 86"/>
              <a:gd name="T106" fmla="*/ 2147483647 w 151"/>
              <a:gd name="T107" fmla="*/ 2147483647 h 86"/>
              <a:gd name="T108" fmla="*/ 2147483647 w 151"/>
              <a:gd name="T109" fmla="*/ 2147483647 h 86"/>
              <a:gd name="T110" fmla="*/ 2147483647 w 151"/>
              <a:gd name="T111" fmla="*/ 2147483647 h 86"/>
              <a:gd name="T112" fmla="*/ 2147483647 w 151"/>
              <a:gd name="T113" fmla="*/ 2147483647 h 86"/>
              <a:gd name="T114" fmla="*/ 2147483647 w 151"/>
              <a:gd name="T115" fmla="*/ 2147483647 h 86"/>
              <a:gd name="T116" fmla="*/ 2147483647 w 151"/>
              <a:gd name="T117" fmla="*/ 2147483647 h 86"/>
              <a:gd name="T118" fmla="*/ 2147483647 w 151"/>
              <a:gd name="T119" fmla="*/ 2147483647 h 86"/>
              <a:gd name="T120" fmla="*/ 2147483647 w 151"/>
              <a:gd name="T121" fmla="*/ 2147483647 h 86"/>
              <a:gd name="T122" fmla="*/ 2147483647 w 151"/>
              <a:gd name="T123" fmla="*/ 2147483647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
              <a:gd name="T187" fmla="*/ 0 h 86"/>
              <a:gd name="T188" fmla="*/ 151 w 151"/>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 h="86">
                <a:moveTo>
                  <a:pt x="42" y="78"/>
                </a:moveTo>
                <a:lnTo>
                  <a:pt x="36" y="74"/>
                </a:lnTo>
                <a:lnTo>
                  <a:pt x="28" y="70"/>
                </a:lnTo>
                <a:lnTo>
                  <a:pt x="22" y="66"/>
                </a:lnTo>
                <a:lnTo>
                  <a:pt x="20" y="62"/>
                </a:lnTo>
                <a:lnTo>
                  <a:pt x="18" y="58"/>
                </a:lnTo>
                <a:lnTo>
                  <a:pt x="14" y="56"/>
                </a:lnTo>
                <a:lnTo>
                  <a:pt x="12" y="56"/>
                </a:lnTo>
                <a:lnTo>
                  <a:pt x="12" y="52"/>
                </a:lnTo>
                <a:lnTo>
                  <a:pt x="8" y="50"/>
                </a:lnTo>
                <a:lnTo>
                  <a:pt x="6" y="44"/>
                </a:lnTo>
                <a:lnTo>
                  <a:pt x="0" y="42"/>
                </a:lnTo>
                <a:lnTo>
                  <a:pt x="2" y="40"/>
                </a:lnTo>
                <a:lnTo>
                  <a:pt x="8" y="40"/>
                </a:lnTo>
                <a:lnTo>
                  <a:pt x="14" y="38"/>
                </a:lnTo>
                <a:lnTo>
                  <a:pt x="18" y="34"/>
                </a:lnTo>
                <a:lnTo>
                  <a:pt x="20" y="32"/>
                </a:lnTo>
                <a:lnTo>
                  <a:pt x="22" y="26"/>
                </a:lnTo>
                <a:lnTo>
                  <a:pt x="24" y="18"/>
                </a:lnTo>
                <a:lnTo>
                  <a:pt x="28" y="14"/>
                </a:lnTo>
                <a:lnTo>
                  <a:pt x="32" y="10"/>
                </a:lnTo>
                <a:lnTo>
                  <a:pt x="36" y="8"/>
                </a:lnTo>
                <a:lnTo>
                  <a:pt x="38" y="2"/>
                </a:lnTo>
                <a:lnTo>
                  <a:pt x="57" y="8"/>
                </a:lnTo>
                <a:lnTo>
                  <a:pt x="73" y="10"/>
                </a:lnTo>
                <a:lnTo>
                  <a:pt x="79" y="8"/>
                </a:lnTo>
                <a:lnTo>
                  <a:pt x="85" y="6"/>
                </a:lnTo>
                <a:lnTo>
                  <a:pt x="91" y="2"/>
                </a:lnTo>
                <a:lnTo>
                  <a:pt x="97" y="0"/>
                </a:lnTo>
                <a:lnTo>
                  <a:pt x="105" y="2"/>
                </a:lnTo>
                <a:lnTo>
                  <a:pt x="111" y="8"/>
                </a:lnTo>
                <a:lnTo>
                  <a:pt x="115" y="14"/>
                </a:lnTo>
                <a:lnTo>
                  <a:pt x="119" y="22"/>
                </a:lnTo>
                <a:lnTo>
                  <a:pt x="123" y="40"/>
                </a:lnTo>
                <a:lnTo>
                  <a:pt x="125" y="48"/>
                </a:lnTo>
                <a:lnTo>
                  <a:pt x="127" y="54"/>
                </a:lnTo>
                <a:lnTo>
                  <a:pt x="135" y="50"/>
                </a:lnTo>
                <a:lnTo>
                  <a:pt x="145" y="48"/>
                </a:lnTo>
                <a:lnTo>
                  <a:pt x="149" y="50"/>
                </a:lnTo>
                <a:lnTo>
                  <a:pt x="151" y="54"/>
                </a:lnTo>
                <a:lnTo>
                  <a:pt x="151" y="58"/>
                </a:lnTo>
                <a:lnTo>
                  <a:pt x="149" y="60"/>
                </a:lnTo>
                <a:lnTo>
                  <a:pt x="147" y="60"/>
                </a:lnTo>
                <a:lnTo>
                  <a:pt x="141" y="60"/>
                </a:lnTo>
                <a:lnTo>
                  <a:pt x="137" y="74"/>
                </a:lnTo>
                <a:lnTo>
                  <a:pt x="133" y="86"/>
                </a:lnTo>
                <a:lnTo>
                  <a:pt x="123" y="80"/>
                </a:lnTo>
                <a:lnTo>
                  <a:pt x="117" y="78"/>
                </a:lnTo>
                <a:lnTo>
                  <a:pt x="113" y="78"/>
                </a:lnTo>
                <a:lnTo>
                  <a:pt x="105" y="80"/>
                </a:lnTo>
                <a:lnTo>
                  <a:pt x="101" y="82"/>
                </a:lnTo>
                <a:lnTo>
                  <a:pt x="97" y="86"/>
                </a:lnTo>
                <a:lnTo>
                  <a:pt x="91" y="86"/>
                </a:lnTo>
                <a:lnTo>
                  <a:pt x="67" y="86"/>
                </a:lnTo>
                <a:lnTo>
                  <a:pt x="63" y="84"/>
                </a:lnTo>
                <a:lnTo>
                  <a:pt x="57" y="84"/>
                </a:lnTo>
                <a:lnTo>
                  <a:pt x="53" y="84"/>
                </a:lnTo>
                <a:lnTo>
                  <a:pt x="47" y="82"/>
                </a:lnTo>
                <a:lnTo>
                  <a:pt x="44" y="80"/>
                </a:lnTo>
                <a:lnTo>
                  <a:pt x="42" y="78"/>
                </a:lnTo>
                <a:lnTo>
                  <a:pt x="40" y="78"/>
                </a:lnTo>
                <a:lnTo>
                  <a:pt x="42" y="7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1" name="Freeform 480"/>
          <p:cNvSpPr>
            <a:spLocks/>
          </p:cNvSpPr>
          <p:nvPr/>
        </p:nvSpPr>
        <p:spPr bwMode="auto">
          <a:xfrm>
            <a:off x="4127530" y="3016236"/>
            <a:ext cx="413844" cy="360968"/>
          </a:xfrm>
          <a:custGeom>
            <a:avLst/>
            <a:gdLst>
              <a:gd name="T0" fmla="*/ 2147483647 w 266"/>
              <a:gd name="T1" fmla="*/ 2147483647 h 232"/>
              <a:gd name="T2" fmla="*/ 2147483647 w 266"/>
              <a:gd name="T3" fmla="*/ 2147483647 h 232"/>
              <a:gd name="T4" fmla="*/ 2147483647 w 266"/>
              <a:gd name="T5" fmla="*/ 0 h 232"/>
              <a:gd name="T6" fmla="*/ 2147483647 w 266"/>
              <a:gd name="T7" fmla="*/ 0 h 232"/>
              <a:gd name="T8" fmla="*/ 2147483647 w 266"/>
              <a:gd name="T9" fmla="*/ 2147483647 h 232"/>
              <a:gd name="T10" fmla="*/ 2147483647 w 266"/>
              <a:gd name="T11" fmla="*/ 2147483647 h 232"/>
              <a:gd name="T12" fmla="*/ 2147483647 w 266"/>
              <a:gd name="T13" fmla="*/ 2147483647 h 232"/>
              <a:gd name="T14" fmla="*/ 2147483647 w 266"/>
              <a:gd name="T15" fmla="*/ 2147483647 h 232"/>
              <a:gd name="T16" fmla="*/ 2147483647 w 266"/>
              <a:gd name="T17" fmla="*/ 2147483647 h 232"/>
              <a:gd name="T18" fmla="*/ 0 w 266"/>
              <a:gd name="T19" fmla="*/ 2147483647 h 232"/>
              <a:gd name="T20" fmla="*/ 2147483647 w 266"/>
              <a:gd name="T21" fmla="*/ 2147483647 h 232"/>
              <a:gd name="T22" fmla="*/ 2147483647 w 266"/>
              <a:gd name="T23" fmla="*/ 2147483647 h 232"/>
              <a:gd name="T24" fmla="*/ 2147483647 w 266"/>
              <a:gd name="T25" fmla="*/ 2147483647 h 232"/>
              <a:gd name="T26" fmla="*/ 2147483647 w 266"/>
              <a:gd name="T27" fmla="*/ 2147483647 h 232"/>
              <a:gd name="T28" fmla="*/ 2147483647 w 266"/>
              <a:gd name="T29" fmla="*/ 2147483647 h 232"/>
              <a:gd name="T30" fmla="*/ 2147483647 w 266"/>
              <a:gd name="T31" fmla="*/ 2147483647 h 232"/>
              <a:gd name="T32" fmla="*/ 2147483647 w 266"/>
              <a:gd name="T33" fmla="*/ 2147483647 h 232"/>
              <a:gd name="T34" fmla="*/ 2147483647 w 266"/>
              <a:gd name="T35" fmla="*/ 2147483647 h 232"/>
              <a:gd name="T36" fmla="*/ 2147483647 w 266"/>
              <a:gd name="T37" fmla="*/ 2147483647 h 232"/>
              <a:gd name="T38" fmla="*/ 2147483647 w 266"/>
              <a:gd name="T39" fmla="*/ 2147483647 h 232"/>
              <a:gd name="T40" fmla="*/ 2147483647 w 266"/>
              <a:gd name="T41" fmla="*/ 2147483647 h 232"/>
              <a:gd name="T42" fmla="*/ 2147483647 w 266"/>
              <a:gd name="T43" fmla="*/ 2147483647 h 232"/>
              <a:gd name="T44" fmla="*/ 2147483647 w 266"/>
              <a:gd name="T45" fmla="*/ 2147483647 h 232"/>
              <a:gd name="T46" fmla="*/ 2147483647 w 266"/>
              <a:gd name="T47" fmla="*/ 2147483647 h 232"/>
              <a:gd name="T48" fmla="*/ 2147483647 w 266"/>
              <a:gd name="T49" fmla="*/ 2147483647 h 232"/>
              <a:gd name="T50" fmla="*/ 2147483647 w 266"/>
              <a:gd name="T51" fmla="*/ 2147483647 h 232"/>
              <a:gd name="T52" fmla="*/ 2147483647 w 266"/>
              <a:gd name="T53" fmla="*/ 2147483647 h 232"/>
              <a:gd name="T54" fmla="*/ 2147483647 w 266"/>
              <a:gd name="T55" fmla="*/ 2147483647 h 232"/>
              <a:gd name="T56" fmla="*/ 2147483647 w 266"/>
              <a:gd name="T57" fmla="*/ 2147483647 h 232"/>
              <a:gd name="T58" fmla="*/ 2147483647 w 266"/>
              <a:gd name="T59" fmla="*/ 2147483647 h 232"/>
              <a:gd name="T60" fmla="*/ 2147483647 w 266"/>
              <a:gd name="T61" fmla="*/ 2147483647 h 232"/>
              <a:gd name="T62" fmla="*/ 2147483647 w 266"/>
              <a:gd name="T63" fmla="*/ 2147483647 h 232"/>
              <a:gd name="T64" fmla="*/ 2147483647 w 266"/>
              <a:gd name="T65" fmla="*/ 2147483647 h 232"/>
              <a:gd name="T66" fmla="*/ 2147483647 w 266"/>
              <a:gd name="T67" fmla="*/ 2147483647 h 232"/>
              <a:gd name="T68" fmla="*/ 2147483647 w 266"/>
              <a:gd name="T69" fmla="*/ 2147483647 h 232"/>
              <a:gd name="T70" fmla="*/ 2147483647 w 266"/>
              <a:gd name="T71" fmla="*/ 2147483647 h 232"/>
              <a:gd name="T72" fmla="*/ 2147483647 w 266"/>
              <a:gd name="T73" fmla="*/ 2147483647 h 232"/>
              <a:gd name="T74" fmla="*/ 2147483647 w 266"/>
              <a:gd name="T75" fmla="*/ 2147483647 h 232"/>
              <a:gd name="T76" fmla="*/ 2147483647 w 266"/>
              <a:gd name="T77" fmla="*/ 2147483647 h 232"/>
              <a:gd name="T78" fmla="*/ 2147483647 w 266"/>
              <a:gd name="T79" fmla="*/ 2147483647 h 232"/>
              <a:gd name="T80" fmla="*/ 2147483647 w 266"/>
              <a:gd name="T81" fmla="*/ 214748364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6"/>
              <a:gd name="T124" fmla="*/ 0 h 232"/>
              <a:gd name="T125" fmla="*/ 266 w 266"/>
              <a:gd name="T126" fmla="*/ 232 h 2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6" h="232">
                <a:moveTo>
                  <a:pt x="250" y="6"/>
                </a:moveTo>
                <a:lnTo>
                  <a:pt x="234" y="14"/>
                </a:lnTo>
                <a:lnTo>
                  <a:pt x="230" y="8"/>
                </a:lnTo>
                <a:lnTo>
                  <a:pt x="226" y="4"/>
                </a:lnTo>
                <a:lnTo>
                  <a:pt x="220" y="2"/>
                </a:lnTo>
                <a:lnTo>
                  <a:pt x="214" y="0"/>
                </a:lnTo>
                <a:lnTo>
                  <a:pt x="204" y="0"/>
                </a:lnTo>
                <a:lnTo>
                  <a:pt x="200" y="0"/>
                </a:lnTo>
                <a:lnTo>
                  <a:pt x="198" y="0"/>
                </a:lnTo>
                <a:lnTo>
                  <a:pt x="122" y="50"/>
                </a:lnTo>
                <a:lnTo>
                  <a:pt x="94" y="80"/>
                </a:lnTo>
                <a:lnTo>
                  <a:pt x="68" y="84"/>
                </a:lnTo>
                <a:lnTo>
                  <a:pt x="68" y="136"/>
                </a:lnTo>
                <a:lnTo>
                  <a:pt x="62" y="146"/>
                </a:lnTo>
                <a:lnTo>
                  <a:pt x="58" y="154"/>
                </a:lnTo>
                <a:lnTo>
                  <a:pt x="50" y="158"/>
                </a:lnTo>
                <a:lnTo>
                  <a:pt x="40" y="160"/>
                </a:lnTo>
                <a:lnTo>
                  <a:pt x="18" y="162"/>
                </a:lnTo>
                <a:lnTo>
                  <a:pt x="0" y="166"/>
                </a:lnTo>
                <a:lnTo>
                  <a:pt x="0" y="178"/>
                </a:lnTo>
                <a:lnTo>
                  <a:pt x="4" y="184"/>
                </a:lnTo>
                <a:lnTo>
                  <a:pt x="10" y="186"/>
                </a:lnTo>
                <a:lnTo>
                  <a:pt x="14" y="190"/>
                </a:lnTo>
                <a:lnTo>
                  <a:pt x="16" y="194"/>
                </a:lnTo>
                <a:lnTo>
                  <a:pt x="16" y="200"/>
                </a:lnTo>
                <a:lnTo>
                  <a:pt x="16" y="204"/>
                </a:lnTo>
                <a:lnTo>
                  <a:pt x="16" y="208"/>
                </a:lnTo>
                <a:lnTo>
                  <a:pt x="20" y="212"/>
                </a:lnTo>
                <a:lnTo>
                  <a:pt x="26" y="212"/>
                </a:lnTo>
                <a:lnTo>
                  <a:pt x="32" y="214"/>
                </a:lnTo>
                <a:lnTo>
                  <a:pt x="36" y="218"/>
                </a:lnTo>
                <a:lnTo>
                  <a:pt x="36" y="220"/>
                </a:lnTo>
                <a:lnTo>
                  <a:pt x="46" y="220"/>
                </a:lnTo>
                <a:lnTo>
                  <a:pt x="50" y="226"/>
                </a:lnTo>
                <a:lnTo>
                  <a:pt x="56" y="232"/>
                </a:lnTo>
                <a:lnTo>
                  <a:pt x="60" y="216"/>
                </a:lnTo>
                <a:lnTo>
                  <a:pt x="66" y="202"/>
                </a:lnTo>
                <a:lnTo>
                  <a:pt x="70" y="196"/>
                </a:lnTo>
                <a:lnTo>
                  <a:pt x="76" y="192"/>
                </a:lnTo>
                <a:lnTo>
                  <a:pt x="82" y="188"/>
                </a:lnTo>
                <a:lnTo>
                  <a:pt x="92" y="188"/>
                </a:lnTo>
                <a:lnTo>
                  <a:pt x="96" y="188"/>
                </a:lnTo>
                <a:lnTo>
                  <a:pt x="100" y="190"/>
                </a:lnTo>
                <a:lnTo>
                  <a:pt x="106" y="196"/>
                </a:lnTo>
                <a:lnTo>
                  <a:pt x="112" y="202"/>
                </a:lnTo>
                <a:lnTo>
                  <a:pt x="114" y="204"/>
                </a:lnTo>
                <a:lnTo>
                  <a:pt x="118" y="206"/>
                </a:lnTo>
                <a:lnTo>
                  <a:pt x="122" y="204"/>
                </a:lnTo>
                <a:lnTo>
                  <a:pt x="124" y="202"/>
                </a:lnTo>
                <a:lnTo>
                  <a:pt x="126" y="200"/>
                </a:lnTo>
                <a:lnTo>
                  <a:pt x="130" y="198"/>
                </a:lnTo>
                <a:lnTo>
                  <a:pt x="138" y="200"/>
                </a:lnTo>
                <a:lnTo>
                  <a:pt x="142" y="204"/>
                </a:lnTo>
                <a:lnTo>
                  <a:pt x="146" y="206"/>
                </a:lnTo>
                <a:lnTo>
                  <a:pt x="154" y="208"/>
                </a:lnTo>
                <a:lnTo>
                  <a:pt x="162" y="206"/>
                </a:lnTo>
                <a:lnTo>
                  <a:pt x="168" y="202"/>
                </a:lnTo>
                <a:lnTo>
                  <a:pt x="174" y="198"/>
                </a:lnTo>
                <a:lnTo>
                  <a:pt x="184" y="196"/>
                </a:lnTo>
                <a:lnTo>
                  <a:pt x="190" y="196"/>
                </a:lnTo>
                <a:lnTo>
                  <a:pt x="194" y="198"/>
                </a:lnTo>
                <a:lnTo>
                  <a:pt x="198" y="200"/>
                </a:lnTo>
                <a:lnTo>
                  <a:pt x="206" y="202"/>
                </a:lnTo>
                <a:lnTo>
                  <a:pt x="212" y="200"/>
                </a:lnTo>
                <a:lnTo>
                  <a:pt x="218" y="196"/>
                </a:lnTo>
                <a:lnTo>
                  <a:pt x="228" y="188"/>
                </a:lnTo>
                <a:lnTo>
                  <a:pt x="230" y="178"/>
                </a:lnTo>
                <a:lnTo>
                  <a:pt x="232" y="168"/>
                </a:lnTo>
                <a:lnTo>
                  <a:pt x="236" y="160"/>
                </a:lnTo>
                <a:lnTo>
                  <a:pt x="242" y="154"/>
                </a:lnTo>
                <a:lnTo>
                  <a:pt x="252" y="140"/>
                </a:lnTo>
                <a:lnTo>
                  <a:pt x="256" y="134"/>
                </a:lnTo>
                <a:lnTo>
                  <a:pt x="260" y="126"/>
                </a:lnTo>
                <a:lnTo>
                  <a:pt x="260" y="82"/>
                </a:lnTo>
                <a:lnTo>
                  <a:pt x="260" y="76"/>
                </a:lnTo>
                <a:lnTo>
                  <a:pt x="262" y="72"/>
                </a:lnTo>
                <a:lnTo>
                  <a:pt x="264" y="68"/>
                </a:lnTo>
                <a:lnTo>
                  <a:pt x="266" y="62"/>
                </a:lnTo>
                <a:lnTo>
                  <a:pt x="264" y="50"/>
                </a:lnTo>
                <a:lnTo>
                  <a:pt x="258" y="36"/>
                </a:lnTo>
                <a:lnTo>
                  <a:pt x="252" y="22"/>
                </a:lnTo>
                <a:lnTo>
                  <a:pt x="248" y="8"/>
                </a:lnTo>
                <a:lnTo>
                  <a:pt x="250"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2" name="Freeform 481"/>
          <p:cNvSpPr>
            <a:spLocks/>
          </p:cNvSpPr>
          <p:nvPr/>
        </p:nvSpPr>
        <p:spPr bwMode="auto">
          <a:xfrm>
            <a:off x="5871587" y="2409437"/>
            <a:ext cx="211590" cy="121360"/>
          </a:xfrm>
          <a:custGeom>
            <a:avLst/>
            <a:gdLst>
              <a:gd name="T0" fmla="*/ 2147483647 w 136"/>
              <a:gd name="T1" fmla="*/ 2147483647 h 78"/>
              <a:gd name="T2" fmla="*/ 2147483647 w 136"/>
              <a:gd name="T3" fmla="*/ 2147483647 h 78"/>
              <a:gd name="T4" fmla="*/ 2147483647 w 136"/>
              <a:gd name="T5" fmla="*/ 2147483647 h 78"/>
              <a:gd name="T6" fmla="*/ 2147483647 w 136"/>
              <a:gd name="T7" fmla="*/ 2147483647 h 78"/>
              <a:gd name="T8" fmla="*/ 2147483647 w 136"/>
              <a:gd name="T9" fmla="*/ 2147483647 h 78"/>
              <a:gd name="T10" fmla="*/ 2147483647 w 136"/>
              <a:gd name="T11" fmla="*/ 2147483647 h 78"/>
              <a:gd name="T12" fmla="*/ 2147483647 w 136"/>
              <a:gd name="T13" fmla="*/ 2147483647 h 78"/>
              <a:gd name="T14" fmla="*/ 2147483647 w 136"/>
              <a:gd name="T15" fmla="*/ 2147483647 h 78"/>
              <a:gd name="T16" fmla="*/ 2147483647 w 136"/>
              <a:gd name="T17" fmla="*/ 2147483647 h 78"/>
              <a:gd name="T18" fmla="*/ 0 w 136"/>
              <a:gd name="T19" fmla="*/ 2147483647 h 78"/>
              <a:gd name="T20" fmla="*/ 2147483647 w 136"/>
              <a:gd name="T21" fmla="*/ 2147483647 h 78"/>
              <a:gd name="T22" fmla="*/ 2147483647 w 136"/>
              <a:gd name="T23" fmla="*/ 2147483647 h 78"/>
              <a:gd name="T24" fmla="*/ 2147483647 w 136"/>
              <a:gd name="T25" fmla="*/ 2147483647 h 78"/>
              <a:gd name="T26" fmla="*/ 2147483647 w 136"/>
              <a:gd name="T27" fmla="*/ 2147483647 h 78"/>
              <a:gd name="T28" fmla="*/ 2147483647 w 136"/>
              <a:gd name="T29" fmla="*/ 2147483647 h 78"/>
              <a:gd name="T30" fmla="*/ 2147483647 w 136"/>
              <a:gd name="T31" fmla="*/ 2147483647 h 78"/>
              <a:gd name="T32" fmla="*/ 2147483647 w 136"/>
              <a:gd name="T33" fmla="*/ 2147483647 h 78"/>
              <a:gd name="T34" fmla="*/ 2147483647 w 136"/>
              <a:gd name="T35" fmla="*/ 2147483647 h 78"/>
              <a:gd name="T36" fmla="*/ 2147483647 w 136"/>
              <a:gd name="T37" fmla="*/ 0 h 78"/>
              <a:gd name="T38" fmla="*/ 2147483647 w 136"/>
              <a:gd name="T39" fmla="*/ 2147483647 h 78"/>
              <a:gd name="T40" fmla="*/ 2147483647 w 136"/>
              <a:gd name="T41" fmla="*/ 2147483647 h 78"/>
              <a:gd name="T42" fmla="*/ 2147483647 w 136"/>
              <a:gd name="T43" fmla="*/ 2147483647 h 78"/>
              <a:gd name="T44" fmla="*/ 2147483647 w 136"/>
              <a:gd name="T45" fmla="*/ 2147483647 h 78"/>
              <a:gd name="T46" fmla="*/ 2147483647 w 136"/>
              <a:gd name="T47" fmla="*/ 2147483647 h 78"/>
              <a:gd name="T48" fmla="*/ 2147483647 w 136"/>
              <a:gd name="T49" fmla="*/ 2147483647 h 78"/>
              <a:gd name="T50" fmla="*/ 2147483647 w 136"/>
              <a:gd name="T51" fmla="*/ 2147483647 h 78"/>
              <a:gd name="T52" fmla="*/ 2147483647 w 136"/>
              <a:gd name="T53" fmla="*/ 2147483647 h 78"/>
              <a:gd name="T54" fmla="*/ 2147483647 w 136"/>
              <a:gd name="T55" fmla="*/ 2147483647 h 78"/>
              <a:gd name="T56" fmla="*/ 2147483647 w 136"/>
              <a:gd name="T57" fmla="*/ 2147483647 h 78"/>
              <a:gd name="T58" fmla="*/ 2147483647 w 136"/>
              <a:gd name="T59" fmla="*/ 2147483647 h 78"/>
              <a:gd name="T60" fmla="*/ 2147483647 w 136"/>
              <a:gd name="T61" fmla="*/ 2147483647 h 78"/>
              <a:gd name="T62" fmla="*/ 2147483647 w 136"/>
              <a:gd name="T63" fmla="*/ 2147483647 h 78"/>
              <a:gd name="T64" fmla="*/ 2147483647 w 136"/>
              <a:gd name="T65" fmla="*/ 2147483647 h 78"/>
              <a:gd name="T66" fmla="*/ 2147483647 w 136"/>
              <a:gd name="T67" fmla="*/ 2147483647 h 78"/>
              <a:gd name="T68" fmla="*/ 2147483647 w 136"/>
              <a:gd name="T69" fmla="*/ 2147483647 h 78"/>
              <a:gd name="T70" fmla="*/ 2147483647 w 136"/>
              <a:gd name="T71" fmla="*/ 2147483647 h 78"/>
              <a:gd name="T72" fmla="*/ 2147483647 w 136"/>
              <a:gd name="T73" fmla="*/ 2147483647 h 78"/>
              <a:gd name="T74" fmla="*/ 2147483647 w 136"/>
              <a:gd name="T75" fmla="*/ 2147483647 h 78"/>
              <a:gd name="T76" fmla="*/ 2147483647 w 136"/>
              <a:gd name="T77" fmla="*/ 2147483647 h 78"/>
              <a:gd name="T78" fmla="*/ 2147483647 w 136"/>
              <a:gd name="T79" fmla="*/ 2147483647 h 78"/>
              <a:gd name="T80" fmla="*/ 2147483647 w 136"/>
              <a:gd name="T81" fmla="*/ 2147483647 h 78"/>
              <a:gd name="T82" fmla="*/ 2147483647 w 136"/>
              <a:gd name="T83" fmla="*/ 2147483647 h 78"/>
              <a:gd name="T84" fmla="*/ 2147483647 w 136"/>
              <a:gd name="T85" fmla="*/ 2147483647 h 78"/>
              <a:gd name="T86" fmla="*/ 2147483647 w 136"/>
              <a:gd name="T87" fmla="*/ 2147483647 h 78"/>
              <a:gd name="T88" fmla="*/ 2147483647 w 136"/>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78"/>
              <a:gd name="T137" fmla="*/ 136 w 136"/>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78">
                <a:moveTo>
                  <a:pt x="14" y="66"/>
                </a:moveTo>
                <a:lnTo>
                  <a:pt x="22" y="64"/>
                </a:lnTo>
                <a:lnTo>
                  <a:pt x="32" y="60"/>
                </a:lnTo>
                <a:lnTo>
                  <a:pt x="40" y="56"/>
                </a:lnTo>
                <a:lnTo>
                  <a:pt x="46" y="48"/>
                </a:lnTo>
                <a:lnTo>
                  <a:pt x="36" y="44"/>
                </a:lnTo>
                <a:lnTo>
                  <a:pt x="22" y="36"/>
                </a:lnTo>
                <a:lnTo>
                  <a:pt x="18" y="40"/>
                </a:lnTo>
                <a:lnTo>
                  <a:pt x="8" y="38"/>
                </a:lnTo>
                <a:lnTo>
                  <a:pt x="0" y="36"/>
                </a:lnTo>
                <a:lnTo>
                  <a:pt x="4" y="30"/>
                </a:lnTo>
                <a:lnTo>
                  <a:pt x="8" y="22"/>
                </a:lnTo>
                <a:lnTo>
                  <a:pt x="8" y="10"/>
                </a:lnTo>
                <a:lnTo>
                  <a:pt x="20" y="8"/>
                </a:lnTo>
                <a:lnTo>
                  <a:pt x="26" y="10"/>
                </a:lnTo>
                <a:lnTo>
                  <a:pt x="32" y="14"/>
                </a:lnTo>
                <a:lnTo>
                  <a:pt x="42" y="14"/>
                </a:lnTo>
                <a:lnTo>
                  <a:pt x="42" y="6"/>
                </a:lnTo>
                <a:lnTo>
                  <a:pt x="52" y="0"/>
                </a:lnTo>
                <a:lnTo>
                  <a:pt x="62" y="2"/>
                </a:lnTo>
                <a:lnTo>
                  <a:pt x="68" y="8"/>
                </a:lnTo>
                <a:lnTo>
                  <a:pt x="78" y="10"/>
                </a:lnTo>
                <a:lnTo>
                  <a:pt x="94" y="8"/>
                </a:lnTo>
                <a:lnTo>
                  <a:pt x="108" y="8"/>
                </a:lnTo>
                <a:lnTo>
                  <a:pt x="122" y="8"/>
                </a:lnTo>
                <a:lnTo>
                  <a:pt x="136" y="14"/>
                </a:lnTo>
                <a:lnTo>
                  <a:pt x="132" y="20"/>
                </a:lnTo>
                <a:lnTo>
                  <a:pt x="126" y="26"/>
                </a:lnTo>
                <a:lnTo>
                  <a:pt x="120" y="32"/>
                </a:lnTo>
                <a:lnTo>
                  <a:pt x="114" y="40"/>
                </a:lnTo>
                <a:lnTo>
                  <a:pt x="106" y="46"/>
                </a:lnTo>
                <a:lnTo>
                  <a:pt x="96" y="54"/>
                </a:lnTo>
                <a:lnTo>
                  <a:pt x="84" y="54"/>
                </a:lnTo>
                <a:lnTo>
                  <a:pt x="74" y="56"/>
                </a:lnTo>
                <a:lnTo>
                  <a:pt x="66" y="58"/>
                </a:lnTo>
                <a:lnTo>
                  <a:pt x="60" y="62"/>
                </a:lnTo>
                <a:lnTo>
                  <a:pt x="56" y="70"/>
                </a:lnTo>
                <a:lnTo>
                  <a:pt x="56" y="76"/>
                </a:lnTo>
                <a:lnTo>
                  <a:pt x="48" y="76"/>
                </a:lnTo>
                <a:lnTo>
                  <a:pt x="42" y="78"/>
                </a:lnTo>
                <a:lnTo>
                  <a:pt x="34" y="78"/>
                </a:lnTo>
                <a:lnTo>
                  <a:pt x="26" y="76"/>
                </a:lnTo>
                <a:lnTo>
                  <a:pt x="20" y="76"/>
                </a:lnTo>
                <a:lnTo>
                  <a:pt x="12" y="76"/>
                </a:lnTo>
                <a:lnTo>
                  <a:pt x="14" y="6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3" name="Freeform 482"/>
          <p:cNvSpPr>
            <a:spLocks/>
          </p:cNvSpPr>
          <p:nvPr/>
        </p:nvSpPr>
        <p:spPr bwMode="auto">
          <a:xfrm>
            <a:off x="4308003" y="1404327"/>
            <a:ext cx="236482" cy="84018"/>
          </a:xfrm>
          <a:custGeom>
            <a:avLst/>
            <a:gdLst>
              <a:gd name="T0" fmla="*/ 2147483647 w 152"/>
              <a:gd name="T1" fmla="*/ 2147483647 h 54"/>
              <a:gd name="T2" fmla="*/ 2147483647 w 152"/>
              <a:gd name="T3" fmla="*/ 2147483647 h 54"/>
              <a:gd name="T4" fmla="*/ 2147483647 w 152"/>
              <a:gd name="T5" fmla="*/ 2147483647 h 54"/>
              <a:gd name="T6" fmla="*/ 0 w 152"/>
              <a:gd name="T7" fmla="*/ 2147483647 h 54"/>
              <a:gd name="T8" fmla="*/ 0 w 152"/>
              <a:gd name="T9" fmla="*/ 2147483647 h 54"/>
              <a:gd name="T10" fmla="*/ 2147483647 w 152"/>
              <a:gd name="T11" fmla="*/ 2147483647 h 54"/>
              <a:gd name="T12" fmla="*/ 2147483647 w 152"/>
              <a:gd name="T13" fmla="*/ 2147483647 h 54"/>
              <a:gd name="T14" fmla="*/ 2147483647 w 152"/>
              <a:gd name="T15" fmla="*/ 2147483647 h 54"/>
              <a:gd name="T16" fmla="*/ 2147483647 w 152"/>
              <a:gd name="T17" fmla="*/ 2147483647 h 54"/>
              <a:gd name="T18" fmla="*/ 2147483647 w 152"/>
              <a:gd name="T19" fmla="*/ 2147483647 h 54"/>
              <a:gd name="T20" fmla="*/ 2147483647 w 152"/>
              <a:gd name="T21" fmla="*/ 2147483647 h 54"/>
              <a:gd name="T22" fmla="*/ 2147483647 w 152"/>
              <a:gd name="T23" fmla="*/ 2147483647 h 54"/>
              <a:gd name="T24" fmla="*/ 2147483647 w 152"/>
              <a:gd name="T25" fmla="*/ 0 h 54"/>
              <a:gd name="T26" fmla="*/ 2147483647 w 152"/>
              <a:gd name="T27" fmla="*/ 0 h 54"/>
              <a:gd name="T28" fmla="*/ 2147483647 w 152"/>
              <a:gd name="T29" fmla="*/ 2147483647 h 54"/>
              <a:gd name="T30" fmla="*/ 2147483647 w 152"/>
              <a:gd name="T31" fmla="*/ 2147483647 h 54"/>
              <a:gd name="T32" fmla="*/ 2147483647 w 152"/>
              <a:gd name="T33" fmla="*/ 2147483647 h 54"/>
              <a:gd name="T34" fmla="*/ 2147483647 w 152"/>
              <a:gd name="T35" fmla="*/ 2147483647 h 54"/>
              <a:gd name="T36" fmla="*/ 2147483647 w 152"/>
              <a:gd name="T37" fmla="*/ 2147483647 h 54"/>
              <a:gd name="T38" fmla="*/ 2147483647 w 152"/>
              <a:gd name="T39" fmla="*/ 2147483647 h 54"/>
              <a:gd name="T40" fmla="*/ 2147483647 w 152"/>
              <a:gd name="T41" fmla="*/ 2147483647 h 54"/>
              <a:gd name="T42" fmla="*/ 2147483647 w 152"/>
              <a:gd name="T43" fmla="*/ 2147483647 h 54"/>
              <a:gd name="T44" fmla="*/ 2147483647 w 152"/>
              <a:gd name="T45" fmla="*/ 2147483647 h 54"/>
              <a:gd name="T46" fmla="*/ 2147483647 w 152"/>
              <a:gd name="T47" fmla="*/ 2147483647 h 54"/>
              <a:gd name="T48" fmla="*/ 2147483647 w 152"/>
              <a:gd name="T49" fmla="*/ 2147483647 h 54"/>
              <a:gd name="T50" fmla="*/ 2147483647 w 152"/>
              <a:gd name="T51" fmla="*/ 2147483647 h 54"/>
              <a:gd name="T52" fmla="*/ 2147483647 w 152"/>
              <a:gd name="T53" fmla="*/ 2147483647 h 54"/>
              <a:gd name="T54" fmla="*/ 2147483647 w 152"/>
              <a:gd name="T55" fmla="*/ 2147483647 h 54"/>
              <a:gd name="T56" fmla="*/ 2147483647 w 152"/>
              <a:gd name="T57" fmla="*/ 2147483647 h 54"/>
              <a:gd name="T58" fmla="*/ 2147483647 w 152"/>
              <a:gd name="T59" fmla="*/ 2147483647 h 54"/>
              <a:gd name="T60" fmla="*/ 2147483647 w 152"/>
              <a:gd name="T61" fmla="*/ 2147483647 h 54"/>
              <a:gd name="T62" fmla="*/ 2147483647 w 152"/>
              <a:gd name="T63" fmla="*/ 2147483647 h 54"/>
              <a:gd name="T64" fmla="*/ 2147483647 w 152"/>
              <a:gd name="T65" fmla="*/ 2147483647 h 54"/>
              <a:gd name="T66" fmla="*/ 2147483647 w 152"/>
              <a:gd name="T67" fmla="*/ 2147483647 h 54"/>
              <a:gd name="T68" fmla="*/ 2147483647 w 152"/>
              <a:gd name="T69" fmla="*/ 2147483647 h 54"/>
              <a:gd name="T70" fmla="*/ 2147483647 w 152"/>
              <a:gd name="T71" fmla="*/ 2147483647 h 54"/>
              <a:gd name="T72" fmla="*/ 2147483647 w 152"/>
              <a:gd name="T73" fmla="*/ 2147483647 h 54"/>
              <a:gd name="T74" fmla="*/ 2147483647 w 152"/>
              <a:gd name="T75" fmla="*/ 2147483647 h 54"/>
              <a:gd name="T76" fmla="*/ 2147483647 w 152"/>
              <a:gd name="T77" fmla="*/ 2147483647 h 54"/>
              <a:gd name="T78" fmla="*/ 2147483647 w 152"/>
              <a:gd name="T79" fmla="*/ 2147483647 h 54"/>
              <a:gd name="T80" fmla="*/ 2147483647 w 152"/>
              <a:gd name="T81" fmla="*/ 2147483647 h 54"/>
              <a:gd name="T82" fmla="*/ 2147483647 w 152"/>
              <a:gd name="T83" fmla="*/ 2147483647 h 54"/>
              <a:gd name="T84" fmla="*/ 2147483647 w 152"/>
              <a:gd name="T85" fmla="*/ 2147483647 h 54"/>
              <a:gd name="T86" fmla="*/ 2147483647 w 152"/>
              <a:gd name="T87" fmla="*/ 2147483647 h 54"/>
              <a:gd name="T88" fmla="*/ 2147483647 w 152"/>
              <a:gd name="T89" fmla="*/ 2147483647 h 54"/>
              <a:gd name="T90" fmla="*/ 2147483647 w 152"/>
              <a:gd name="T91" fmla="*/ 2147483647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54"/>
              <a:gd name="T140" fmla="*/ 152 w 152"/>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54">
                <a:moveTo>
                  <a:pt x="10" y="22"/>
                </a:moveTo>
                <a:lnTo>
                  <a:pt x="6" y="22"/>
                </a:lnTo>
                <a:lnTo>
                  <a:pt x="2" y="18"/>
                </a:lnTo>
                <a:lnTo>
                  <a:pt x="0" y="10"/>
                </a:lnTo>
                <a:lnTo>
                  <a:pt x="0" y="4"/>
                </a:lnTo>
                <a:lnTo>
                  <a:pt x="4" y="2"/>
                </a:lnTo>
                <a:lnTo>
                  <a:pt x="14" y="2"/>
                </a:lnTo>
                <a:lnTo>
                  <a:pt x="28" y="4"/>
                </a:lnTo>
                <a:lnTo>
                  <a:pt x="40" y="6"/>
                </a:lnTo>
                <a:lnTo>
                  <a:pt x="58" y="12"/>
                </a:lnTo>
                <a:lnTo>
                  <a:pt x="54" y="6"/>
                </a:lnTo>
                <a:lnTo>
                  <a:pt x="58" y="2"/>
                </a:lnTo>
                <a:lnTo>
                  <a:pt x="64" y="0"/>
                </a:lnTo>
                <a:lnTo>
                  <a:pt x="68" y="0"/>
                </a:lnTo>
                <a:lnTo>
                  <a:pt x="72" y="2"/>
                </a:lnTo>
                <a:lnTo>
                  <a:pt x="76" y="4"/>
                </a:lnTo>
                <a:lnTo>
                  <a:pt x="80" y="4"/>
                </a:lnTo>
                <a:lnTo>
                  <a:pt x="84" y="12"/>
                </a:lnTo>
                <a:lnTo>
                  <a:pt x="88" y="14"/>
                </a:lnTo>
                <a:lnTo>
                  <a:pt x="100" y="14"/>
                </a:lnTo>
                <a:lnTo>
                  <a:pt x="128" y="22"/>
                </a:lnTo>
                <a:lnTo>
                  <a:pt x="142" y="28"/>
                </a:lnTo>
                <a:lnTo>
                  <a:pt x="152" y="34"/>
                </a:lnTo>
                <a:lnTo>
                  <a:pt x="144" y="40"/>
                </a:lnTo>
                <a:lnTo>
                  <a:pt x="136" y="42"/>
                </a:lnTo>
                <a:lnTo>
                  <a:pt x="128" y="42"/>
                </a:lnTo>
                <a:lnTo>
                  <a:pt x="122" y="38"/>
                </a:lnTo>
                <a:lnTo>
                  <a:pt x="114" y="30"/>
                </a:lnTo>
                <a:lnTo>
                  <a:pt x="104" y="22"/>
                </a:lnTo>
                <a:lnTo>
                  <a:pt x="100" y="20"/>
                </a:lnTo>
                <a:lnTo>
                  <a:pt x="94" y="18"/>
                </a:lnTo>
                <a:lnTo>
                  <a:pt x="88" y="20"/>
                </a:lnTo>
                <a:lnTo>
                  <a:pt x="86" y="24"/>
                </a:lnTo>
                <a:lnTo>
                  <a:pt x="86" y="38"/>
                </a:lnTo>
                <a:lnTo>
                  <a:pt x="82" y="38"/>
                </a:lnTo>
                <a:lnTo>
                  <a:pt x="80" y="40"/>
                </a:lnTo>
                <a:lnTo>
                  <a:pt x="76" y="46"/>
                </a:lnTo>
                <a:lnTo>
                  <a:pt x="74" y="52"/>
                </a:lnTo>
                <a:lnTo>
                  <a:pt x="72" y="54"/>
                </a:lnTo>
                <a:lnTo>
                  <a:pt x="68" y="54"/>
                </a:lnTo>
                <a:lnTo>
                  <a:pt x="60" y="52"/>
                </a:lnTo>
                <a:lnTo>
                  <a:pt x="52" y="50"/>
                </a:lnTo>
                <a:lnTo>
                  <a:pt x="38" y="38"/>
                </a:lnTo>
                <a:lnTo>
                  <a:pt x="26" y="28"/>
                </a:lnTo>
                <a:lnTo>
                  <a:pt x="18" y="24"/>
                </a:lnTo>
                <a:lnTo>
                  <a:pt x="10" y="2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4" name="Freeform 483"/>
          <p:cNvSpPr>
            <a:spLocks/>
          </p:cNvSpPr>
          <p:nvPr/>
        </p:nvSpPr>
        <p:spPr bwMode="auto">
          <a:xfrm>
            <a:off x="4435579" y="1391879"/>
            <a:ext cx="140022" cy="31118"/>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0 w 90"/>
              <a:gd name="T9" fmla="*/ 2147483647 h 20"/>
              <a:gd name="T10" fmla="*/ 2147483647 w 90"/>
              <a:gd name="T11" fmla="*/ 2147483647 h 20"/>
              <a:gd name="T12" fmla="*/ 2147483647 w 90"/>
              <a:gd name="T13" fmla="*/ 2147483647 h 20"/>
              <a:gd name="T14" fmla="*/ 2147483647 w 90"/>
              <a:gd name="T15" fmla="*/ 0 h 20"/>
              <a:gd name="T16" fmla="*/ 2147483647 w 90"/>
              <a:gd name="T17" fmla="*/ 2147483647 h 20"/>
              <a:gd name="T18" fmla="*/ 2147483647 w 90"/>
              <a:gd name="T19" fmla="*/ 2147483647 h 20"/>
              <a:gd name="T20" fmla="*/ 2147483647 w 90"/>
              <a:gd name="T21" fmla="*/ 2147483647 h 20"/>
              <a:gd name="T22" fmla="*/ 2147483647 w 90"/>
              <a:gd name="T23" fmla="*/ 2147483647 h 20"/>
              <a:gd name="T24" fmla="*/ 2147483647 w 90"/>
              <a:gd name="T25" fmla="*/ 2147483647 h 20"/>
              <a:gd name="T26" fmla="*/ 2147483647 w 90"/>
              <a:gd name="T27" fmla="*/ 2147483647 h 20"/>
              <a:gd name="T28" fmla="*/ 2147483647 w 90"/>
              <a:gd name="T29" fmla="*/ 2147483647 h 20"/>
              <a:gd name="T30" fmla="*/ 2147483647 w 90"/>
              <a:gd name="T31" fmla="*/ 2147483647 h 20"/>
              <a:gd name="T32" fmla="*/ 2147483647 w 90"/>
              <a:gd name="T33" fmla="*/ 2147483647 h 20"/>
              <a:gd name="T34" fmla="*/ 2147483647 w 90"/>
              <a:gd name="T35" fmla="*/ 2147483647 h 20"/>
              <a:gd name="T36" fmla="*/ 2147483647 w 90"/>
              <a:gd name="T37" fmla="*/ 2147483647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0"/>
              <a:gd name="T59" fmla="*/ 90 w 9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0">
                <a:moveTo>
                  <a:pt x="32" y="20"/>
                </a:moveTo>
                <a:lnTo>
                  <a:pt x="24" y="18"/>
                </a:lnTo>
                <a:lnTo>
                  <a:pt x="16" y="16"/>
                </a:lnTo>
                <a:lnTo>
                  <a:pt x="6" y="12"/>
                </a:lnTo>
                <a:lnTo>
                  <a:pt x="0" y="6"/>
                </a:lnTo>
                <a:lnTo>
                  <a:pt x="6" y="4"/>
                </a:lnTo>
                <a:lnTo>
                  <a:pt x="14" y="2"/>
                </a:lnTo>
                <a:lnTo>
                  <a:pt x="22" y="0"/>
                </a:lnTo>
                <a:lnTo>
                  <a:pt x="28" y="2"/>
                </a:lnTo>
                <a:lnTo>
                  <a:pt x="42" y="4"/>
                </a:lnTo>
                <a:lnTo>
                  <a:pt x="58" y="4"/>
                </a:lnTo>
                <a:lnTo>
                  <a:pt x="76" y="6"/>
                </a:lnTo>
                <a:lnTo>
                  <a:pt x="90" y="8"/>
                </a:lnTo>
                <a:lnTo>
                  <a:pt x="84" y="14"/>
                </a:lnTo>
                <a:lnTo>
                  <a:pt x="78" y="16"/>
                </a:lnTo>
                <a:lnTo>
                  <a:pt x="72" y="20"/>
                </a:lnTo>
                <a:lnTo>
                  <a:pt x="66" y="20"/>
                </a:lnTo>
                <a:lnTo>
                  <a:pt x="50" y="20"/>
                </a:lnTo>
                <a:lnTo>
                  <a:pt x="32" y="2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5" name="Freeform 484"/>
          <p:cNvSpPr>
            <a:spLocks/>
          </p:cNvSpPr>
          <p:nvPr/>
        </p:nvSpPr>
        <p:spPr bwMode="auto">
          <a:xfrm>
            <a:off x="5025230" y="2711280"/>
            <a:ext cx="102683" cy="130695"/>
          </a:xfrm>
          <a:custGeom>
            <a:avLst/>
            <a:gdLst>
              <a:gd name="T0" fmla="*/ 0 w 66"/>
              <a:gd name="T1" fmla="*/ 2147483647 h 84"/>
              <a:gd name="T2" fmla="*/ 2147483647 w 66"/>
              <a:gd name="T3" fmla="*/ 2147483647 h 84"/>
              <a:gd name="T4" fmla="*/ 2147483647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2147483647 h 84"/>
              <a:gd name="T14" fmla="*/ 2147483647 w 66"/>
              <a:gd name="T15" fmla="*/ 2147483647 h 84"/>
              <a:gd name="T16" fmla="*/ 2147483647 w 66"/>
              <a:gd name="T17" fmla="*/ 2147483647 h 84"/>
              <a:gd name="T18" fmla="*/ 2147483647 w 66"/>
              <a:gd name="T19" fmla="*/ 2147483647 h 84"/>
              <a:gd name="T20" fmla="*/ 2147483647 w 66"/>
              <a:gd name="T21" fmla="*/ 0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2147483647 w 66"/>
              <a:gd name="T33" fmla="*/ 2147483647 h 84"/>
              <a:gd name="T34" fmla="*/ 2147483647 w 66"/>
              <a:gd name="T35" fmla="*/ 2147483647 h 84"/>
              <a:gd name="T36" fmla="*/ 2147483647 w 66"/>
              <a:gd name="T37" fmla="*/ 2147483647 h 84"/>
              <a:gd name="T38" fmla="*/ 0 w 66"/>
              <a:gd name="T39" fmla="*/ 2147483647 h 84"/>
              <a:gd name="T40" fmla="*/ 0 w 66"/>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84"/>
              <a:gd name="T65" fmla="*/ 66 w 66"/>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84">
                <a:moveTo>
                  <a:pt x="0" y="82"/>
                </a:moveTo>
                <a:lnTo>
                  <a:pt x="18" y="84"/>
                </a:lnTo>
                <a:lnTo>
                  <a:pt x="22" y="80"/>
                </a:lnTo>
                <a:lnTo>
                  <a:pt x="26" y="72"/>
                </a:lnTo>
                <a:lnTo>
                  <a:pt x="32" y="68"/>
                </a:lnTo>
                <a:lnTo>
                  <a:pt x="36" y="68"/>
                </a:lnTo>
                <a:lnTo>
                  <a:pt x="40" y="62"/>
                </a:lnTo>
                <a:lnTo>
                  <a:pt x="48" y="62"/>
                </a:lnTo>
                <a:lnTo>
                  <a:pt x="34" y="34"/>
                </a:lnTo>
                <a:lnTo>
                  <a:pt x="66" y="24"/>
                </a:lnTo>
                <a:lnTo>
                  <a:pt x="58" y="0"/>
                </a:lnTo>
                <a:lnTo>
                  <a:pt x="26" y="18"/>
                </a:lnTo>
                <a:lnTo>
                  <a:pt x="24" y="18"/>
                </a:lnTo>
                <a:lnTo>
                  <a:pt x="20" y="18"/>
                </a:lnTo>
                <a:lnTo>
                  <a:pt x="14" y="14"/>
                </a:lnTo>
                <a:lnTo>
                  <a:pt x="4" y="10"/>
                </a:lnTo>
                <a:lnTo>
                  <a:pt x="4" y="14"/>
                </a:lnTo>
                <a:lnTo>
                  <a:pt x="4" y="36"/>
                </a:lnTo>
                <a:lnTo>
                  <a:pt x="6" y="34"/>
                </a:lnTo>
                <a:lnTo>
                  <a:pt x="0" y="72"/>
                </a:lnTo>
                <a:lnTo>
                  <a:pt x="0" y="8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6" name="Freeform 485"/>
          <p:cNvSpPr>
            <a:spLocks/>
          </p:cNvSpPr>
          <p:nvPr/>
        </p:nvSpPr>
        <p:spPr bwMode="auto">
          <a:xfrm>
            <a:off x="5454632" y="2925994"/>
            <a:ext cx="152469" cy="87130"/>
          </a:xfrm>
          <a:custGeom>
            <a:avLst/>
            <a:gdLst>
              <a:gd name="T0" fmla="*/ 2147483647 w 98"/>
              <a:gd name="T1" fmla="*/ 2147483647 h 56"/>
              <a:gd name="T2" fmla="*/ 2147483647 w 98"/>
              <a:gd name="T3" fmla="*/ 2147483647 h 56"/>
              <a:gd name="T4" fmla="*/ 2147483647 w 98"/>
              <a:gd name="T5" fmla="*/ 2147483647 h 56"/>
              <a:gd name="T6" fmla="*/ 2147483647 w 98"/>
              <a:gd name="T7" fmla="*/ 2147483647 h 56"/>
              <a:gd name="T8" fmla="*/ 2147483647 w 98"/>
              <a:gd name="T9" fmla="*/ 2147483647 h 56"/>
              <a:gd name="T10" fmla="*/ 2147483647 w 98"/>
              <a:gd name="T11" fmla="*/ 2147483647 h 56"/>
              <a:gd name="T12" fmla="*/ 2147483647 w 98"/>
              <a:gd name="T13" fmla="*/ 0 h 56"/>
              <a:gd name="T14" fmla="*/ 2147483647 w 98"/>
              <a:gd name="T15" fmla="*/ 2147483647 h 56"/>
              <a:gd name="T16" fmla="*/ 2147483647 w 98"/>
              <a:gd name="T17" fmla="*/ 2147483647 h 56"/>
              <a:gd name="T18" fmla="*/ 2147483647 w 98"/>
              <a:gd name="T19" fmla="*/ 2147483647 h 56"/>
              <a:gd name="T20" fmla="*/ 2147483647 w 98"/>
              <a:gd name="T21" fmla="*/ 2147483647 h 56"/>
              <a:gd name="T22" fmla="*/ 2147483647 w 98"/>
              <a:gd name="T23" fmla="*/ 2147483647 h 56"/>
              <a:gd name="T24" fmla="*/ 2147483647 w 98"/>
              <a:gd name="T25" fmla="*/ 2147483647 h 56"/>
              <a:gd name="T26" fmla="*/ 2147483647 w 98"/>
              <a:gd name="T27" fmla="*/ 2147483647 h 56"/>
              <a:gd name="T28" fmla="*/ 2147483647 w 98"/>
              <a:gd name="T29" fmla="*/ 2147483647 h 56"/>
              <a:gd name="T30" fmla="*/ 2147483647 w 98"/>
              <a:gd name="T31" fmla="*/ 2147483647 h 56"/>
              <a:gd name="T32" fmla="*/ 2147483647 w 98"/>
              <a:gd name="T33" fmla="*/ 2147483647 h 56"/>
              <a:gd name="T34" fmla="*/ 0 w 98"/>
              <a:gd name="T35" fmla="*/ 2147483647 h 56"/>
              <a:gd name="T36" fmla="*/ 2147483647 w 98"/>
              <a:gd name="T37" fmla="*/ 2147483647 h 56"/>
              <a:gd name="T38" fmla="*/ 2147483647 w 98"/>
              <a:gd name="T39" fmla="*/ 2147483647 h 56"/>
              <a:gd name="T40" fmla="*/ 2147483647 w 98"/>
              <a:gd name="T41" fmla="*/ 2147483647 h 56"/>
              <a:gd name="T42" fmla="*/ 2147483647 w 98"/>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
              <a:gd name="T67" fmla="*/ 0 h 56"/>
              <a:gd name="T68" fmla="*/ 98 w 98"/>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 h="56">
                <a:moveTo>
                  <a:pt x="72" y="56"/>
                </a:moveTo>
                <a:lnTo>
                  <a:pt x="98" y="18"/>
                </a:lnTo>
                <a:lnTo>
                  <a:pt x="94" y="8"/>
                </a:lnTo>
                <a:lnTo>
                  <a:pt x="88" y="12"/>
                </a:lnTo>
                <a:lnTo>
                  <a:pt x="86" y="10"/>
                </a:lnTo>
                <a:lnTo>
                  <a:pt x="84" y="6"/>
                </a:lnTo>
                <a:lnTo>
                  <a:pt x="80" y="0"/>
                </a:lnTo>
                <a:lnTo>
                  <a:pt x="82" y="2"/>
                </a:lnTo>
                <a:lnTo>
                  <a:pt x="72" y="14"/>
                </a:lnTo>
                <a:lnTo>
                  <a:pt x="62" y="26"/>
                </a:lnTo>
                <a:lnTo>
                  <a:pt x="56" y="32"/>
                </a:lnTo>
                <a:lnTo>
                  <a:pt x="48" y="34"/>
                </a:lnTo>
                <a:lnTo>
                  <a:pt x="40" y="38"/>
                </a:lnTo>
                <a:lnTo>
                  <a:pt x="28" y="38"/>
                </a:lnTo>
                <a:lnTo>
                  <a:pt x="22" y="38"/>
                </a:lnTo>
                <a:lnTo>
                  <a:pt x="14" y="34"/>
                </a:lnTo>
                <a:lnTo>
                  <a:pt x="2" y="26"/>
                </a:lnTo>
                <a:lnTo>
                  <a:pt x="0" y="32"/>
                </a:lnTo>
                <a:lnTo>
                  <a:pt x="12" y="40"/>
                </a:lnTo>
                <a:lnTo>
                  <a:pt x="24" y="44"/>
                </a:lnTo>
                <a:lnTo>
                  <a:pt x="24" y="54"/>
                </a:lnTo>
                <a:lnTo>
                  <a:pt x="72" y="5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7" name="Freeform 486"/>
          <p:cNvSpPr>
            <a:spLocks/>
          </p:cNvSpPr>
          <p:nvPr/>
        </p:nvSpPr>
        <p:spPr bwMode="auto">
          <a:xfrm>
            <a:off x="4625387" y="1923996"/>
            <a:ext cx="98016" cy="56012"/>
          </a:xfrm>
          <a:custGeom>
            <a:avLst/>
            <a:gdLst>
              <a:gd name="T0" fmla="*/ 2147483647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2147483647 h 36"/>
              <a:gd name="T12" fmla="*/ 2147483647 w 63"/>
              <a:gd name="T13" fmla="*/ 2147483647 h 36"/>
              <a:gd name="T14" fmla="*/ 2147483647 w 63"/>
              <a:gd name="T15" fmla="*/ 2147483647 h 36"/>
              <a:gd name="T16" fmla="*/ 2147483647 w 63"/>
              <a:gd name="T17" fmla="*/ 2147483647 h 36"/>
              <a:gd name="T18" fmla="*/ 2147483647 w 63"/>
              <a:gd name="T19" fmla="*/ 0 h 36"/>
              <a:gd name="T20" fmla="*/ 2147483647 w 63"/>
              <a:gd name="T21" fmla="*/ 0 h 36"/>
              <a:gd name="T22" fmla="*/ 2147483647 w 63"/>
              <a:gd name="T23" fmla="*/ 2147483647 h 36"/>
              <a:gd name="T24" fmla="*/ 2147483647 w 63"/>
              <a:gd name="T25" fmla="*/ 2147483647 h 36"/>
              <a:gd name="T26" fmla="*/ 2147483647 w 63"/>
              <a:gd name="T27" fmla="*/ 2147483647 h 36"/>
              <a:gd name="T28" fmla="*/ 0 w 63"/>
              <a:gd name="T29" fmla="*/ 2147483647 h 36"/>
              <a:gd name="T30" fmla="*/ 2147483647 w 63"/>
              <a:gd name="T31" fmla="*/ 2147483647 h 36"/>
              <a:gd name="T32" fmla="*/ 2147483647 w 63"/>
              <a:gd name="T33" fmla="*/ 2147483647 h 36"/>
              <a:gd name="T34" fmla="*/ 2147483647 w 63"/>
              <a:gd name="T35" fmla="*/ 2147483647 h 36"/>
              <a:gd name="T36" fmla="*/ 2147483647 w 63"/>
              <a:gd name="T37" fmla="*/ 2147483647 h 36"/>
              <a:gd name="T38" fmla="*/ 2147483647 w 63"/>
              <a:gd name="T39" fmla="*/ 2147483647 h 36"/>
              <a:gd name="T40" fmla="*/ 2147483647 w 63"/>
              <a:gd name="T41" fmla="*/ 2147483647 h 36"/>
              <a:gd name="T42" fmla="*/ 2147483647 w 63"/>
              <a:gd name="T43" fmla="*/ 2147483647 h 36"/>
              <a:gd name="T44" fmla="*/ 2147483647 w 63"/>
              <a:gd name="T45" fmla="*/ 2147483647 h 36"/>
              <a:gd name="T46" fmla="*/ 2147483647 w 63"/>
              <a:gd name="T47" fmla="*/ 2147483647 h 36"/>
              <a:gd name="T48" fmla="*/ 2147483647 w 63"/>
              <a:gd name="T49" fmla="*/ 2147483647 h 36"/>
              <a:gd name="T50" fmla="*/ 2147483647 w 63"/>
              <a:gd name="T51" fmla="*/ 2147483647 h 36"/>
              <a:gd name="T52" fmla="*/ 2147483647 w 63"/>
              <a:gd name="T53" fmla="*/ 2147483647 h 36"/>
              <a:gd name="T54" fmla="*/ 2147483647 w 63"/>
              <a:gd name="T55" fmla="*/ 2147483647 h 36"/>
              <a:gd name="T56" fmla="*/ 2147483647 w 63"/>
              <a:gd name="T57" fmla="*/ 2147483647 h 36"/>
              <a:gd name="T58" fmla="*/ 2147483647 w 6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6"/>
              <a:gd name="T92" fmla="*/ 63 w 6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6">
                <a:moveTo>
                  <a:pt x="63" y="36"/>
                </a:moveTo>
                <a:lnTo>
                  <a:pt x="57" y="26"/>
                </a:lnTo>
                <a:lnTo>
                  <a:pt x="53" y="16"/>
                </a:lnTo>
                <a:lnTo>
                  <a:pt x="57" y="16"/>
                </a:lnTo>
                <a:lnTo>
                  <a:pt x="59" y="14"/>
                </a:lnTo>
                <a:lnTo>
                  <a:pt x="59" y="4"/>
                </a:lnTo>
                <a:lnTo>
                  <a:pt x="55" y="6"/>
                </a:lnTo>
                <a:lnTo>
                  <a:pt x="49" y="6"/>
                </a:lnTo>
                <a:lnTo>
                  <a:pt x="41" y="4"/>
                </a:lnTo>
                <a:lnTo>
                  <a:pt x="35" y="0"/>
                </a:lnTo>
                <a:lnTo>
                  <a:pt x="26" y="0"/>
                </a:lnTo>
                <a:lnTo>
                  <a:pt x="16" y="2"/>
                </a:lnTo>
                <a:lnTo>
                  <a:pt x="6" y="6"/>
                </a:lnTo>
                <a:lnTo>
                  <a:pt x="2" y="8"/>
                </a:lnTo>
                <a:lnTo>
                  <a:pt x="0" y="10"/>
                </a:lnTo>
                <a:lnTo>
                  <a:pt x="2" y="16"/>
                </a:lnTo>
                <a:lnTo>
                  <a:pt x="6" y="20"/>
                </a:lnTo>
                <a:lnTo>
                  <a:pt x="12" y="24"/>
                </a:lnTo>
                <a:lnTo>
                  <a:pt x="20" y="26"/>
                </a:lnTo>
                <a:lnTo>
                  <a:pt x="28" y="24"/>
                </a:lnTo>
                <a:lnTo>
                  <a:pt x="33" y="24"/>
                </a:lnTo>
                <a:lnTo>
                  <a:pt x="37" y="26"/>
                </a:lnTo>
                <a:lnTo>
                  <a:pt x="41" y="30"/>
                </a:lnTo>
                <a:lnTo>
                  <a:pt x="43" y="34"/>
                </a:lnTo>
                <a:lnTo>
                  <a:pt x="47" y="36"/>
                </a:lnTo>
                <a:lnTo>
                  <a:pt x="49" y="36"/>
                </a:lnTo>
                <a:lnTo>
                  <a:pt x="51" y="32"/>
                </a:lnTo>
                <a:lnTo>
                  <a:pt x="55" y="32"/>
                </a:lnTo>
                <a:lnTo>
                  <a:pt x="59" y="34"/>
                </a:lnTo>
                <a:lnTo>
                  <a:pt x="63" y="3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8" name="Freeform 487"/>
          <p:cNvSpPr>
            <a:spLocks/>
          </p:cNvSpPr>
          <p:nvPr/>
        </p:nvSpPr>
        <p:spPr bwMode="auto">
          <a:xfrm>
            <a:off x="4569378" y="2045357"/>
            <a:ext cx="65344" cy="28006"/>
          </a:xfrm>
          <a:custGeom>
            <a:avLst/>
            <a:gdLst>
              <a:gd name="T0" fmla="*/ 2147483647 w 42"/>
              <a:gd name="T1" fmla="*/ 2147483647 h 18"/>
              <a:gd name="T2" fmla="*/ 2147483647 w 42"/>
              <a:gd name="T3" fmla="*/ 2147483647 h 18"/>
              <a:gd name="T4" fmla="*/ 2147483647 w 42"/>
              <a:gd name="T5" fmla="*/ 2147483647 h 18"/>
              <a:gd name="T6" fmla="*/ 2147483647 w 42"/>
              <a:gd name="T7" fmla="*/ 2147483647 h 18"/>
              <a:gd name="T8" fmla="*/ 2147483647 w 42"/>
              <a:gd name="T9" fmla="*/ 2147483647 h 18"/>
              <a:gd name="T10" fmla="*/ 2147483647 w 42"/>
              <a:gd name="T11" fmla="*/ 0 h 18"/>
              <a:gd name="T12" fmla="*/ 2147483647 w 42"/>
              <a:gd name="T13" fmla="*/ 2147483647 h 18"/>
              <a:gd name="T14" fmla="*/ 2147483647 w 42"/>
              <a:gd name="T15" fmla="*/ 2147483647 h 18"/>
              <a:gd name="T16" fmla="*/ 2147483647 w 42"/>
              <a:gd name="T17" fmla="*/ 2147483647 h 18"/>
              <a:gd name="T18" fmla="*/ 2147483647 w 42"/>
              <a:gd name="T19" fmla="*/ 2147483647 h 18"/>
              <a:gd name="T20" fmla="*/ 0 w 42"/>
              <a:gd name="T21" fmla="*/ 2147483647 h 18"/>
              <a:gd name="T22" fmla="*/ 2147483647 w 4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8"/>
              <a:gd name="T38" fmla="*/ 42 w 4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8">
                <a:moveTo>
                  <a:pt x="40" y="18"/>
                </a:moveTo>
                <a:lnTo>
                  <a:pt x="42" y="6"/>
                </a:lnTo>
                <a:lnTo>
                  <a:pt x="36" y="4"/>
                </a:lnTo>
                <a:lnTo>
                  <a:pt x="30" y="2"/>
                </a:lnTo>
                <a:lnTo>
                  <a:pt x="22" y="2"/>
                </a:lnTo>
                <a:lnTo>
                  <a:pt x="14" y="0"/>
                </a:lnTo>
                <a:lnTo>
                  <a:pt x="12" y="8"/>
                </a:lnTo>
                <a:lnTo>
                  <a:pt x="8" y="8"/>
                </a:lnTo>
                <a:lnTo>
                  <a:pt x="4" y="10"/>
                </a:lnTo>
                <a:lnTo>
                  <a:pt x="2" y="14"/>
                </a:lnTo>
                <a:lnTo>
                  <a:pt x="0" y="18"/>
                </a:lnTo>
                <a:lnTo>
                  <a:pt x="40" y="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79" name="Freeform 488"/>
          <p:cNvSpPr>
            <a:spLocks/>
          </p:cNvSpPr>
          <p:nvPr/>
        </p:nvSpPr>
        <p:spPr bwMode="auto">
          <a:xfrm>
            <a:off x="4177315" y="2166716"/>
            <a:ext cx="90237" cy="56012"/>
          </a:xfrm>
          <a:custGeom>
            <a:avLst/>
            <a:gdLst>
              <a:gd name="T0" fmla="*/ 2147483647 w 58"/>
              <a:gd name="T1" fmla="*/ 2147483647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2147483647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0 h 36"/>
              <a:gd name="T24" fmla="*/ 2147483647 w 58"/>
              <a:gd name="T25" fmla="*/ 2147483647 h 36"/>
              <a:gd name="T26" fmla="*/ 2147483647 w 58"/>
              <a:gd name="T27" fmla="*/ 2147483647 h 36"/>
              <a:gd name="T28" fmla="*/ 2147483647 w 58"/>
              <a:gd name="T29" fmla="*/ 0 h 36"/>
              <a:gd name="T30" fmla="*/ 0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36"/>
              <a:gd name="T89" fmla="*/ 58 w 58"/>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36">
                <a:moveTo>
                  <a:pt x="50" y="36"/>
                </a:moveTo>
                <a:lnTo>
                  <a:pt x="48" y="36"/>
                </a:lnTo>
                <a:lnTo>
                  <a:pt x="48" y="34"/>
                </a:lnTo>
                <a:lnTo>
                  <a:pt x="48" y="30"/>
                </a:lnTo>
                <a:lnTo>
                  <a:pt x="50" y="26"/>
                </a:lnTo>
                <a:lnTo>
                  <a:pt x="52" y="24"/>
                </a:lnTo>
                <a:lnTo>
                  <a:pt x="56" y="22"/>
                </a:lnTo>
                <a:lnTo>
                  <a:pt x="58" y="18"/>
                </a:lnTo>
                <a:lnTo>
                  <a:pt x="56" y="14"/>
                </a:lnTo>
                <a:lnTo>
                  <a:pt x="54" y="12"/>
                </a:lnTo>
                <a:lnTo>
                  <a:pt x="48" y="6"/>
                </a:lnTo>
                <a:lnTo>
                  <a:pt x="32" y="0"/>
                </a:lnTo>
                <a:lnTo>
                  <a:pt x="18" y="4"/>
                </a:lnTo>
                <a:lnTo>
                  <a:pt x="14" y="2"/>
                </a:lnTo>
                <a:lnTo>
                  <a:pt x="12" y="0"/>
                </a:lnTo>
                <a:lnTo>
                  <a:pt x="0" y="6"/>
                </a:lnTo>
                <a:lnTo>
                  <a:pt x="4" y="10"/>
                </a:lnTo>
                <a:lnTo>
                  <a:pt x="10" y="16"/>
                </a:lnTo>
                <a:lnTo>
                  <a:pt x="16" y="18"/>
                </a:lnTo>
                <a:lnTo>
                  <a:pt x="24" y="20"/>
                </a:lnTo>
                <a:lnTo>
                  <a:pt x="24" y="24"/>
                </a:lnTo>
                <a:lnTo>
                  <a:pt x="26" y="26"/>
                </a:lnTo>
                <a:lnTo>
                  <a:pt x="30" y="28"/>
                </a:lnTo>
                <a:lnTo>
                  <a:pt x="36" y="28"/>
                </a:lnTo>
                <a:lnTo>
                  <a:pt x="36" y="30"/>
                </a:lnTo>
                <a:lnTo>
                  <a:pt x="38" y="30"/>
                </a:lnTo>
                <a:lnTo>
                  <a:pt x="40" y="34"/>
                </a:lnTo>
                <a:lnTo>
                  <a:pt x="42" y="36"/>
                </a:lnTo>
                <a:lnTo>
                  <a:pt x="50" y="3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0" name="Freeform 489"/>
          <p:cNvSpPr>
            <a:spLocks/>
          </p:cNvSpPr>
          <p:nvPr/>
        </p:nvSpPr>
        <p:spPr bwMode="auto">
          <a:xfrm>
            <a:off x="4195985" y="2098257"/>
            <a:ext cx="84013" cy="80907"/>
          </a:xfrm>
          <a:custGeom>
            <a:avLst/>
            <a:gdLst>
              <a:gd name="T0" fmla="*/ 2147483647 w 54"/>
              <a:gd name="T1" fmla="*/ 0 h 52"/>
              <a:gd name="T2" fmla="*/ 2147483647 w 54"/>
              <a:gd name="T3" fmla="*/ 2147483647 h 52"/>
              <a:gd name="T4" fmla="*/ 2147483647 w 54"/>
              <a:gd name="T5" fmla="*/ 2147483647 h 52"/>
              <a:gd name="T6" fmla="*/ 2147483647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2147483647 w 54"/>
              <a:gd name="T19" fmla="*/ 2147483647 h 52"/>
              <a:gd name="T20" fmla="*/ 2147483647 w 54"/>
              <a:gd name="T21" fmla="*/ 2147483647 h 52"/>
              <a:gd name="T22" fmla="*/ 2147483647 w 54"/>
              <a:gd name="T23" fmla="*/ 2147483647 h 52"/>
              <a:gd name="T24" fmla="*/ 2147483647 w 54"/>
              <a:gd name="T25" fmla="*/ 2147483647 h 52"/>
              <a:gd name="T26" fmla="*/ 2147483647 w 54"/>
              <a:gd name="T27" fmla="*/ 2147483647 h 52"/>
              <a:gd name="T28" fmla="*/ 2147483647 w 54"/>
              <a:gd name="T29" fmla="*/ 2147483647 h 52"/>
              <a:gd name="T30" fmla="*/ 0 w 54"/>
              <a:gd name="T31" fmla="*/ 2147483647 h 52"/>
              <a:gd name="T32" fmla="*/ 2147483647 w 54"/>
              <a:gd name="T33" fmla="*/ 2147483647 h 52"/>
              <a:gd name="T34" fmla="*/ 2147483647 w 54"/>
              <a:gd name="T35" fmla="*/ 2147483647 h 52"/>
              <a:gd name="T36" fmla="*/ 2147483647 w 54"/>
              <a:gd name="T37" fmla="*/ 2147483647 h 52"/>
              <a:gd name="T38" fmla="*/ 2147483647 w 54"/>
              <a:gd name="T39" fmla="*/ 2147483647 h 52"/>
              <a:gd name="T40" fmla="*/ 2147483647 w 54"/>
              <a:gd name="T41" fmla="*/ 2147483647 h 52"/>
              <a:gd name="T42" fmla="*/ 2147483647 w 54"/>
              <a:gd name="T43" fmla="*/ 2147483647 h 52"/>
              <a:gd name="T44" fmla="*/ 2147483647 w 54"/>
              <a:gd name="T45" fmla="*/ 2147483647 h 52"/>
              <a:gd name="T46" fmla="*/ 2147483647 w 54"/>
              <a:gd name="T47" fmla="*/ 2147483647 h 52"/>
              <a:gd name="T48" fmla="*/ 2147483647 w 54"/>
              <a:gd name="T49" fmla="*/ 2147483647 h 52"/>
              <a:gd name="T50" fmla="*/ 2147483647 w 54"/>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2"/>
              <a:gd name="T80" fmla="*/ 54 w 54"/>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2">
                <a:moveTo>
                  <a:pt x="54" y="0"/>
                </a:moveTo>
                <a:lnTo>
                  <a:pt x="54" y="10"/>
                </a:lnTo>
                <a:lnTo>
                  <a:pt x="52" y="18"/>
                </a:lnTo>
                <a:lnTo>
                  <a:pt x="52" y="24"/>
                </a:lnTo>
                <a:lnTo>
                  <a:pt x="54" y="24"/>
                </a:lnTo>
                <a:lnTo>
                  <a:pt x="50" y="32"/>
                </a:lnTo>
                <a:lnTo>
                  <a:pt x="46" y="36"/>
                </a:lnTo>
                <a:lnTo>
                  <a:pt x="44" y="40"/>
                </a:lnTo>
                <a:lnTo>
                  <a:pt x="42" y="46"/>
                </a:lnTo>
                <a:lnTo>
                  <a:pt x="40" y="50"/>
                </a:lnTo>
                <a:lnTo>
                  <a:pt x="38" y="52"/>
                </a:lnTo>
                <a:lnTo>
                  <a:pt x="30" y="46"/>
                </a:lnTo>
                <a:lnTo>
                  <a:pt x="20" y="44"/>
                </a:lnTo>
                <a:lnTo>
                  <a:pt x="6" y="48"/>
                </a:lnTo>
                <a:lnTo>
                  <a:pt x="2" y="46"/>
                </a:lnTo>
                <a:lnTo>
                  <a:pt x="0" y="44"/>
                </a:lnTo>
                <a:lnTo>
                  <a:pt x="10" y="38"/>
                </a:lnTo>
                <a:lnTo>
                  <a:pt x="14" y="32"/>
                </a:lnTo>
                <a:lnTo>
                  <a:pt x="18" y="24"/>
                </a:lnTo>
                <a:lnTo>
                  <a:pt x="22" y="18"/>
                </a:lnTo>
                <a:lnTo>
                  <a:pt x="24" y="14"/>
                </a:lnTo>
                <a:lnTo>
                  <a:pt x="30" y="14"/>
                </a:lnTo>
                <a:lnTo>
                  <a:pt x="32" y="8"/>
                </a:lnTo>
                <a:lnTo>
                  <a:pt x="40" y="4"/>
                </a:lnTo>
                <a:lnTo>
                  <a:pt x="46" y="2"/>
                </a:lnTo>
                <a:lnTo>
                  <a:pt x="5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1" name="Freeform 490"/>
          <p:cNvSpPr>
            <a:spLocks/>
          </p:cNvSpPr>
          <p:nvPr/>
        </p:nvSpPr>
        <p:spPr bwMode="auto">
          <a:xfrm>
            <a:off x="4304892" y="1980009"/>
            <a:ext cx="52897" cy="87130"/>
          </a:xfrm>
          <a:custGeom>
            <a:avLst/>
            <a:gdLst>
              <a:gd name="T0" fmla="*/ 2147483647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0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0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2147483647 h 56"/>
              <a:gd name="T44" fmla="*/ 2147483647 w 34"/>
              <a:gd name="T45" fmla="*/ 2147483647 h 56"/>
              <a:gd name="T46" fmla="*/ 2147483647 w 34"/>
              <a:gd name="T47" fmla="*/ 2147483647 h 56"/>
              <a:gd name="T48" fmla="*/ 2147483647 w 34"/>
              <a:gd name="T49" fmla="*/ 2147483647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6"/>
              <a:gd name="T77" fmla="*/ 34 w 34"/>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6">
                <a:moveTo>
                  <a:pt x="24" y="56"/>
                </a:moveTo>
                <a:lnTo>
                  <a:pt x="10" y="56"/>
                </a:lnTo>
                <a:lnTo>
                  <a:pt x="12" y="56"/>
                </a:lnTo>
                <a:lnTo>
                  <a:pt x="14" y="54"/>
                </a:lnTo>
                <a:lnTo>
                  <a:pt x="6" y="54"/>
                </a:lnTo>
                <a:lnTo>
                  <a:pt x="6" y="46"/>
                </a:lnTo>
                <a:lnTo>
                  <a:pt x="4" y="40"/>
                </a:lnTo>
                <a:lnTo>
                  <a:pt x="2" y="34"/>
                </a:lnTo>
                <a:lnTo>
                  <a:pt x="0" y="28"/>
                </a:lnTo>
                <a:lnTo>
                  <a:pt x="2" y="24"/>
                </a:lnTo>
                <a:lnTo>
                  <a:pt x="4" y="20"/>
                </a:lnTo>
                <a:lnTo>
                  <a:pt x="14" y="12"/>
                </a:lnTo>
                <a:lnTo>
                  <a:pt x="30" y="0"/>
                </a:lnTo>
                <a:lnTo>
                  <a:pt x="30" y="14"/>
                </a:lnTo>
                <a:lnTo>
                  <a:pt x="28" y="18"/>
                </a:lnTo>
                <a:lnTo>
                  <a:pt x="30" y="20"/>
                </a:lnTo>
                <a:lnTo>
                  <a:pt x="34" y="22"/>
                </a:lnTo>
                <a:lnTo>
                  <a:pt x="32" y="26"/>
                </a:lnTo>
                <a:lnTo>
                  <a:pt x="30" y="30"/>
                </a:lnTo>
                <a:lnTo>
                  <a:pt x="28" y="30"/>
                </a:lnTo>
                <a:lnTo>
                  <a:pt x="24" y="32"/>
                </a:lnTo>
                <a:lnTo>
                  <a:pt x="26" y="38"/>
                </a:lnTo>
                <a:lnTo>
                  <a:pt x="30" y="44"/>
                </a:lnTo>
                <a:lnTo>
                  <a:pt x="24" y="44"/>
                </a:lnTo>
                <a:lnTo>
                  <a:pt x="24" y="5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2" name="Freeform 491"/>
          <p:cNvSpPr>
            <a:spLocks/>
          </p:cNvSpPr>
          <p:nvPr/>
        </p:nvSpPr>
        <p:spPr bwMode="auto">
          <a:xfrm>
            <a:off x="4264441" y="2278741"/>
            <a:ext cx="102683" cy="49789"/>
          </a:xfrm>
          <a:custGeom>
            <a:avLst/>
            <a:gdLst>
              <a:gd name="T0" fmla="*/ 2147483647 w 66"/>
              <a:gd name="T1" fmla="*/ 2147483647 h 32"/>
              <a:gd name="T2" fmla="*/ 2147483647 w 66"/>
              <a:gd name="T3" fmla="*/ 2147483647 h 32"/>
              <a:gd name="T4" fmla="*/ 2147483647 w 66"/>
              <a:gd name="T5" fmla="*/ 0 h 32"/>
              <a:gd name="T6" fmla="*/ 2147483647 w 66"/>
              <a:gd name="T7" fmla="*/ 0 h 32"/>
              <a:gd name="T8" fmla="*/ 2147483647 w 66"/>
              <a:gd name="T9" fmla="*/ 2147483647 h 32"/>
              <a:gd name="T10" fmla="*/ 2147483647 w 66"/>
              <a:gd name="T11" fmla="*/ 2147483647 h 32"/>
              <a:gd name="T12" fmla="*/ 2147483647 w 66"/>
              <a:gd name="T13" fmla="*/ 0 h 32"/>
              <a:gd name="T14" fmla="*/ 2147483647 w 66"/>
              <a:gd name="T15" fmla="*/ 2147483647 h 32"/>
              <a:gd name="T16" fmla="*/ 2147483647 w 66"/>
              <a:gd name="T17" fmla="*/ 2147483647 h 32"/>
              <a:gd name="T18" fmla="*/ 2147483647 w 66"/>
              <a:gd name="T19" fmla="*/ 2147483647 h 32"/>
              <a:gd name="T20" fmla="*/ 2147483647 w 66"/>
              <a:gd name="T21" fmla="*/ 2147483647 h 32"/>
              <a:gd name="T22" fmla="*/ 2147483647 w 66"/>
              <a:gd name="T23" fmla="*/ 2147483647 h 32"/>
              <a:gd name="T24" fmla="*/ 0 w 66"/>
              <a:gd name="T25" fmla="*/ 2147483647 h 32"/>
              <a:gd name="T26" fmla="*/ 0 w 66"/>
              <a:gd name="T27" fmla="*/ 2147483647 h 32"/>
              <a:gd name="T28" fmla="*/ 2147483647 w 66"/>
              <a:gd name="T29" fmla="*/ 2147483647 h 32"/>
              <a:gd name="T30" fmla="*/ 2147483647 w 66"/>
              <a:gd name="T31" fmla="*/ 2147483647 h 32"/>
              <a:gd name="T32" fmla="*/ 2147483647 w 66"/>
              <a:gd name="T33" fmla="*/ 2147483647 h 32"/>
              <a:gd name="T34" fmla="*/ 2147483647 w 66"/>
              <a:gd name="T35" fmla="*/ 2147483647 h 32"/>
              <a:gd name="T36" fmla="*/ 2147483647 w 66"/>
              <a:gd name="T37" fmla="*/ 2147483647 h 32"/>
              <a:gd name="T38" fmla="*/ 2147483647 w 66"/>
              <a:gd name="T39" fmla="*/ 2147483647 h 32"/>
              <a:gd name="T40" fmla="*/ 2147483647 w 66"/>
              <a:gd name="T41" fmla="*/ 2147483647 h 32"/>
              <a:gd name="T42" fmla="*/ 2147483647 w 66"/>
              <a:gd name="T43" fmla="*/ 2147483647 h 32"/>
              <a:gd name="T44" fmla="*/ 2147483647 w 66"/>
              <a:gd name="T45" fmla="*/ 2147483647 h 32"/>
              <a:gd name="T46" fmla="*/ 2147483647 w 66"/>
              <a:gd name="T47" fmla="*/ 2147483647 h 32"/>
              <a:gd name="T48" fmla="*/ 2147483647 w 66"/>
              <a:gd name="T49" fmla="*/ 2147483647 h 32"/>
              <a:gd name="T50" fmla="*/ 2147483647 w 66"/>
              <a:gd name="T51" fmla="*/ 2147483647 h 32"/>
              <a:gd name="T52" fmla="*/ 2147483647 w 66"/>
              <a:gd name="T53" fmla="*/ 2147483647 h 32"/>
              <a:gd name="T54" fmla="*/ 2147483647 w 66"/>
              <a:gd name="T55" fmla="*/ 2147483647 h 32"/>
              <a:gd name="T56" fmla="*/ 2147483647 w 66"/>
              <a:gd name="T57" fmla="*/ 2147483647 h 32"/>
              <a:gd name="T58" fmla="*/ 2147483647 w 66"/>
              <a:gd name="T59" fmla="*/ 2147483647 h 32"/>
              <a:gd name="T60" fmla="*/ 2147483647 w 66"/>
              <a:gd name="T61" fmla="*/ 2147483647 h 32"/>
              <a:gd name="T62" fmla="*/ 2147483647 w 66"/>
              <a:gd name="T63" fmla="*/ 2147483647 h 32"/>
              <a:gd name="T64" fmla="*/ 2147483647 w 66"/>
              <a:gd name="T65" fmla="*/ 2147483647 h 32"/>
              <a:gd name="T66" fmla="*/ 2147483647 w 66"/>
              <a:gd name="T67" fmla="*/ 2147483647 h 32"/>
              <a:gd name="T68" fmla="*/ 2147483647 w 66"/>
              <a:gd name="T69" fmla="*/ 2147483647 h 32"/>
              <a:gd name="T70" fmla="*/ 2147483647 w 66"/>
              <a:gd name="T71" fmla="*/ 2147483647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32"/>
              <a:gd name="T110" fmla="*/ 66 w 6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32">
                <a:moveTo>
                  <a:pt x="54" y="4"/>
                </a:moveTo>
                <a:lnTo>
                  <a:pt x="48" y="2"/>
                </a:lnTo>
                <a:lnTo>
                  <a:pt x="38" y="0"/>
                </a:lnTo>
                <a:lnTo>
                  <a:pt x="28" y="0"/>
                </a:lnTo>
                <a:lnTo>
                  <a:pt x="18" y="2"/>
                </a:lnTo>
                <a:lnTo>
                  <a:pt x="20" y="2"/>
                </a:lnTo>
                <a:lnTo>
                  <a:pt x="20" y="0"/>
                </a:lnTo>
                <a:lnTo>
                  <a:pt x="18" y="2"/>
                </a:lnTo>
                <a:lnTo>
                  <a:pt x="16" y="4"/>
                </a:lnTo>
                <a:lnTo>
                  <a:pt x="14" y="8"/>
                </a:lnTo>
                <a:lnTo>
                  <a:pt x="10" y="10"/>
                </a:lnTo>
                <a:lnTo>
                  <a:pt x="6" y="14"/>
                </a:lnTo>
                <a:lnTo>
                  <a:pt x="0" y="22"/>
                </a:lnTo>
                <a:lnTo>
                  <a:pt x="0" y="30"/>
                </a:lnTo>
                <a:lnTo>
                  <a:pt x="4" y="30"/>
                </a:lnTo>
                <a:lnTo>
                  <a:pt x="4" y="28"/>
                </a:lnTo>
                <a:lnTo>
                  <a:pt x="6" y="24"/>
                </a:lnTo>
                <a:lnTo>
                  <a:pt x="10" y="26"/>
                </a:lnTo>
                <a:lnTo>
                  <a:pt x="12" y="24"/>
                </a:lnTo>
                <a:lnTo>
                  <a:pt x="12" y="32"/>
                </a:lnTo>
                <a:lnTo>
                  <a:pt x="28" y="32"/>
                </a:lnTo>
                <a:lnTo>
                  <a:pt x="30" y="30"/>
                </a:lnTo>
                <a:lnTo>
                  <a:pt x="32" y="28"/>
                </a:lnTo>
                <a:lnTo>
                  <a:pt x="34" y="26"/>
                </a:lnTo>
                <a:lnTo>
                  <a:pt x="40" y="30"/>
                </a:lnTo>
                <a:lnTo>
                  <a:pt x="44" y="32"/>
                </a:lnTo>
                <a:lnTo>
                  <a:pt x="48" y="32"/>
                </a:lnTo>
                <a:lnTo>
                  <a:pt x="48" y="26"/>
                </a:lnTo>
                <a:lnTo>
                  <a:pt x="52" y="24"/>
                </a:lnTo>
                <a:lnTo>
                  <a:pt x="58" y="22"/>
                </a:lnTo>
                <a:lnTo>
                  <a:pt x="66" y="20"/>
                </a:lnTo>
                <a:lnTo>
                  <a:pt x="66" y="14"/>
                </a:lnTo>
                <a:lnTo>
                  <a:pt x="62" y="14"/>
                </a:lnTo>
                <a:lnTo>
                  <a:pt x="58" y="12"/>
                </a:lnTo>
                <a:lnTo>
                  <a:pt x="54" y="8"/>
                </a:lnTo>
                <a:lnTo>
                  <a:pt x="54"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3" name="Freeform 492"/>
          <p:cNvSpPr>
            <a:spLocks/>
          </p:cNvSpPr>
          <p:nvPr/>
        </p:nvSpPr>
        <p:spPr bwMode="auto">
          <a:xfrm>
            <a:off x="4348454" y="2238287"/>
            <a:ext cx="177362" cy="74683"/>
          </a:xfrm>
          <a:custGeom>
            <a:avLst/>
            <a:gdLst>
              <a:gd name="T0" fmla="*/ 2147483647 w 114"/>
              <a:gd name="T1" fmla="*/ 2147483647 h 48"/>
              <a:gd name="T2" fmla="*/ 2147483647 w 114"/>
              <a:gd name="T3" fmla="*/ 2147483647 h 48"/>
              <a:gd name="T4" fmla="*/ 2147483647 w 114"/>
              <a:gd name="T5" fmla="*/ 2147483647 h 48"/>
              <a:gd name="T6" fmla="*/ 2147483647 w 114"/>
              <a:gd name="T7" fmla="*/ 2147483647 h 48"/>
              <a:gd name="T8" fmla="*/ 2147483647 w 114"/>
              <a:gd name="T9" fmla="*/ 2147483647 h 48"/>
              <a:gd name="T10" fmla="*/ 2147483647 w 114"/>
              <a:gd name="T11" fmla="*/ 0 h 48"/>
              <a:gd name="T12" fmla="*/ 2147483647 w 114"/>
              <a:gd name="T13" fmla="*/ 2147483647 h 48"/>
              <a:gd name="T14" fmla="*/ 2147483647 w 114"/>
              <a:gd name="T15" fmla="*/ 2147483647 h 48"/>
              <a:gd name="T16" fmla="*/ 2147483647 w 114"/>
              <a:gd name="T17" fmla="*/ 2147483647 h 48"/>
              <a:gd name="T18" fmla="*/ 2147483647 w 114"/>
              <a:gd name="T19" fmla="*/ 2147483647 h 48"/>
              <a:gd name="T20" fmla="*/ 2147483647 w 114"/>
              <a:gd name="T21" fmla="*/ 2147483647 h 48"/>
              <a:gd name="T22" fmla="*/ 2147483647 w 114"/>
              <a:gd name="T23" fmla="*/ 2147483647 h 48"/>
              <a:gd name="T24" fmla="*/ 2147483647 w 114"/>
              <a:gd name="T25" fmla="*/ 2147483647 h 48"/>
              <a:gd name="T26" fmla="*/ 2147483647 w 114"/>
              <a:gd name="T27" fmla="*/ 2147483647 h 48"/>
              <a:gd name="T28" fmla="*/ 2147483647 w 114"/>
              <a:gd name="T29" fmla="*/ 2147483647 h 48"/>
              <a:gd name="T30" fmla="*/ 2147483647 w 114"/>
              <a:gd name="T31" fmla="*/ 2147483647 h 48"/>
              <a:gd name="T32" fmla="*/ 2147483647 w 114"/>
              <a:gd name="T33" fmla="*/ 2147483647 h 48"/>
              <a:gd name="T34" fmla="*/ 2147483647 w 114"/>
              <a:gd name="T35" fmla="*/ 2147483647 h 48"/>
              <a:gd name="T36" fmla="*/ 2147483647 w 114"/>
              <a:gd name="T37" fmla="*/ 2147483647 h 48"/>
              <a:gd name="T38" fmla="*/ 2147483647 w 114"/>
              <a:gd name="T39" fmla="*/ 2147483647 h 48"/>
              <a:gd name="T40" fmla="*/ 2147483647 w 114"/>
              <a:gd name="T41" fmla="*/ 2147483647 h 48"/>
              <a:gd name="T42" fmla="*/ 2147483647 w 114"/>
              <a:gd name="T43" fmla="*/ 2147483647 h 48"/>
              <a:gd name="T44" fmla="*/ 2147483647 w 114"/>
              <a:gd name="T45" fmla="*/ 2147483647 h 48"/>
              <a:gd name="T46" fmla="*/ 2147483647 w 114"/>
              <a:gd name="T47" fmla="*/ 2147483647 h 48"/>
              <a:gd name="T48" fmla="*/ 2147483647 w 114"/>
              <a:gd name="T49" fmla="*/ 2147483647 h 48"/>
              <a:gd name="T50" fmla="*/ 2147483647 w 114"/>
              <a:gd name="T51" fmla="*/ 2147483647 h 48"/>
              <a:gd name="T52" fmla="*/ 2147483647 w 114"/>
              <a:gd name="T53" fmla="*/ 2147483647 h 48"/>
              <a:gd name="T54" fmla="*/ 2147483647 w 114"/>
              <a:gd name="T55" fmla="*/ 2147483647 h 48"/>
              <a:gd name="T56" fmla="*/ 2147483647 w 114"/>
              <a:gd name="T57" fmla="*/ 2147483647 h 48"/>
              <a:gd name="T58" fmla="*/ 0 w 114"/>
              <a:gd name="T59" fmla="*/ 2147483647 h 48"/>
              <a:gd name="T60" fmla="*/ 0 w 114"/>
              <a:gd name="T61" fmla="*/ 2147483647 h 48"/>
              <a:gd name="T62" fmla="*/ 2147483647 w 114"/>
              <a:gd name="T63" fmla="*/ 2147483647 h 48"/>
              <a:gd name="T64" fmla="*/ 2147483647 w 114"/>
              <a:gd name="T65" fmla="*/ 2147483647 h 48"/>
              <a:gd name="T66" fmla="*/ 2147483647 w 114"/>
              <a:gd name="T67" fmla="*/ 2147483647 h 48"/>
              <a:gd name="T68" fmla="*/ 2147483647 w 114"/>
              <a:gd name="T69" fmla="*/ 2147483647 h 48"/>
              <a:gd name="T70" fmla="*/ 2147483647 w 114"/>
              <a:gd name="T71" fmla="*/ 2147483647 h 48"/>
              <a:gd name="T72" fmla="*/ 2147483647 w 114"/>
              <a:gd name="T73" fmla="*/ 2147483647 h 48"/>
              <a:gd name="T74" fmla="*/ 2147483647 w 114"/>
              <a:gd name="T75" fmla="*/ 2147483647 h 48"/>
              <a:gd name="T76" fmla="*/ 2147483647 w 114"/>
              <a:gd name="T77" fmla="*/ 2147483647 h 48"/>
              <a:gd name="T78" fmla="*/ 2147483647 w 114"/>
              <a:gd name="T79" fmla="*/ 2147483647 h 48"/>
              <a:gd name="T80" fmla="*/ 2147483647 w 114"/>
              <a:gd name="T81" fmla="*/ 2147483647 h 48"/>
              <a:gd name="T82" fmla="*/ 2147483647 w 114"/>
              <a:gd name="T83" fmla="*/ 2147483647 h 48"/>
              <a:gd name="T84" fmla="*/ 2147483647 w 114"/>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48"/>
              <a:gd name="T131" fmla="*/ 114 w 114"/>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48">
                <a:moveTo>
                  <a:pt x="60" y="8"/>
                </a:moveTo>
                <a:lnTo>
                  <a:pt x="68" y="8"/>
                </a:lnTo>
                <a:lnTo>
                  <a:pt x="74" y="6"/>
                </a:lnTo>
                <a:lnTo>
                  <a:pt x="76" y="4"/>
                </a:lnTo>
                <a:lnTo>
                  <a:pt x="80" y="2"/>
                </a:lnTo>
                <a:lnTo>
                  <a:pt x="84" y="0"/>
                </a:lnTo>
                <a:lnTo>
                  <a:pt x="90" y="2"/>
                </a:lnTo>
                <a:lnTo>
                  <a:pt x="96" y="4"/>
                </a:lnTo>
                <a:lnTo>
                  <a:pt x="102" y="6"/>
                </a:lnTo>
                <a:lnTo>
                  <a:pt x="108" y="6"/>
                </a:lnTo>
                <a:lnTo>
                  <a:pt x="110" y="14"/>
                </a:lnTo>
                <a:lnTo>
                  <a:pt x="114" y="18"/>
                </a:lnTo>
                <a:lnTo>
                  <a:pt x="108" y="24"/>
                </a:lnTo>
                <a:lnTo>
                  <a:pt x="106" y="32"/>
                </a:lnTo>
                <a:lnTo>
                  <a:pt x="102" y="40"/>
                </a:lnTo>
                <a:lnTo>
                  <a:pt x="98" y="44"/>
                </a:lnTo>
                <a:lnTo>
                  <a:pt x="84" y="44"/>
                </a:lnTo>
                <a:lnTo>
                  <a:pt x="80" y="46"/>
                </a:lnTo>
                <a:lnTo>
                  <a:pt x="78" y="48"/>
                </a:lnTo>
                <a:lnTo>
                  <a:pt x="70" y="48"/>
                </a:lnTo>
                <a:lnTo>
                  <a:pt x="56" y="46"/>
                </a:lnTo>
                <a:lnTo>
                  <a:pt x="46" y="42"/>
                </a:lnTo>
                <a:lnTo>
                  <a:pt x="38" y="40"/>
                </a:lnTo>
                <a:lnTo>
                  <a:pt x="28" y="38"/>
                </a:lnTo>
                <a:lnTo>
                  <a:pt x="24" y="38"/>
                </a:lnTo>
                <a:lnTo>
                  <a:pt x="24" y="40"/>
                </a:lnTo>
                <a:lnTo>
                  <a:pt x="12" y="40"/>
                </a:lnTo>
                <a:lnTo>
                  <a:pt x="8" y="40"/>
                </a:lnTo>
                <a:lnTo>
                  <a:pt x="4" y="38"/>
                </a:lnTo>
                <a:lnTo>
                  <a:pt x="0" y="34"/>
                </a:lnTo>
                <a:lnTo>
                  <a:pt x="0" y="30"/>
                </a:lnTo>
                <a:lnTo>
                  <a:pt x="6" y="30"/>
                </a:lnTo>
                <a:lnTo>
                  <a:pt x="20" y="30"/>
                </a:lnTo>
                <a:lnTo>
                  <a:pt x="26" y="30"/>
                </a:lnTo>
                <a:lnTo>
                  <a:pt x="34" y="26"/>
                </a:lnTo>
                <a:lnTo>
                  <a:pt x="50" y="26"/>
                </a:lnTo>
                <a:lnTo>
                  <a:pt x="50" y="24"/>
                </a:lnTo>
                <a:lnTo>
                  <a:pt x="48" y="20"/>
                </a:lnTo>
                <a:lnTo>
                  <a:pt x="50" y="14"/>
                </a:lnTo>
                <a:lnTo>
                  <a:pt x="54" y="12"/>
                </a:lnTo>
                <a:lnTo>
                  <a:pt x="58" y="8"/>
                </a:lnTo>
                <a:lnTo>
                  <a:pt x="62" y="6"/>
                </a:lnTo>
                <a:lnTo>
                  <a:pt x="60"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4" name="Freeform 493"/>
          <p:cNvSpPr>
            <a:spLocks/>
          </p:cNvSpPr>
          <p:nvPr/>
        </p:nvSpPr>
        <p:spPr bwMode="auto">
          <a:xfrm>
            <a:off x="4279998" y="2297412"/>
            <a:ext cx="304938" cy="270726"/>
          </a:xfrm>
          <a:custGeom>
            <a:avLst/>
            <a:gdLst>
              <a:gd name="T0" fmla="*/ 2147483647 w 196"/>
              <a:gd name="T1" fmla="*/ 2147483647 h 174"/>
              <a:gd name="T2" fmla="*/ 0 w 196"/>
              <a:gd name="T3" fmla="*/ 2147483647 h 174"/>
              <a:gd name="T4" fmla="*/ 2147483647 w 196"/>
              <a:gd name="T5" fmla="*/ 2147483647 h 174"/>
              <a:gd name="T6" fmla="*/ 2147483647 w 196"/>
              <a:gd name="T7" fmla="*/ 2147483647 h 174"/>
              <a:gd name="T8" fmla="*/ 2147483647 w 196"/>
              <a:gd name="T9" fmla="*/ 2147483647 h 174"/>
              <a:gd name="T10" fmla="*/ 2147483647 w 196"/>
              <a:gd name="T11" fmla="*/ 2147483647 h 174"/>
              <a:gd name="T12" fmla="*/ 2147483647 w 196"/>
              <a:gd name="T13" fmla="*/ 2147483647 h 174"/>
              <a:gd name="T14" fmla="*/ 2147483647 w 196"/>
              <a:gd name="T15" fmla="*/ 2147483647 h 174"/>
              <a:gd name="T16" fmla="*/ 2147483647 w 196"/>
              <a:gd name="T17" fmla="*/ 2147483647 h 174"/>
              <a:gd name="T18" fmla="*/ 2147483647 w 196"/>
              <a:gd name="T19" fmla="*/ 2147483647 h 174"/>
              <a:gd name="T20" fmla="*/ 2147483647 w 196"/>
              <a:gd name="T21" fmla="*/ 2147483647 h 174"/>
              <a:gd name="T22" fmla="*/ 2147483647 w 196"/>
              <a:gd name="T23" fmla="*/ 0 h 174"/>
              <a:gd name="T24" fmla="*/ 2147483647 w 196"/>
              <a:gd name="T25" fmla="*/ 0 h 174"/>
              <a:gd name="T26" fmla="*/ 2147483647 w 196"/>
              <a:gd name="T27" fmla="*/ 2147483647 h 174"/>
              <a:gd name="T28" fmla="*/ 2147483647 w 196"/>
              <a:gd name="T29" fmla="*/ 2147483647 h 174"/>
              <a:gd name="T30" fmla="*/ 2147483647 w 196"/>
              <a:gd name="T31" fmla="*/ 2147483647 h 174"/>
              <a:gd name="T32" fmla="*/ 2147483647 w 196"/>
              <a:gd name="T33" fmla="*/ 2147483647 h 174"/>
              <a:gd name="T34" fmla="*/ 2147483647 w 196"/>
              <a:gd name="T35" fmla="*/ 2147483647 h 174"/>
              <a:gd name="T36" fmla="*/ 2147483647 w 196"/>
              <a:gd name="T37" fmla="*/ 2147483647 h 174"/>
              <a:gd name="T38" fmla="*/ 2147483647 w 196"/>
              <a:gd name="T39" fmla="*/ 2147483647 h 174"/>
              <a:gd name="T40" fmla="*/ 2147483647 w 196"/>
              <a:gd name="T41" fmla="*/ 2147483647 h 174"/>
              <a:gd name="T42" fmla="*/ 2147483647 w 196"/>
              <a:gd name="T43" fmla="*/ 2147483647 h 174"/>
              <a:gd name="T44" fmla="*/ 2147483647 w 196"/>
              <a:gd name="T45" fmla="*/ 2147483647 h 174"/>
              <a:gd name="T46" fmla="*/ 2147483647 w 196"/>
              <a:gd name="T47" fmla="*/ 2147483647 h 174"/>
              <a:gd name="T48" fmla="*/ 2147483647 w 196"/>
              <a:gd name="T49" fmla="*/ 2147483647 h 174"/>
              <a:gd name="T50" fmla="*/ 2147483647 w 196"/>
              <a:gd name="T51" fmla="*/ 2147483647 h 174"/>
              <a:gd name="T52" fmla="*/ 2147483647 w 196"/>
              <a:gd name="T53" fmla="*/ 2147483647 h 174"/>
              <a:gd name="T54" fmla="*/ 2147483647 w 196"/>
              <a:gd name="T55" fmla="*/ 2147483647 h 174"/>
              <a:gd name="T56" fmla="*/ 2147483647 w 196"/>
              <a:gd name="T57" fmla="*/ 2147483647 h 174"/>
              <a:gd name="T58" fmla="*/ 2147483647 w 196"/>
              <a:gd name="T59" fmla="*/ 2147483647 h 174"/>
              <a:gd name="T60" fmla="*/ 2147483647 w 196"/>
              <a:gd name="T61" fmla="*/ 2147483647 h 174"/>
              <a:gd name="T62" fmla="*/ 2147483647 w 196"/>
              <a:gd name="T63" fmla="*/ 2147483647 h 174"/>
              <a:gd name="T64" fmla="*/ 2147483647 w 196"/>
              <a:gd name="T65" fmla="*/ 2147483647 h 174"/>
              <a:gd name="T66" fmla="*/ 2147483647 w 196"/>
              <a:gd name="T67" fmla="*/ 2147483647 h 174"/>
              <a:gd name="T68" fmla="*/ 2147483647 w 196"/>
              <a:gd name="T69" fmla="*/ 2147483647 h 174"/>
              <a:gd name="T70" fmla="*/ 2147483647 w 196"/>
              <a:gd name="T71" fmla="*/ 2147483647 h 174"/>
              <a:gd name="T72" fmla="*/ 2147483647 w 196"/>
              <a:gd name="T73" fmla="*/ 2147483647 h 174"/>
              <a:gd name="T74" fmla="*/ 2147483647 w 196"/>
              <a:gd name="T75" fmla="*/ 2147483647 h 174"/>
              <a:gd name="T76" fmla="*/ 2147483647 w 196"/>
              <a:gd name="T77" fmla="*/ 2147483647 h 174"/>
              <a:gd name="T78" fmla="*/ 2147483647 w 196"/>
              <a:gd name="T79" fmla="*/ 2147483647 h 174"/>
              <a:gd name="T80" fmla="*/ 2147483647 w 196"/>
              <a:gd name="T81" fmla="*/ 2147483647 h 174"/>
              <a:gd name="T82" fmla="*/ 2147483647 w 196"/>
              <a:gd name="T83" fmla="*/ 2147483647 h 174"/>
              <a:gd name="T84" fmla="*/ 2147483647 w 196"/>
              <a:gd name="T85" fmla="*/ 2147483647 h 174"/>
              <a:gd name="T86" fmla="*/ 2147483647 w 196"/>
              <a:gd name="T87" fmla="*/ 2147483647 h 174"/>
              <a:gd name="T88" fmla="*/ 2147483647 w 196"/>
              <a:gd name="T89" fmla="*/ 2147483647 h 174"/>
              <a:gd name="T90" fmla="*/ 2147483647 w 196"/>
              <a:gd name="T91" fmla="*/ 2147483647 h 174"/>
              <a:gd name="T92" fmla="*/ 2147483647 w 196"/>
              <a:gd name="T93" fmla="*/ 2147483647 h 174"/>
              <a:gd name="T94" fmla="*/ 2147483647 w 196"/>
              <a:gd name="T95" fmla="*/ 2147483647 h 174"/>
              <a:gd name="T96" fmla="*/ 2147483647 w 196"/>
              <a:gd name="T97" fmla="*/ 2147483647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74"/>
              <a:gd name="T149" fmla="*/ 196 w 196"/>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74">
                <a:moveTo>
                  <a:pt x="18" y="60"/>
                </a:moveTo>
                <a:lnTo>
                  <a:pt x="12" y="56"/>
                </a:lnTo>
                <a:lnTo>
                  <a:pt x="8" y="50"/>
                </a:lnTo>
                <a:lnTo>
                  <a:pt x="0" y="38"/>
                </a:lnTo>
                <a:lnTo>
                  <a:pt x="8" y="32"/>
                </a:lnTo>
                <a:lnTo>
                  <a:pt x="8" y="30"/>
                </a:lnTo>
                <a:lnTo>
                  <a:pt x="6" y="28"/>
                </a:lnTo>
                <a:lnTo>
                  <a:pt x="4" y="26"/>
                </a:lnTo>
                <a:lnTo>
                  <a:pt x="4" y="24"/>
                </a:lnTo>
                <a:lnTo>
                  <a:pt x="2" y="20"/>
                </a:lnTo>
                <a:lnTo>
                  <a:pt x="18" y="20"/>
                </a:lnTo>
                <a:lnTo>
                  <a:pt x="20" y="18"/>
                </a:lnTo>
                <a:lnTo>
                  <a:pt x="22" y="16"/>
                </a:lnTo>
                <a:lnTo>
                  <a:pt x="24" y="14"/>
                </a:lnTo>
                <a:lnTo>
                  <a:pt x="30" y="18"/>
                </a:lnTo>
                <a:lnTo>
                  <a:pt x="34" y="20"/>
                </a:lnTo>
                <a:lnTo>
                  <a:pt x="38" y="20"/>
                </a:lnTo>
                <a:lnTo>
                  <a:pt x="38" y="14"/>
                </a:lnTo>
                <a:lnTo>
                  <a:pt x="42" y="12"/>
                </a:lnTo>
                <a:lnTo>
                  <a:pt x="48" y="10"/>
                </a:lnTo>
                <a:lnTo>
                  <a:pt x="56" y="8"/>
                </a:lnTo>
                <a:lnTo>
                  <a:pt x="56" y="2"/>
                </a:lnTo>
                <a:lnTo>
                  <a:pt x="68" y="2"/>
                </a:lnTo>
                <a:lnTo>
                  <a:pt x="68" y="0"/>
                </a:lnTo>
                <a:lnTo>
                  <a:pt x="72" y="0"/>
                </a:lnTo>
                <a:lnTo>
                  <a:pt x="80" y="0"/>
                </a:lnTo>
                <a:lnTo>
                  <a:pt x="86" y="4"/>
                </a:lnTo>
                <a:lnTo>
                  <a:pt x="102" y="8"/>
                </a:lnTo>
                <a:lnTo>
                  <a:pt x="102" y="18"/>
                </a:lnTo>
                <a:lnTo>
                  <a:pt x="94" y="26"/>
                </a:lnTo>
                <a:lnTo>
                  <a:pt x="92" y="30"/>
                </a:lnTo>
                <a:lnTo>
                  <a:pt x="92" y="34"/>
                </a:lnTo>
                <a:lnTo>
                  <a:pt x="90" y="40"/>
                </a:lnTo>
                <a:lnTo>
                  <a:pt x="90" y="48"/>
                </a:lnTo>
                <a:lnTo>
                  <a:pt x="90" y="52"/>
                </a:lnTo>
                <a:lnTo>
                  <a:pt x="94" y="56"/>
                </a:lnTo>
                <a:lnTo>
                  <a:pt x="102" y="62"/>
                </a:lnTo>
                <a:lnTo>
                  <a:pt x="112" y="66"/>
                </a:lnTo>
                <a:lnTo>
                  <a:pt x="116" y="68"/>
                </a:lnTo>
                <a:lnTo>
                  <a:pt x="122" y="72"/>
                </a:lnTo>
                <a:lnTo>
                  <a:pt x="126" y="78"/>
                </a:lnTo>
                <a:lnTo>
                  <a:pt x="128" y="86"/>
                </a:lnTo>
                <a:lnTo>
                  <a:pt x="132" y="92"/>
                </a:lnTo>
                <a:lnTo>
                  <a:pt x="138" y="96"/>
                </a:lnTo>
                <a:lnTo>
                  <a:pt x="144" y="98"/>
                </a:lnTo>
                <a:lnTo>
                  <a:pt x="146" y="98"/>
                </a:lnTo>
                <a:lnTo>
                  <a:pt x="148" y="96"/>
                </a:lnTo>
                <a:lnTo>
                  <a:pt x="150" y="100"/>
                </a:lnTo>
                <a:lnTo>
                  <a:pt x="154" y="106"/>
                </a:lnTo>
                <a:lnTo>
                  <a:pt x="158" y="110"/>
                </a:lnTo>
                <a:lnTo>
                  <a:pt x="170" y="116"/>
                </a:lnTo>
                <a:lnTo>
                  <a:pt x="184" y="122"/>
                </a:lnTo>
                <a:lnTo>
                  <a:pt x="190" y="128"/>
                </a:lnTo>
                <a:lnTo>
                  <a:pt x="196" y="132"/>
                </a:lnTo>
                <a:lnTo>
                  <a:pt x="190" y="134"/>
                </a:lnTo>
                <a:lnTo>
                  <a:pt x="184" y="132"/>
                </a:lnTo>
                <a:lnTo>
                  <a:pt x="180" y="130"/>
                </a:lnTo>
                <a:lnTo>
                  <a:pt x="174" y="126"/>
                </a:lnTo>
                <a:lnTo>
                  <a:pt x="168" y="126"/>
                </a:lnTo>
                <a:lnTo>
                  <a:pt x="162" y="128"/>
                </a:lnTo>
                <a:lnTo>
                  <a:pt x="162" y="132"/>
                </a:lnTo>
                <a:lnTo>
                  <a:pt x="162" y="136"/>
                </a:lnTo>
                <a:lnTo>
                  <a:pt x="164" y="138"/>
                </a:lnTo>
                <a:lnTo>
                  <a:pt x="168" y="142"/>
                </a:lnTo>
                <a:lnTo>
                  <a:pt x="172" y="146"/>
                </a:lnTo>
                <a:lnTo>
                  <a:pt x="174" y="148"/>
                </a:lnTo>
                <a:lnTo>
                  <a:pt x="174" y="150"/>
                </a:lnTo>
                <a:lnTo>
                  <a:pt x="174" y="154"/>
                </a:lnTo>
                <a:lnTo>
                  <a:pt x="172" y="156"/>
                </a:lnTo>
                <a:lnTo>
                  <a:pt x="164" y="154"/>
                </a:lnTo>
                <a:lnTo>
                  <a:pt x="164" y="162"/>
                </a:lnTo>
                <a:lnTo>
                  <a:pt x="164" y="166"/>
                </a:lnTo>
                <a:lnTo>
                  <a:pt x="160" y="170"/>
                </a:lnTo>
                <a:lnTo>
                  <a:pt x="156" y="174"/>
                </a:lnTo>
                <a:lnTo>
                  <a:pt x="150" y="174"/>
                </a:lnTo>
                <a:lnTo>
                  <a:pt x="150" y="168"/>
                </a:lnTo>
                <a:lnTo>
                  <a:pt x="154" y="162"/>
                </a:lnTo>
                <a:lnTo>
                  <a:pt x="156" y="158"/>
                </a:lnTo>
                <a:lnTo>
                  <a:pt x="156" y="152"/>
                </a:lnTo>
                <a:lnTo>
                  <a:pt x="156" y="146"/>
                </a:lnTo>
                <a:lnTo>
                  <a:pt x="154" y="142"/>
                </a:lnTo>
                <a:lnTo>
                  <a:pt x="150" y="136"/>
                </a:lnTo>
                <a:lnTo>
                  <a:pt x="144" y="132"/>
                </a:lnTo>
                <a:lnTo>
                  <a:pt x="136" y="128"/>
                </a:lnTo>
                <a:lnTo>
                  <a:pt x="126" y="120"/>
                </a:lnTo>
                <a:lnTo>
                  <a:pt x="114" y="112"/>
                </a:lnTo>
                <a:lnTo>
                  <a:pt x="90" y="98"/>
                </a:lnTo>
                <a:lnTo>
                  <a:pt x="78" y="90"/>
                </a:lnTo>
                <a:lnTo>
                  <a:pt x="68" y="80"/>
                </a:lnTo>
                <a:lnTo>
                  <a:pt x="60" y="68"/>
                </a:lnTo>
                <a:lnTo>
                  <a:pt x="56" y="54"/>
                </a:lnTo>
                <a:lnTo>
                  <a:pt x="44" y="52"/>
                </a:lnTo>
                <a:lnTo>
                  <a:pt x="38" y="48"/>
                </a:lnTo>
                <a:lnTo>
                  <a:pt x="34" y="50"/>
                </a:lnTo>
                <a:lnTo>
                  <a:pt x="30" y="54"/>
                </a:lnTo>
                <a:lnTo>
                  <a:pt x="26" y="58"/>
                </a:lnTo>
                <a:lnTo>
                  <a:pt x="20" y="60"/>
                </a:lnTo>
                <a:lnTo>
                  <a:pt x="18" y="6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5" name="Freeform 494"/>
          <p:cNvSpPr>
            <a:spLocks/>
          </p:cNvSpPr>
          <p:nvPr/>
        </p:nvSpPr>
        <p:spPr bwMode="auto">
          <a:xfrm>
            <a:off x="4435579" y="2303636"/>
            <a:ext cx="247374" cy="177372"/>
          </a:xfrm>
          <a:custGeom>
            <a:avLst/>
            <a:gdLst>
              <a:gd name="T0" fmla="*/ 2147483647 w 159"/>
              <a:gd name="T1" fmla="*/ 2147483647 h 114"/>
              <a:gd name="T2" fmla="*/ 2147483647 w 159"/>
              <a:gd name="T3" fmla="*/ 2147483647 h 114"/>
              <a:gd name="T4" fmla="*/ 2147483647 w 159"/>
              <a:gd name="T5" fmla="*/ 2147483647 h 114"/>
              <a:gd name="T6" fmla="*/ 0 w 159"/>
              <a:gd name="T7" fmla="*/ 2147483647 h 114"/>
              <a:gd name="T8" fmla="*/ 2147483647 w 159"/>
              <a:gd name="T9" fmla="*/ 2147483647 h 114"/>
              <a:gd name="T10" fmla="*/ 2147483647 w 159"/>
              <a:gd name="T11" fmla="*/ 2147483647 h 114"/>
              <a:gd name="T12" fmla="*/ 2147483647 w 159"/>
              <a:gd name="T13" fmla="*/ 2147483647 h 114"/>
              <a:gd name="T14" fmla="*/ 2147483647 w 159"/>
              <a:gd name="T15" fmla="*/ 2147483647 h 114"/>
              <a:gd name="T16" fmla="*/ 2147483647 w 159"/>
              <a:gd name="T17" fmla="*/ 2147483647 h 114"/>
              <a:gd name="T18" fmla="*/ 2147483647 w 159"/>
              <a:gd name="T19" fmla="*/ 2147483647 h 114"/>
              <a:gd name="T20" fmla="*/ 2147483647 w 159"/>
              <a:gd name="T21" fmla="*/ 2147483647 h 114"/>
              <a:gd name="T22" fmla="*/ 2147483647 w 159"/>
              <a:gd name="T23" fmla="*/ 2147483647 h 114"/>
              <a:gd name="T24" fmla="*/ 2147483647 w 159"/>
              <a:gd name="T25" fmla="*/ 2147483647 h 114"/>
              <a:gd name="T26" fmla="*/ 2147483647 w 159"/>
              <a:gd name="T27" fmla="*/ 2147483647 h 114"/>
              <a:gd name="T28" fmla="*/ 2147483647 w 159"/>
              <a:gd name="T29" fmla="*/ 2147483647 h 114"/>
              <a:gd name="T30" fmla="*/ 2147483647 w 159"/>
              <a:gd name="T31" fmla="*/ 2147483647 h 114"/>
              <a:gd name="T32" fmla="*/ 2147483647 w 159"/>
              <a:gd name="T33" fmla="*/ 2147483647 h 114"/>
              <a:gd name="T34" fmla="*/ 2147483647 w 159"/>
              <a:gd name="T35" fmla="*/ 2147483647 h 114"/>
              <a:gd name="T36" fmla="*/ 2147483647 w 159"/>
              <a:gd name="T37" fmla="*/ 2147483647 h 114"/>
              <a:gd name="T38" fmla="*/ 2147483647 w 159"/>
              <a:gd name="T39" fmla="*/ 2147483647 h 114"/>
              <a:gd name="T40" fmla="*/ 2147483647 w 159"/>
              <a:gd name="T41" fmla="*/ 2147483647 h 114"/>
              <a:gd name="T42" fmla="*/ 2147483647 w 159"/>
              <a:gd name="T43" fmla="*/ 2147483647 h 114"/>
              <a:gd name="T44" fmla="*/ 2147483647 w 159"/>
              <a:gd name="T45" fmla="*/ 2147483647 h 114"/>
              <a:gd name="T46" fmla="*/ 2147483647 w 159"/>
              <a:gd name="T47" fmla="*/ 2147483647 h 114"/>
              <a:gd name="T48" fmla="*/ 2147483647 w 159"/>
              <a:gd name="T49" fmla="*/ 2147483647 h 114"/>
              <a:gd name="T50" fmla="*/ 2147483647 w 159"/>
              <a:gd name="T51" fmla="*/ 2147483647 h 114"/>
              <a:gd name="T52" fmla="*/ 2147483647 w 159"/>
              <a:gd name="T53" fmla="*/ 2147483647 h 114"/>
              <a:gd name="T54" fmla="*/ 2147483647 w 159"/>
              <a:gd name="T55" fmla="*/ 2147483647 h 114"/>
              <a:gd name="T56" fmla="*/ 2147483647 w 159"/>
              <a:gd name="T57" fmla="*/ 2147483647 h 114"/>
              <a:gd name="T58" fmla="*/ 2147483647 w 159"/>
              <a:gd name="T59" fmla="*/ 2147483647 h 114"/>
              <a:gd name="T60" fmla="*/ 2147483647 w 159"/>
              <a:gd name="T61" fmla="*/ 2147483647 h 114"/>
              <a:gd name="T62" fmla="*/ 2147483647 w 159"/>
              <a:gd name="T63" fmla="*/ 2147483647 h 114"/>
              <a:gd name="T64" fmla="*/ 2147483647 w 159"/>
              <a:gd name="T65" fmla="*/ 2147483647 h 114"/>
              <a:gd name="T66" fmla="*/ 2147483647 w 159"/>
              <a:gd name="T67" fmla="*/ 2147483647 h 114"/>
              <a:gd name="T68" fmla="*/ 2147483647 w 159"/>
              <a:gd name="T69" fmla="*/ 2147483647 h 114"/>
              <a:gd name="T70" fmla="*/ 2147483647 w 159"/>
              <a:gd name="T71" fmla="*/ 2147483647 h 114"/>
              <a:gd name="T72" fmla="*/ 2147483647 w 159"/>
              <a:gd name="T73" fmla="*/ 2147483647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14"/>
              <a:gd name="T113" fmla="*/ 159 w 15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14">
                <a:moveTo>
                  <a:pt x="44" y="0"/>
                </a:moveTo>
                <a:lnTo>
                  <a:pt x="42" y="2"/>
                </a:lnTo>
                <a:lnTo>
                  <a:pt x="28" y="2"/>
                </a:lnTo>
                <a:lnTo>
                  <a:pt x="24" y="4"/>
                </a:lnTo>
                <a:lnTo>
                  <a:pt x="22" y="6"/>
                </a:lnTo>
                <a:lnTo>
                  <a:pt x="14" y="6"/>
                </a:lnTo>
                <a:lnTo>
                  <a:pt x="2" y="4"/>
                </a:lnTo>
                <a:lnTo>
                  <a:pt x="0" y="4"/>
                </a:lnTo>
                <a:lnTo>
                  <a:pt x="2" y="14"/>
                </a:lnTo>
                <a:lnTo>
                  <a:pt x="6" y="20"/>
                </a:lnTo>
                <a:lnTo>
                  <a:pt x="8" y="28"/>
                </a:lnTo>
                <a:lnTo>
                  <a:pt x="12" y="34"/>
                </a:lnTo>
                <a:lnTo>
                  <a:pt x="18" y="38"/>
                </a:lnTo>
                <a:lnTo>
                  <a:pt x="20" y="32"/>
                </a:lnTo>
                <a:lnTo>
                  <a:pt x="24" y="26"/>
                </a:lnTo>
                <a:lnTo>
                  <a:pt x="32" y="46"/>
                </a:lnTo>
                <a:lnTo>
                  <a:pt x="38" y="54"/>
                </a:lnTo>
                <a:lnTo>
                  <a:pt x="44" y="62"/>
                </a:lnTo>
                <a:lnTo>
                  <a:pt x="48" y="62"/>
                </a:lnTo>
                <a:lnTo>
                  <a:pt x="52" y="62"/>
                </a:lnTo>
                <a:lnTo>
                  <a:pt x="58" y="62"/>
                </a:lnTo>
                <a:lnTo>
                  <a:pt x="62" y="62"/>
                </a:lnTo>
                <a:lnTo>
                  <a:pt x="72" y="66"/>
                </a:lnTo>
                <a:lnTo>
                  <a:pt x="84" y="74"/>
                </a:lnTo>
                <a:lnTo>
                  <a:pt x="94" y="80"/>
                </a:lnTo>
                <a:lnTo>
                  <a:pt x="102" y="90"/>
                </a:lnTo>
                <a:lnTo>
                  <a:pt x="102" y="88"/>
                </a:lnTo>
                <a:lnTo>
                  <a:pt x="104" y="84"/>
                </a:lnTo>
                <a:lnTo>
                  <a:pt x="104" y="82"/>
                </a:lnTo>
                <a:lnTo>
                  <a:pt x="108" y="82"/>
                </a:lnTo>
                <a:lnTo>
                  <a:pt x="112" y="82"/>
                </a:lnTo>
                <a:lnTo>
                  <a:pt x="114" y="84"/>
                </a:lnTo>
                <a:lnTo>
                  <a:pt x="120" y="90"/>
                </a:lnTo>
                <a:lnTo>
                  <a:pt x="120" y="98"/>
                </a:lnTo>
                <a:lnTo>
                  <a:pt x="120" y="106"/>
                </a:lnTo>
                <a:lnTo>
                  <a:pt x="124" y="112"/>
                </a:lnTo>
                <a:lnTo>
                  <a:pt x="128" y="112"/>
                </a:lnTo>
                <a:lnTo>
                  <a:pt x="132" y="114"/>
                </a:lnTo>
                <a:lnTo>
                  <a:pt x="140" y="112"/>
                </a:lnTo>
                <a:lnTo>
                  <a:pt x="150" y="110"/>
                </a:lnTo>
                <a:lnTo>
                  <a:pt x="157" y="108"/>
                </a:lnTo>
                <a:lnTo>
                  <a:pt x="159" y="106"/>
                </a:lnTo>
                <a:lnTo>
                  <a:pt x="159" y="102"/>
                </a:lnTo>
                <a:lnTo>
                  <a:pt x="159" y="92"/>
                </a:lnTo>
                <a:lnTo>
                  <a:pt x="155" y="90"/>
                </a:lnTo>
                <a:lnTo>
                  <a:pt x="152" y="88"/>
                </a:lnTo>
                <a:lnTo>
                  <a:pt x="150" y="84"/>
                </a:lnTo>
                <a:lnTo>
                  <a:pt x="152" y="76"/>
                </a:lnTo>
                <a:lnTo>
                  <a:pt x="157" y="68"/>
                </a:lnTo>
                <a:lnTo>
                  <a:pt x="152" y="62"/>
                </a:lnTo>
                <a:lnTo>
                  <a:pt x="150" y="56"/>
                </a:lnTo>
                <a:lnTo>
                  <a:pt x="150" y="54"/>
                </a:lnTo>
                <a:lnTo>
                  <a:pt x="150" y="50"/>
                </a:lnTo>
                <a:lnTo>
                  <a:pt x="144" y="46"/>
                </a:lnTo>
                <a:lnTo>
                  <a:pt x="136" y="42"/>
                </a:lnTo>
                <a:lnTo>
                  <a:pt x="130" y="38"/>
                </a:lnTo>
                <a:lnTo>
                  <a:pt x="128" y="34"/>
                </a:lnTo>
                <a:lnTo>
                  <a:pt x="126" y="30"/>
                </a:lnTo>
                <a:lnTo>
                  <a:pt x="122" y="28"/>
                </a:lnTo>
                <a:lnTo>
                  <a:pt x="120" y="28"/>
                </a:lnTo>
                <a:lnTo>
                  <a:pt x="120" y="24"/>
                </a:lnTo>
                <a:lnTo>
                  <a:pt x="116" y="22"/>
                </a:lnTo>
                <a:lnTo>
                  <a:pt x="114" y="16"/>
                </a:lnTo>
                <a:lnTo>
                  <a:pt x="106" y="16"/>
                </a:lnTo>
                <a:lnTo>
                  <a:pt x="104" y="14"/>
                </a:lnTo>
                <a:lnTo>
                  <a:pt x="100" y="10"/>
                </a:lnTo>
                <a:lnTo>
                  <a:pt x="90" y="16"/>
                </a:lnTo>
                <a:lnTo>
                  <a:pt x="84" y="18"/>
                </a:lnTo>
                <a:lnTo>
                  <a:pt x="76" y="20"/>
                </a:lnTo>
                <a:lnTo>
                  <a:pt x="72" y="20"/>
                </a:lnTo>
                <a:lnTo>
                  <a:pt x="66" y="18"/>
                </a:lnTo>
                <a:lnTo>
                  <a:pt x="60" y="12"/>
                </a:lnTo>
                <a:lnTo>
                  <a:pt x="52" y="6"/>
                </a:lnTo>
                <a:lnTo>
                  <a:pt x="44" y="2"/>
                </a:lnTo>
                <a:lnTo>
                  <a:pt x="4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6" name="Freeform 495"/>
          <p:cNvSpPr>
            <a:spLocks/>
          </p:cNvSpPr>
          <p:nvPr/>
        </p:nvSpPr>
        <p:spPr bwMode="auto">
          <a:xfrm>
            <a:off x="4504035" y="2250735"/>
            <a:ext cx="158692" cy="84018"/>
          </a:xfrm>
          <a:custGeom>
            <a:avLst/>
            <a:gdLst>
              <a:gd name="T0" fmla="*/ 2147483647 w 102"/>
              <a:gd name="T1" fmla="*/ 2147483647 h 54"/>
              <a:gd name="T2" fmla="*/ 2147483647 w 102"/>
              <a:gd name="T3" fmla="*/ 2147483647 h 54"/>
              <a:gd name="T4" fmla="*/ 2147483647 w 102"/>
              <a:gd name="T5" fmla="*/ 2147483647 h 54"/>
              <a:gd name="T6" fmla="*/ 2147483647 w 102"/>
              <a:gd name="T7" fmla="*/ 2147483647 h 54"/>
              <a:gd name="T8" fmla="*/ 2147483647 w 102"/>
              <a:gd name="T9" fmla="*/ 2147483647 h 54"/>
              <a:gd name="T10" fmla="*/ 2147483647 w 102"/>
              <a:gd name="T11" fmla="*/ 2147483647 h 54"/>
              <a:gd name="T12" fmla="*/ 2147483647 w 102"/>
              <a:gd name="T13" fmla="*/ 2147483647 h 54"/>
              <a:gd name="T14" fmla="*/ 2147483647 w 102"/>
              <a:gd name="T15" fmla="*/ 2147483647 h 54"/>
              <a:gd name="T16" fmla="*/ 2147483647 w 102"/>
              <a:gd name="T17" fmla="*/ 2147483647 h 54"/>
              <a:gd name="T18" fmla="*/ 2147483647 w 102"/>
              <a:gd name="T19" fmla="*/ 2147483647 h 54"/>
              <a:gd name="T20" fmla="*/ 0 w 102"/>
              <a:gd name="T21" fmla="*/ 2147483647 h 54"/>
              <a:gd name="T22" fmla="*/ 2147483647 w 102"/>
              <a:gd name="T23" fmla="*/ 2147483647 h 54"/>
              <a:gd name="T24" fmla="*/ 2147483647 w 102"/>
              <a:gd name="T25" fmla="*/ 2147483647 h 54"/>
              <a:gd name="T26" fmla="*/ 2147483647 w 102"/>
              <a:gd name="T27" fmla="*/ 2147483647 h 54"/>
              <a:gd name="T28" fmla="*/ 2147483647 w 102"/>
              <a:gd name="T29" fmla="*/ 2147483647 h 54"/>
              <a:gd name="T30" fmla="*/ 2147483647 w 102"/>
              <a:gd name="T31" fmla="*/ 2147483647 h 54"/>
              <a:gd name="T32" fmla="*/ 2147483647 w 102"/>
              <a:gd name="T33" fmla="*/ 2147483647 h 54"/>
              <a:gd name="T34" fmla="*/ 2147483647 w 102"/>
              <a:gd name="T35" fmla="*/ 2147483647 h 54"/>
              <a:gd name="T36" fmla="*/ 2147483647 w 102"/>
              <a:gd name="T37" fmla="*/ 2147483647 h 54"/>
              <a:gd name="T38" fmla="*/ 2147483647 w 102"/>
              <a:gd name="T39" fmla="*/ 2147483647 h 54"/>
              <a:gd name="T40" fmla="*/ 2147483647 w 102"/>
              <a:gd name="T41" fmla="*/ 0 h 54"/>
              <a:gd name="T42" fmla="*/ 2147483647 w 102"/>
              <a:gd name="T43" fmla="*/ 0 h 54"/>
              <a:gd name="T44" fmla="*/ 2147483647 w 102"/>
              <a:gd name="T45" fmla="*/ 0 h 54"/>
              <a:gd name="T46" fmla="*/ 2147483647 w 102"/>
              <a:gd name="T47" fmla="*/ 2147483647 h 54"/>
              <a:gd name="T48" fmla="*/ 2147483647 w 102"/>
              <a:gd name="T49" fmla="*/ 2147483647 h 54"/>
              <a:gd name="T50" fmla="*/ 2147483647 w 102"/>
              <a:gd name="T51" fmla="*/ 0 h 54"/>
              <a:gd name="T52" fmla="*/ 2147483647 w 102"/>
              <a:gd name="T53" fmla="*/ 2147483647 h 54"/>
              <a:gd name="T54" fmla="*/ 2147483647 w 102"/>
              <a:gd name="T55" fmla="*/ 2147483647 h 54"/>
              <a:gd name="T56" fmla="*/ 2147483647 w 102"/>
              <a:gd name="T57" fmla="*/ 2147483647 h 54"/>
              <a:gd name="T58" fmla="*/ 2147483647 w 102"/>
              <a:gd name="T59" fmla="*/ 2147483647 h 54"/>
              <a:gd name="T60" fmla="*/ 2147483647 w 102"/>
              <a:gd name="T61" fmla="*/ 2147483647 h 54"/>
              <a:gd name="T62" fmla="*/ 2147483647 w 102"/>
              <a:gd name="T63" fmla="*/ 2147483647 h 54"/>
              <a:gd name="T64" fmla="*/ 2147483647 w 102"/>
              <a:gd name="T65" fmla="*/ 2147483647 h 54"/>
              <a:gd name="T66" fmla="*/ 2147483647 w 102"/>
              <a:gd name="T67" fmla="*/ 2147483647 h 54"/>
              <a:gd name="T68" fmla="*/ 2147483647 w 102"/>
              <a:gd name="T69" fmla="*/ 2147483647 h 54"/>
              <a:gd name="T70" fmla="*/ 2147483647 w 102"/>
              <a:gd name="T71" fmla="*/ 2147483647 h 54"/>
              <a:gd name="T72" fmla="*/ 2147483647 w 102"/>
              <a:gd name="T73" fmla="*/ 2147483647 h 54"/>
              <a:gd name="T74" fmla="*/ 2147483647 w 102"/>
              <a:gd name="T75" fmla="*/ 2147483647 h 54"/>
              <a:gd name="T76" fmla="*/ 2147483647 w 102"/>
              <a:gd name="T77" fmla="*/ 2147483647 h 54"/>
              <a:gd name="T78" fmla="*/ 2147483647 w 102"/>
              <a:gd name="T79" fmla="*/ 2147483647 h 54"/>
              <a:gd name="T80" fmla="*/ 2147483647 w 102"/>
              <a:gd name="T81" fmla="*/ 2147483647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54"/>
              <a:gd name="T125" fmla="*/ 102 w 102"/>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54">
                <a:moveTo>
                  <a:pt x="62" y="50"/>
                </a:moveTo>
                <a:lnTo>
                  <a:pt x="60" y="48"/>
                </a:lnTo>
                <a:lnTo>
                  <a:pt x="56" y="44"/>
                </a:lnTo>
                <a:lnTo>
                  <a:pt x="46" y="50"/>
                </a:lnTo>
                <a:lnTo>
                  <a:pt x="40" y="52"/>
                </a:lnTo>
                <a:lnTo>
                  <a:pt x="32" y="54"/>
                </a:lnTo>
                <a:lnTo>
                  <a:pt x="28" y="54"/>
                </a:lnTo>
                <a:lnTo>
                  <a:pt x="22" y="52"/>
                </a:lnTo>
                <a:lnTo>
                  <a:pt x="16" y="46"/>
                </a:lnTo>
                <a:lnTo>
                  <a:pt x="8" y="40"/>
                </a:lnTo>
                <a:lnTo>
                  <a:pt x="0" y="36"/>
                </a:lnTo>
                <a:lnTo>
                  <a:pt x="4" y="32"/>
                </a:lnTo>
                <a:lnTo>
                  <a:pt x="6" y="24"/>
                </a:lnTo>
                <a:lnTo>
                  <a:pt x="10" y="16"/>
                </a:lnTo>
                <a:lnTo>
                  <a:pt x="14" y="10"/>
                </a:lnTo>
                <a:lnTo>
                  <a:pt x="20" y="14"/>
                </a:lnTo>
                <a:lnTo>
                  <a:pt x="30" y="16"/>
                </a:lnTo>
                <a:lnTo>
                  <a:pt x="46" y="10"/>
                </a:lnTo>
                <a:lnTo>
                  <a:pt x="56" y="6"/>
                </a:lnTo>
                <a:lnTo>
                  <a:pt x="62" y="2"/>
                </a:lnTo>
                <a:lnTo>
                  <a:pt x="64" y="0"/>
                </a:lnTo>
                <a:lnTo>
                  <a:pt x="68" y="0"/>
                </a:lnTo>
                <a:lnTo>
                  <a:pt x="76" y="0"/>
                </a:lnTo>
                <a:lnTo>
                  <a:pt x="84" y="2"/>
                </a:lnTo>
                <a:lnTo>
                  <a:pt x="90" y="2"/>
                </a:lnTo>
                <a:lnTo>
                  <a:pt x="90" y="0"/>
                </a:lnTo>
                <a:lnTo>
                  <a:pt x="92" y="2"/>
                </a:lnTo>
                <a:lnTo>
                  <a:pt x="94" y="4"/>
                </a:lnTo>
                <a:lnTo>
                  <a:pt x="102" y="8"/>
                </a:lnTo>
                <a:lnTo>
                  <a:pt x="100" y="14"/>
                </a:lnTo>
                <a:lnTo>
                  <a:pt x="96" y="16"/>
                </a:lnTo>
                <a:lnTo>
                  <a:pt x="92" y="20"/>
                </a:lnTo>
                <a:lnTo>
                  <a:pt x="88" y="24"/>
                </a:lnTo>
                <a:lnTo>
                  <a:pt x="86" y="32"/>
                </a:lnTo>
                <a:lnTo>
                  <a:pt x="84" y="38"/>
                </a:lnTo>
                <a:lnTo>
                  <a:pt x="82" y="40"/>
                </a:lnTo>
                <a:lnTo>
                  <a:pt x="78" y="44"/>
                </a:lnTo>
                <a:lnTo>
                  <a:pt x="72" y="46"/>
                </a:lnTo>
                <a:lnTo>
                  <a:pt x="66" y="46"/>
                </a:lnTo>
                <a:lnTo>
                  <a:pt x="64" y="48"/>
                </a:lnTo>
                <a:lnTo>
                  <a:pt x="62" y="5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7" name="Freeform 496"/>
          <p:cNvSpPr>
            <a:spLocks/>
          </p:cNvSpPr>
          <p:nvPr/>
        </p:nvSpPr>
        <p:spPr bwMode="auto">
          <a:xfrm>
            <a:off x="4665838" y="2381430"/>
            <a:ext cx="147802" cy="87130"/>
          </a:xfrm>
          <a:custGeom>
            <a:avLst/>
            <a:gdLst>
              <a:gd name="T0" fmla="*/ 2147483647 w 95"/>
              <a:gd name="T1" fmla="*/ 2147483647 h 56"/>
              <a:gd name="T2" fmla="*/ 2147483647 w 95"/>
              <a:gd name="T3" fmla="*/ 2147483647 h 56"/>
              <a:gd name="T4" fmla="*/ 2147483647 w 95"/>
              <a:gd name="T5" fmla="*/ 2147483647 h 56"/>
              <a:gd name="T6" fmla="*/ 2147483647 w 95"/>
              <a:gd name="T7" fmla="*/ 2147483647 h 56"/>
              <a:gd name="T8" fmla="*/ 2147483647 w 95"/>
              <a:gd name="T9" fmla="*/ 2147483647 h 56"/>
              <a:gd name="T10" fmla="*/ 2147483647 w 95"/>
              <a:gd name="T11" fmla="*/ 2147483647 h 56"/>
              <a:gd name="T12" fmla="*/ 2147483647 w 95"/>
              <a:gd name="T13" fmla="*/ 2147483647 h 56"/>
              <a:gd name="T14" fmla="*/ 2147483647 w 95"/>
              <a:gd name="T15" fmla="*/ 2147483647 h 56"/>
              <a:gd name="T16" fmla="*/ 2147483647 w 95"/>
              <a:gd name="T17" fmla="*/ 2147483647 h 56"/>
              <a:gd name="T18" fmla="*/ 0 w 95"/>
              <a:gd name="T19" fmla="*/ 2147483647 h 56"/>
              <a:gd name="T20" fmla="*/ 0 w 95"/>
              <a:gd name="T21" fmla="*/ 2147483647 h 56"/>
              <a:gd name="T22" fmla="*/ 0 w 95"/>
              <a:gd name="T23" fmla="*/ 0 h 56"/>
              <a:gd name="T24" fmla="*/ 2147483647 w 95"/>
              <a:gd name="T25" fmla="*/ 0 h 56"/>
              <a:gd name="T26" fmla="*/ 2147483647 w 95"/>
              <a:gd name="T27" fmla="*/ 2147483647 h 56"/>
              <a:gd name="T28" fmla="*/ 2147483647 w 95"/>
              <a:gd name="T29" fmla="*/ 2147483647 h 56"/>
              <a:gd name="T30" fmla="*/ 2147483647 w 95"/>
              <a:gd name="T31" fmla="*/ 2147483647 h 56"/>
              <a:gd name="T32" fmla="*/ 2147483647 w 95"/>
              <a:gd name="T33" fmla="*/ 2147483647 h 56"/>
              <a:gd name="T34" fmla="*/ 2147483647 w 95"/>
              <a:gd name="T35" fmla="*/ 2147483647 h 56"/>
              <a:gd name="T36" fmla="*/ 2147483647 w 95"/>
              <a:gd name="T37" fmla="*/ 2147483647 h 56"/>
              <a:gd name="T38" fmla="*/ 2147483647 w 95"/>
              <a:gd name="T39" fmla="*/ 2147483647 h 56"/>
              <a:gd name="T40" fmla="*/ 2147483647 w 95"/>
              <a:gd name="T41" fmla="*/ 2147483647 h 56"/>
              <a:gd name="T42" fmla="*/ 2147483647 w 95"/>
              <a:gd name="T43" fmla="*/ 2147483647 h 56"/>
              <a:gd name="T44" fmla="*/ 2147483647 w 95"/>
              <a:gd name="T45" fmla="*/ 2147483647 h 56"/>
              <a:gd name="T46" fmla="*/ 2147483647 w 95"/>
              <a:gd name="T47" fmla="*/ 0 h 56"/>
              <a:gd name="T48" fmla="*/ 2147483647 w 95"/>
              <a:gd name="T49" fmla="*/ 0 h 56"/>
              <a:gd name="T50" fmla="*/ 2147483647 w 95"/>
              <a:gd name="T51" fmla="*/ 2147483647 h 56"/>
              <a:gd name="T52" fmla="*/ 2147483647 w 95"/>
              <a:gd name="T53" fmla="*/ 2147483647 h 56"/>
              <a:gd name="T54" fmla="*/ 2147483647 w 95"/>
              <a:gd name="T55" fmla="*/ 2147483647 h 56"/>
              <a:gd name="T56" fmla="*/ 2147483647 w 95"/>
              <a:gd name="T57" fmla="*/ 2147483647 h 56"/>
              <a:gd name="T58" fmla="*/ 2147483647 w 95"/>
              <a:gd name="T59" fmla="*/ 2147483647 h 56"/>
              <a:gd name="T60" fmla="*/ 2147483647 w 95"/>
              <a:gd name="T61" fmla="*/ 2147483647 h 56"/>
              <a:gd name="T62" fmla="*/ 2147483647 w 95"/>
              <a:gd name="T63" fmla="*/ 2147483647 h 56"/>
              <a:gd name="T64" fmla="*/ 2147483647 w 95"/>
              <a:gd name="T65" fmla="*/ 2147483647 h 56"/>
              <a:gd name="T66" fmla="*/ 2147483647 w 95"/>
              <a:gd name="T67" fmla="*/ 2147483647 h 56"/>
              <a:gd name="T68" fmla="*/ 2147483647 w 95"/>
              <a:gd name="T69" fmla="*/ 2147483647 h 56"/>
              <a:gd name="T70" fmla="*/ 2147483647 w 95"/>
              <a:gd name="T71" fmla="*/ 2147483647 h 56"/>
              <a:gd name="T72" fmla="*/ 2147483647 w 95"/>
              <a:gd name="T73" fmla="*/ 2147483647 h 56"/>
              <a:gd name="T74" fmla="*/ 2147483647 w 95"/>
              <a:gd name="T75" fmla="*/ 2147483647 h 56"/>
              <a:gd name="T76" fmla="*/ 2147483647 w 95"/>
              <a:gd name="T77" fmla="*/ 2147483647 h 56"/>
              <a:gd name="T78" fmla="*/ 2147483647 w 95"/>
              <a:gd name="T79" fmla="*/ 2147483647 h 56"/>
              <a:gd name="T80" fmla="*/ 2147483647 w 95"/>
              <a:gd name="T81" fmla="*/ 2147483647 h 56"/>
              <a:gd name="T82" fmla="*/ 2147483647 w 95"/>
              <a:gd name="T83" fmla="*/ 2147483647 h 56"/>
              <a:gd name="T84" fmla="*/ 2147483647 w 95"/>
              <a:gd name="T85" fmla="*/ 2147483647 h 56"/>
              <a:gd name="T86" fmla="*/ 2147483647 w 95"/>
              <a:gd name="T87" fmla="*/ 2147483647 h 56"/>
              <a:gd name="T88" fmla="*/ 2147483647 w 95"/>
              <a:gd name="T89" fmla="*/ 2147483647 h 56"/>
              <a:gd name="T90" fmla="*/ 2147483647 w 95"/>
              <a:gd name="T91" fmla="*/ 2147483647 h 56"/>
              <a:gd name="T92" fmla="*/ 2147483647 w 95"/>
              <a:gd name="T93" fmla="*/ 2147483647 h 56"/>
              <a:gd name="T94" fmla="*/ 2147483647 w 95"/>
              <a:gd name="T95" fmla="*/ 2147483647 h 56"/>
              <a:gd name="T96" fmla="*/ 2147483647 w 95"/>
              <a:gd name="T97" fmla="*/ 2147483647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56"/>
              <a:gd name="T149" fmla="*/ 95 w 95"/>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56">
                <a:moveTo>
                  <a:pt x="11" y="52"/>
                </a:moveTo>
                <a:lnTo>
                  <a:pt x="11" y="42"/>
                </a:lnTo>
                <a:lnTo>
                  <a:pt x="7" y="40"/>
                </a:lnTo>
                <a:lnTo>
                  <a:pt x="4" y="38"/>
                </a:lnTo>
                <a:lnTo>
                  <a:pt x="2" y="34"/>
                </a:lnTo>
                <a:lnTo>
                  <a:pt x="4" y="26"/>
                </a:lnTo>
                <a:lnTo>
                  <a:pt x="9" y="18"/>
                </a:lnTo>
                <a:lnTo>
                  <a:pt x="4" y="12"/>
                </a:lnTo>
                <a:lnTo>
                  <a:pt x="2" y="6"/>
                </a:lnTo>
                <a:lnTo>
                  <a:pt x="0" y="4"/>
                </a:lnTo>
                <a:lnTo>
                  <a:pt x="0" y="2"/>
                </a:lnTo>
                <a:lnTo>
                  <a:pt x="0" y="0"/>
                </a:lnTo>
                <a:lnTo>
                  <a:pt x="2" y="0"/>
                </a:lnTo>
                <a:lnTo>
                  <a:pt x="4" y="2"/>
                </a:lnTo>
                <a:lnTo>
                  <a:pt x="7" y="4"/>
                </a:lnTo>
                <a:lnTo>
                  <a:pt x="13" y="6"/>
                </a:lnTo>
                <a:lnTo>
                  <a:pt x="17" y="6"/>
                </a:lnTo>
                <a:lnTo>
                  <a:pt x="23" y="6"/>
                </a:lnTo>
                <a:lnTo>
                  <a:pt x="27" y="8"/>
                </a:lnTo>
                <a:lnTo>
                  <a:pt x="51" y="8"/>
                </a:lnTo>
                <a:lnTo>
                  <a:pt x="57" y="8"/>
                </a:lnTo>
                <a:lnTo>
                  <a:pt x="61" y="4"/>
                </a:lnTo>
                <a:lnTo>
                  <a:pt x="65" y="2"/>
                </a:lnTo>
                <a:lnTo>
                  <a:pt x="73" y="0"/>
                </a:lnTo>
                <a:lnTo>
                  <a:pt x="77" y="0"/>
                </a:lnTo>
                <a:lnTo>
                  <a:pt x="83" y="2"/>
                </a:lnTo>
                <a:lnTo>
                  <a:pt x="93" y="8"/>
                </a:lnTo>
                <a:lnTo>
                  <a:pt x="91" y="14"/>
                </a:lnTo>
                <a:lnTo>
                  <a:pt x="91" y="24"/>
                </a:lnTo>
                <a:lnTo>
                  <a:pt x="91" y="32"/>
                </a:lnTo>
                <a:lnTo>
                  <a:pt x="95" y="40"/>
                </a:lnTo>
                <a:lnTo>
                  <a:pt x="77" y="42"/>
                </a:lnTo>
                <a:lnTo>
                  <a:pt x="69" y="44"/>
                </a:lnTo>
                <a:lnTo>
                  <a:pt x="67" y="46"/>
                </a:lnTo>
                <a:lnTo>
                  <a:pt x="65" y="48"/>
                </a:lnTo>
                <a:lnTo>
                  <a:pt x="63" y="50"/>
                </a:lnTo>
                <a:lnTo>
                  <a:pt x="61" y="54"/>
                </a:lnTo>
                <a:lnTo>
                  <a:pt x="57" y="54"/>
                </a:lnTo>
                <a:lnTo>
                  <a:pt x="55" y="56"/>
                </a:lnTo>
                <a:lnTo>
                  <a:pt x="53" y="56"/>
                </a:lnTo>
                <a:lnTo>
                  <a:pt x="47" y="56"/>
                </a:lnTo>
                <a:lnTo>
                  <a:pt x="43" y="54"/>
                </a:lnTo>
                <a:lnTo>
                  <a:pt x="39" y="52"/>
                </a:lnTo>
                <a:lnTo>
                  <a:pt x="35" y="50"/>
                </a:lnTo>
                <a:lnTo>
                  <a:pt x="29" y="52"/>
                </a:lnTo>
                <a:lnTo>
                  <a:pt x="23" y="54"/>
                </a:lnTo>
                <a:lnTo>
                  <a:pt x="17" y="54"/>
                </a:lnTo>
                <a:lnTo>
                  <a:pt x="11" y="54"/>
                </a:lnTo>
                <a:lnTo>
                  <a:pt x="11" y="5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8" name="Freeform 497"/>
          <p:cNvSpPr>
            <a:spLocks/>
          </p:cNvSpPr>
          <p:nvPr/>
        </p:nvSpPr>
        <p:spPr bwMode="auto">
          <a:xfrm>
            <a:off x="4619164" y="2456114"/>
            <a:ext cx="157137" cy="164925"/>
          </a:xfrm>
          <a:custGeom>
            <a:avLst/>
            <a:gdLst>
              <a:gd name="T0" fmla="*/ 2147483647 w 101"/>
              <a:gd name="T1" fmla="*/ 2147483647 h 106"/>
              <a:gd name="T2" fmla="*/ 2147483647 w 101"/>
              <a:gd name="T3" fmla="*/ 2147483647 h 106"/>
              <a:gd name="T4" fmla="*/ 2147483647 w 101"/>
              <a:gd name="T5" fmla="*/ 2147483647 h 106"/>
              <a:gd name="T6" fmla="*/ 2147483647 w 101"/>
              <a:gd name="T7" fmla="*/ 2147483647 h 106"/>
              <a:gd name="T8" fmla="*/ 2147483647 w 101"/>
              <a:gd name="T9" fmla="*/ 2147483647 h 106"/>
              <a:gd name="T10" fmla="*/ 2147483647 w 101"/>
              <a:gd name="T11" fmla="*/ 2147483647 h 106"/>
              <a:gd name="T12" fmla="*/ 2147483647 w 101"/>
              <a:gd name="T13" fmla="*/ 2147483647 h 106"/>
              <a:gd name="T14" fmla="*/ 2147483647 w 101"/>
              <a:gd name="T15" fmla="*/ 2147483647 h 106"/>
              <a:gd name="T16" fmla="*/ 2147483647 w 101"/>
              <a:gd name="T17" fmla="*/ 2147483647 h 106"/>
              <a:gd name="T18" fmla="*/ 2147483647 w 101"/>
              <a:gd name="T19" fmla="*/ 0 h 106"/>
              <a:gd name="T20" fmla="*/ 2147483647 w 101"/>
              <a:gd name="T21" fmla="*/ 2147483647 h 106"/>
              <a:gd name="T22" fmla="*/ 2147483647 w 101"/>
              <a:gd name="T23" fmla="*/ 2147483647 h 106"/>
              <a:gd name="T24" fmla="*/ 2147483647 w 101"/>
              <a:gd name="T25" fmla="*/ 2147483647 h 106"/>
              <a:gd name="T26" fmla="*/ 2147483647 w 101"/>
              <a:gd name="T27" fmla="*/ 2147483647 h 106"/>
              <a:gd name="T28" fmla="*/ 2147483647 w 101"/>
              <a:gd name="T29" fmla="*/ 2147483647 h 106"/>
              <a:gd name="T30" fmla="*/ 2147483647 w 101"/>
              <a:gd name="T31" fmla="*/ 2147483647 h 106"/>
              <a:gd name="T32" fmla="*/ 2147483647 w 101"/>
              <a:gd name="T33" fmla="*/ 2147483647 h 106"/>
              <a:gd name="T34" fmla="*/ 2147483647 w 101"/>
              <a:gd name="T35" fmla="*/ 2147483647 h 106"/>
              <a:gd name="T36" fmla="*/ 2147483647 w 101"/>
              <a:gd name="T37" fmla="*/ 2147483647 h 106"/>
              <a:gd name="T38" fmla="*/ 2147483647 w 101"/>
              <a:gd name="T39" fmla="*/ 2147483647 h 106"/>
              <a:gd name="T40" fmla="*/ 2147483647 w 101"/>
              <a:gd name="T41" fmla="*/ 2147483647 h 106"/>
              <a:gd name="T42" fmla="*/ 2147483647 w 101"/>
              <a:gd name="T43" fmla="*/ 2147483647 h 106"/>
              <a:gd name="T44" fmla="*/ 2147483647 w 101"/>
              <a:gd name="T45" fmla="*/ 2147483647 h 106"/>
              <a:gd name="T46" fmla="*/ 2147483647 w 101"/>
              <a:gd name="T47" fmla="*/ 2147483647 h 106"/>
              <a:gd name="T48" fmla="*/ 2147483647 w 101"/>
              <a:gd name="T49" fmla="*/ 2147483647 h 106"/>
              <a:gd name="T50" fmla="*/ 2147483647 w 101"/>
              <a:gd name="T51" fmla="*/ 2147483647 h 106"/>
              <a:gd name="T52" fmla="*/ 2147483647 w 101"/>
              <a:gd name="T53" fmla="*/ 2147483647 h 106"/>
              <a:gd name="T54" fmla="*/ 2147483647 w 101"/>
              <a:gd name="T55" fmla="*/ 2147483647 h 106"/>
              <a:gd name="T56" fmla="*/ 2147483647 w 101"/>
              <a:gd name="T57" fmla="*/ 2147483647 h 106"/>
              <a:gd name="T58" fmla="*/ 2147483647 w 101"/>
              <a:gd name="T59" fmla="*/ 2147483647 h 106"/>
              <a:gd name="T60" fmla="*/ 2147483647 w 101"/>
              <a:gd name="T61" fmla="*/ 2147483647 h 106"/>
              <a:gd name="T62" fmla="*/ 2147483647 w 101"/>
              <a:gd name="T63" fmla="*/ 2147483647 h 106"/>
              <a:gd name="T64" fmla="*/ 2147483647 w 101"/>
              <a:gd name="T65" fmla="*/ 2147483647 h 106"/>
              <a:gd name="T66" fmla="*/ 2147483647 w 101"/>
              <a:gd name="T67" fmla="*/ 2147483647 h 106"/>
              <a:gd name="T68" fmla="*/ 2147483647 w 101"/>
              <a:gd name="T69" fmla="*/ 2147483647 h 106"/>
              <a:gd name="T70" fmla="*/ 2147483647 w 101"/>
              <a:gd name="T71" fmla="*/ 2147483647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06"/>
              <a:gd name="T110" fmla="*/ 101 w 101"/>
              <a:gd name="T111" fmla="*/ 106 h 1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06">
                <a:moveTo>
                  <a:pt x="14" y="16"/>
                </a:moveTo>
                <a:lnTo>
                  <a:pt x="22" y="14"/>
                </a:lnTo>
                <a:lnTo>
                  <a:pt x="32" y="12"/>
                </a:lnTo>
                <a:lnTo>
                  <a:pt x="39" y="10"/>
                </a:lnTo>
                <a:lnTo>
                  <a:pt x="41" y="8"/>
                </a:lnTo>
                <a:lnTo>
                  <a:pt x="41" y="4"/>
                </a:lnTo>
                <a:lnTo>
                  <a:pt x="41" y="6"/>
                </a:lnTo>
                <a:lnTo>
                  <a:pt x="47" y="6"/>
                </a:lnTo>
                <a:lnTo>
                  <a:pt x="53" y="6"/>
                </a:lnTo>
                <a:lnTo>
                  <a:pt x="59" y="4"/>
                </a:lnTo>
                <a:lnTo>
                  <a:pt x="65" y="2"/>
                </a:lnTo>
                <a:lnTo>
                  <a:pt x="69" y="4"/>
                </a:lnTo>
                <a:lnTo>
                  <a:pt x="73" y="6"/>
                </a:lnTo>
                <a:lnTo>
                  <a:pt x="77" y="8"/>
                </a:lnTo>
                <a:lnTo>
                  <a:pt x="83" y="8"/>
                </a:lnTo>
                <a:lnTo>
                  <a:pt x="85" y="8"/>
                </a:lnTo>
                <a:lnTo>
                  <a:pt x="87" y="6"/>
                </a:lnTo>
                <a:lnTo>
                  <a:pt x="91" y="6"/>
                </a:lnTo>
                <a:lnTo>
                  <a:pt x="93" y="2"/>
                </a:lnTo>
                <a:lnTo>
                  <a:pt x="95" y="0"/>
                </a:lnTo>
                <a:lnTo>
                  <a:pt x="97" y="4"/>
                </a:lnTo>
                <a:lnTo>
                  <a:pt x="97" y="6"/>
                </a:lnTo>
                <a:lnTo>
                  <a:pt x="101" y="8"/>
                </a:lnTo>
                <a:lnTo>
                  <a:pt x="101" y="18"/>
                </a:lnTo>
                <a:lnTo>
                  <a:pt x="63" y="18"/>
                </a:lnTo>
                <a:lnTo>
                  <a:pt x="65" y="22"/>
                </a:lnTo>
                <a:lnTo>
                  <a:pt x="67" y="26"/>
                </a:lnTo>
                <a:lnTo>
                  <a:pt x="63" y="26"/>
                </a:lnTo>
                <a:lnTo>
                  <a:pt x="61" y="28"/>
                </a:lnTo>
                <a:lnTo>
                  <a:pt x="61" y="32"/>
                </a:lnTo>
                <a:lnTo>
                  <a:pt x="55" y="30"/>
                </a:lnTo>
                <a:lnTo>
                  <a:pt x="51" y="28"/>
                </a:lnTo>
                <a:lnTo>
                  <a:pt x="45" y="22"/>
                </a:lnTo>
                <a:lnTo>
                  <a:pt x="43" y="24"/>
                </a:lnTo>
                <a:lnTo>
                  <a:pt x="43" y="26"/>
                </a:lnTo>
                <a:lnTo>
                  <a:pt x="45" y="30"/>
                </a:lnTo>
                <a:lnTo>
                  <a:pt x="45" y="36"/>
                </a:lnTo>
                <a:lnTo>
                  <a:pt x="49" y="42"/>
                </a:lnTo>
                <a:lnTo>
                  <a:pt x="53" y="48"/>
                </a:lnTo>
                <a:lnTo>
                  <a:pt x="59" y="52"/>
                </a:lnTo>
                <a:lnTo>
                  <a:pt x="71" y="60"/>
                </a:lnTo>
                <a:lnTo>
                  <a:pt x="77" y="66"/>
                </a:lnTo>
                <a:lnTo>
                  <a:pt x="81" y="70"/>
                </a:lnTo>
                <a:lnTo>
                  <a:pt x="73" y="70"/>
                </a:lnTo>
                <a:lnTo>
                  <a:pt x="69" y="74"/>
                </a:lnTo>
                <a:lnTo>
                  <a:pt x="65" y="74"/>
                </a:lnTo>
                <a:lnTo>
                  <a:pt x="61" y="72"/>
                </a:lnTo>
                <a:lnTo>
                  <a:pt x="57" y="70"/>
                </a:lnTo>
                <a:lnTo>
                  <a:pt x="59" y="76"/>
                </a:lnTo>
                <a:lnTo>
                  <a:pt x="63" y="80"/>
                </a:lnTo>
                <a:lnTo>
                  <a:pt x="57" y="82"/>
                </a:lnTo>
                <a:lnTo>
                  <a:pt x="51" y="80"/>
                </a:lnTo>
                <a:lnTo>
                  <a:pt x="53" y="88"/>
                </a:lnTo>
                <a:lnTo>
                  <a:pt x="55" y="92"/>
                </a:lnTo>
                <a:lnTo>
                  <a:pt x="57" y="98"/>
                </a:lnTo>
                <a:lnTo>
                  <a:pt x="59" y="106"/>
                </a:lnTo>
                <a:lnTo>
                  <a:pt x="53" y="100"/>
                </a:lnTo>
                <a:lnTo>
                  <a:pt x="47" y="98"/>
                </a:lnTo>
                <a:lnTo>
                  <a:pt x="43" y="96"/>
                </a:lnTo>
                <a:lnTo>
                  <a:pt x="41" y="92"/>
                </a:lnTo>
                <a:lnTo>
                  <a:pt x="37" y="92"/>
                </a:lnTo>
                <a:lnTo>
                  <a:pt x="32" y="90"/>
                </a:lnTo>
                <a:lnTo>
                  <a:pt x="28" y="88"/>
                </a:lnTo>
                <a:lnTo>
                  <a:pt x="26" y="84"/>
                </a:lnTo>
                <a:lnTo>
                  <a:pt x="22" y="74"/>
                </a:lnTo>
                <a:lnTo>
                  <a:pt x="20" y="64"/>
                </a:lnTo>
                <a:lnTo>
                  <a:pt x="18" y="56"/>
                </a:lnTo>
                <a:lnTo>
                  <a:pt x="12" y="50"/>
                </a:lnTo>
                <a:lnTo>
                  <a:pt x="0" y="40"/>
                </a:lnTo>
                <a:lnTo>
                  <a:pt x="4" y="34"/>
                </a:lnTo>
                <a:lnTo>
                  <a:pt x="8" y="28"/>
                </a:lnTo>
                <a:lnTo>
                  <a:pt x="12" y="24"/>
                </a:lnTo>
                <a:lnTo>
                  <a:pt x="14" y="1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89" name="Freeform 498"/>
          <p:cNvSpPr>
            <a:spLocks/>
          </p:cNvSpPr>
          <p:nvPr/>
        </p:nvSpPr>
        <p:spPr bwMode="auto">
          <a:xfrm>
            <a:off x="4314226" y="2589920"/>
            <a:ext cx="105795" cy="224049"/>
          </a:xfrm>
          <a:custGeom>
            <a:avLst/>
            <a:gdLst>
              <a:gd name="T0" fmla="*/ 2147483647 w 68"/>
              <a:gd name="T1" fmla="*/ 2147483647 h 144"/>
              <a:gd name="T2" fmla="*/ 2147483647 w 68"/>
              <a:gd name="T3" fmla="*/ 2147483647 h 144"/>
              <a:gd name="T4" fmla="*/ 2147483647 w 68"/>
              <a:gd name="T5" fmla="*/ 2147483647 h 144"/>
              <a:gd name="T6" fmla="*/ 2147483647 w 68"/>
              <a:gd name="T7" fmla="*/ 2147483647 h 144"/>
              <a:gd name="T8" fmla="*/ 2147483647 w 68"/>
              <a:gd name="T9" fmla="*/ 2147483647 h 144"/>
              <a:gd name="T10" fmla="*/ 2147483647 w 68"/>
              <a:gd name="T11" fmla="*/ 2147483647 h 144"/>
              <a:gd name="T12" fmla="*/ 2147483647 w 68"/>
              <a:gd name="T13" fmla="*/ 2147483647 h 144"/>
              <a:gd name="T14" fmla="*/ 2147483647 w 68"/>
              <a:gd name="T15" fmla="*/ 2147483647 h 144"/>
              <a:gd name="T16" fmla="*/ 2147483647 w 68"/>
              <a:gd name="T17" fmla="*/ 2147483647 h 144"/>
              <a:gd name="T18" fmla="*/ 0 w 68"/>
              <a:gd name="T19" fmla="*/ 2147483647 h 144"/>
              <a:gd name="T20" fmla="*/ 0 w 68"/>
              <a:gd name="T21" fmla="*/ 2147483647 h 144"/>
              <a:gd name="T22" fmla="*/ 0 w 68"/>
              <a:gd name="T23" fmla="*/ 2147483647 h 144"/>
              <a:gd name="T24" fmla="*/ 2147483647 w 68"/>
              <a:gd name="T25" fmla="*/ 2147483647 h 144"/>
              <a:gd name="T26" fmla="*/ 2147483647 w 68"/>
              <a:gd name="T27" fmla="*/ 2147483647 h 144"/>
              <a:gd name="T28" fmla="*/ 2147483647 w 68"/>
              <a:gd name="T29" fmla="*/ 2147483647 h 144"/>
              <a:gd name="T30" fmla="*/ 2147483647 w 68"/>
              <a:gd name="T31" fmla="*/ 2147483647 h 144"/>
              <a:gd name="T32" fmla="*/ 2147483647 w 68"/>
              <a:gd name="T33" fmla="*/ 2147483647 h 144"/>
              <a:gd name="T34" fmla="*/ 2147483647 w 68"/>
              <a:gd name="T35" fmla="*/ 2147483647 h 144"/>
              <a:gd name="T36" fmla="*/ 2147483647 w 68"/>
              <a:gd name="T37" fmla="*/ 2147483647 h 144"/>
              <a:gd name="T38" fmla="*/ 2147483647 w 68"/>
              <a:gd name="T39" fmla="*/ 2147483647 h 144"/>
              <a:gd name="T40" fmla="*/ 2147483647 w 68"/>
              <a:gd name="T41" fmla="*/ 2147483647 h 144"/>
              <a:gd name="T42" fmla="*/ 2147483647 w 68"/>
              <a:gd name="T43" fmla="*/ 2147483647 h 144"/>
              <a:gd name="T44" fmla="*/ 2147483647 w 68"/>
              <a:gd name="T45" fmla="*/ 0 h 144"/>
              <a:gd name="T46" fmla="*/ 2147483647 w 68"/>
              <a:gd name="T47" fmla="*/ 0 h 144"/>
              <a:gd name="T48" fmla="*/ 2147483647 w 68"/>
              <a:gd name="T49" fmla="*/ 0 h 144"/>
              <a:gd name="T50" fmla="*/ 2147483647 w 68"/>
              <a:gd name="T51" fmla="*/ 2147483647 h 144"/>
              <a:gd name="T52" fmla="*/ 2147483647 w 68"/>
              <a:gd name="T53" fmla="*/ 2147483647 h 144"/>
              <a:gd name="T54" fmla="*/ 2147483647 w 68"/>
              <a:gd name="T55" fmla="*/ 2147483647 h 144"/>
              <a:gd name="T56" fmla="*/ 2147483647 w 68"/>
              <a:gd name="T57" fmla="*/ 2147483647 h 144"/>
              <a:gd name="T58" fmla="*/ 2147483647 w 68"/>
              <a:gd name="T59" fmla="*/ 2147483647 h 144"/>
              <a:gd name="T60" fmla="*/ 2147483647 w 68"/>
              <a:gd name="T61" fmla="*/ 2147483647 h 144"/>
              <a:gd name="T62" fmla="*/ 2147483647 w 68"/>
              <a:gd name="T63" fmla="*/ 2147483647 h 144"/>
              <a:gd name="T64" fmla="*/ 2147483647 w 68"/>
              <a:gd name="T65" fmla="*/ 2147483647 h 144"/>
              <a:gd name="T66" fmla="*/ 2147483647 w 68"/>
              <a:gd name="T67" fmla="*/ 2147483647 h 144"/>
              <a:gd name="T68" fmla="*/ 2147483647 w 68"/>
              <a:gd name="T69" fmla="*/ 2147483647 h 144"/>
              <a:gd name="T70" fmla="*/ 2147483647 w 68"/>
              <a:gd name="T71" fmla="*/ 2147483647 h 144"/>
              <a:gd name="T72" fmla="*/ 2147483647 w 68"/>
              <a:gd name="T73" fmla="*/ 2147483647 h 144"/>
              <a:gd name="T74" fmla="*/ 2147483647 w 68"/>
              <a:gd name="T75" fmla="*/ 2147483647 h 144"/>
              <a:gd name="T76" fmla="*/ 2147483647 w 68"/>
              <a:gd name="T77" fmla="*/ 2147483647 h 144"/>
              <a:gd name="T78" fmla="*/ 2147483647 w 68"/>
              <a:gd name="T79" fmla="*/ 2147483647 h 144"/>
              <a:gd name="T80" fmla="*/ 2147483647 w 68"/>
              <a:gd name="T81" fmla="*/ 2147483647 h 144"/>
              <a:gd name="T82" fmla="*/ 2147483647 w 68"/>
              <a:gd name="T83" fmla="*/ 2147483647 h 144"/>
              <a:gd name="T84" fmla="*/ 2147483647 w 68"/>
              <a:gd name="T85" fmla="*/ 2147483647 h 144"/>
              <a:gd name="T86" fmla="*/ 2147483647 w 68"/>
              <a:gd name="T87" fmla="*/ 2147483647 h 144"/>
              <a:gd name="T88" fmla="*/ 2147483647 w 68"/>
              <a:gd name="T89" fmla="*/ 2147483647 h 144"/>
              <a:gd name="T90" fmla="*/ 2147483647 w 68"/>
              <a:gd name="T91" fmla="*/ 2147483647 h 144"/>
              <a:gd name="T92" fmla="*/ 2147483647 w 68"/>
              <a:gd name="T93" fmla="*/ 2147483647 h 144"/>
              <a:gd name="T94" fmla="*/ 2147483647 w 68"/>
              <a:gd name="T95" fmla="*/ 2147483647 h 144"/>
              <a:gd name="T96" fmla="*/ 2147483647 w 68"/>
              <a:gd name="T97" fmla="*/ 2147483647 h 144"/>
              <a:gd name="T98" fmla="*/ 2147483647 w 68"/>
              <a:gd name="T99" fmla="*/ 2147483647 h 144"/>
              <a:gd name="T100" fmla="*/ 2147483647 w 68"/>
              <a:gd name="T101" fmla="*/ 2147483647 h 144"/>
              <a:gd name="T102" fmla="*/ 2147483647 w 68"/>
              <a:gd name="T103" fmla="*/ 2147483647 h 144"/>
              <a:gd name="T104" fmla="*/ 2147483647 w 68"/>
              <a:gd name="T105" fmla="*/ 2147483647 h 144"/>
              <a:gd name="T106" fmla="*/ 2147483647 w 68"/>
              <a:gd name="T107" fmla="*/ 2147483647 h 144"/>
              <a:gd name="T108" fmla="*/ 2147483647 w 68"/>
              <a:gd name="T109" fmla="*/ 2147483647 h 144"/>
              <a:gd name="T110" fmla="*/ 2147483647 w 68"/>
              <a:gd name="T111" fmla="*/ 2147483647 h 144"/>
              <a:gd name="T112" fmla="*/ 2147483647 w 68"/>
              <a:gd name="T113" fmla="*/ 2147483647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144"/>
              <a:gd name="T173" fmla="*/ 68 w 6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144">
                <a:moveTo>
                  <a:pt x="34" y="138"/>
                </a:moveTo>
                <a:lnTo>
                  <a:pt x="34" y="140"/>
                </a:lnTo>
                <a:lnTo>
                  <a:pt x="28" y="112"/>
                </a:lnTo>
                <a:lnTo>
                  <a:pt x="24" y="106"/>
                </a:lnTo>
                <a:lnTo>
                  <a:pt x="20" y="100"/>
                </a:lnTo>
                <a:lnTo>
                  <a:pt x="16" y="94"/>
                </a:lnTo>
                <a:lnTo>
                  <a:pt x="12" y="88"/>
                </a:lnTo>
                <a:lnTo>
                  <a:pt x="10" y="84"/>
                </a:lnTo>
                <a:lnTo>
                  <a:pt x="6" y="80"/>
                </a:lnTo>
                <a:lnTo>
                  <a:pt x="0" y="74"/>
                </a:lnTo>
                <a:lnTo>
                  <a:pt x="0" y="68"/>
                </a:lnTo>
                <a:lnTo>
                  <a:pt x="0" y="64"/>
                </a:lnTo>
                <a:lnTo>
                  <a:pt x="4" y="60"/>
                </a:lnTo>
                <a:lnTo>
                  <a:pt x="8" y="58"/>
                </a:lnTo>
                <a:lnTo>
                  <a:pt x="10" y="54"/>
                </a:lnTo>
                <a:lnTo>
                  <a:pt x="12" y="46"/>
                </a:lnTo>
                <a:lnTo>
                  <a:pt x="12" y="40"/>
                </a:lnTo>
                <a:lnTo>
                  <a:pt x="12" y="26"/>
                </a:lnTo>
                <a:lnTo>
                  <a:pt x="12" y="16"/>
                </a:lnTo>
                <a:lnTo>
                  <a:pt x="14" y="6"/>
                </a:lnTo>
                <a:lnTo>
                  <a:pt x="14" y="4"/>
                </a:lnTo>
                <a:lnTo>
                  <a:pt x="16" y="2"/>
                </a:lnTo>
                <a:lnTo>
                  <a:pt x="22" y="0"/>
                </a:lnTo>
                <a:lnTo>
                  <a:pt x="32" y="0"/>
                </a:lnTo>
                <a:lnTo>
                  <a:pt x="38" y="0"/>
                </a:lnTo>
                <a:lnTo>
                  <a:pt x="42" y="2"/>
                </a:lnTo>
                <a:lnTo>
                  <a:pt x="46" y="4"/>
                </a:lnTo>
                <a:lnTo>
                  <a:pt x="52" y="6"/>
                </a:lnTo>
                <a:lnTo>
                  <a:pt x="50" y="10"/>
                </a:lnTo>
                <a:lnTo>
                  <a:pt x="48" y="14"/>
                </a:lnTo>
                <a:lnTo>
                  <a:pt x="48" y="18"/>
                </a:lnTo>
                <a:lnTo>
                  <a:pt x="46" y="22"/>
                </a:lnTo>
                <a:lnTo>
                  <a:pt x="48" y="26"/>
                </a:lnTo>
                <a:lnTo>
                  <a:pt x="50" y="30"/>
                </a:lnTo>
                <a:lnTo>
                  <a:pt x="54" y="32"/>
                </a:lnTo>
                <a:lnTo>
                  <a:pt x="56" y="36"/>
                </a:lnTo>
                <a:lnTo>
                  <a:pt x="54" y="46"/>
                </a:lnTo>
                <a:lnTo>
                  <a:pt x="50" y="50"/>
                </a:lnTo>
                <a:lnTo>
                  <a:pt x="46" y="56"/>
                </a:lnTo>
                <a:lnTo>
                  <a:pt x="44" y="62"/>
                </a:lnTo>
                <a:lnTo>
                  <a:pt x="46" y="66"/>
                </a:lnTo>
                <a:lnTo>
                  <a:pt x="50" y="70"/>
                </a:lnTo>
                <a:lnTo>
                  <a:pt x="58" y="72"/>
                </a:lnTo>
                <a:lnTo>
                  <a:pt x="68" y="78"/>
                </a:lnTo>
                <a:lnTo>
                  <a:pt x="64" y="82"/>
                </a:lnTo>
                <a:lnTo>
                  <a:pt x="64" y="88"/>
                </a:lnTo>
                <a:lnTo>
                  <a:pt x="64" y="92"/>
                </a:lnTo>
                <a:lnTo>
                  <a:pt x="64" y="98"/>
                </a:lnTo>
                <a:lnTo>
                  <a:pt x="54" y="104"/>
                </a:lnTo>
                <a:lnTo>
                  <a:pt x="48" y="110"/>
                </a:lnTo>
                <a:lnTo>
                  <a:pt x="44" y="116"/>
                </a:lnTo>
                <a:lnTo>
                  <a:pt x="44" y="120"/>
                </a:lnTo>
                <a:lnTo>
                  <a:pt x="46" y="122"/>
                </a:lnTo>
                <a:lnTo>
                  <a:pt x="40" y="134"/>
                </a:lnTo>
                <a:lnTo>
                  <a:pt x="36" y="138"/>
                </a:lnTo>
                <a:lnTo>
                  <a:pt x="36" y="144"/>
                </a:lnTo>
                <a:lnTo>
                  <a:pt x="34" y="13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0" name="Freeform 499"/>
          <p:cNvSpPr>
            <a:spLocks/>
          </p:cNvSpPr>
          <p:nvPr/>
        </p:nvSpPr>
        <p:spPr bwMode="auto">
          <a:xfrm>
            <a:off x="5241486" y="3330527"/>
            <a:ext cx="51342" cy="65348"/>
          </a:xfrm>
          <a:custGeom>
            <a:avLst/>
            <a:gdLst>
              <a:gd name="T0" fmla="*/ 2147483647 w 34"/>
              <a:gd name="T1" fmla="*/ 0 h 42"/>
              <a:gd name="T2" fmla="*/ 2147483647 w 34"/>
              <a:gd name="T3" fmla="*/ 2147483647 h 42"/>
              <a:gd name="T4" fmla="*/ 2147483647 w 34"/>
              <a:gd name="T5" fmla="*/ 2147483647 h 42"/>
              <a:gd name="T6" fmla="*/ 2147483647 w 34"/>
              <a:gd name="T7" fmla="*/ 2147483647 h 42"/>
              <a:gd name="T8" fmla="*/ 2147483647 w 34"/>
              <a:gd name="T9" fmla="*/ 2147483647 h 42"/>
              <a:gd name="T10" fmla="*/ 2147483647 w 34"/>
              <a:gd name="T11" fmla="*/ 2147483647 h 42"/>
              <a:gd name="T12" fmla="*/ 2147483647 w 34"/>
              <a:gd name="T13" fmla="*/ 2147483647 h 42"/>
              <a:gd name="T14" fmla="*/ 2147483647 w 34"/>
              <a:gd name="T15" fmla="*/ 2147483647 h 42"/>
              <a:gd name="T16" fmla="*/ 2147483647 w 34"/>
              <a:gd name="T17" fmla="*/ 2147483647 h 42"/>
              <a:gd name="T18" fmla="*/ 2147483647 w 34"/>
              <a:gd name="T19" fmla="*/ 2147483647 h 42"/>
              <a:gd name="T20" fmla="*/ 0 w 34"/>
              <a:gd name="T21" fmla="*/ 2147483647 h 42"/>
              <a:gd name="T22" fmla="*/ 2147483647 w 34"/>
              <a:gd name="T23" fmla="*/ 2147483647 h 42"/>
              <a:gd name="T24" fmla="*/ 2147483647 w 34"/>
              <a:gd name="T25" fmla="*/ 2147483647 h 42"/>
              <a:gd name="T26" fmla="*/ 2147483647 w 34"/>
              <a:gd name="T27" fmla="*/ 2147483647 h 42"/>
              <a:gd name="T28" fmla="*/ 2147483647 w 34"/>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16" y="0"/>
                </a:moveTo>
                <a:lnTo>
                  <a:pt x="24" y="8"/>
                </a:lnTo>
                <a:lnTo>
                  <a:pt x="32" y="14"/>
                </a:lnTo>
                <a:lnTo>
                  <a:pt x="34" y="20"/>
                </a:lnTo>
                <a:lnTo>
                  <a:pt x="32" y="26"/>
                </a:lnTo>
                <a:lnTo>
                  <a:pt x="26" y="30"/>
                </a:lnTo>
                <a:lnTo>
                  <a:pt x="22" y="36"/>
                </a:lnTo>
                <a:lnTo>
                  <a:pt x="16" y="40"/>
                </a:lnTo>
                <a:lnTo>
                  <a:pt x="6" y="42"/>
                </a:lnTo>
                <a:lnTo>
                  <a:pt x="2" y="40"/>
                </a:lnTo>
                <a:lnTo>
                  <a:pt x="0" y="34"/>
                </a:lnTo>
                <a:lnTo>
                  <a:pt x="2" y="24"/>
                </a:lnTo>
                <a:lnTo>
                  <a:pt x="8" y="16"/>
                </a:lnTo>
                <a:lnTo>
                  <a:pt x="22" y="6"/>
                </a:lnTo>
                <a:lnTo>
                  <a:pt x="1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1" name="Freeform 501"/>
          <p:cNvSpPr>
            <a:spLocks/>
          </p:cNvSpPr>
          <p:nvPr/>
        </p:nvSpPr>
        <p:spPr bwMode="auto">
          <a:xfrm>
            <a:off x="4149310" y="3358534"/>
            <a:ext cx="74679" cy="183596"/>
          </a:xfrm>
          <a:custGeom>
            <a:avLst/>
            <a:gdLst>
              <a:gd name="T0" fmla="*/ 2147483647 w 48"/>
              <a:gd name="T1" fmla="*/ 2147483647 h 118"/>
              <a:gd name="T2" fmla="*/ 2147483647 w 48"/>
              <a:gd name="T3" fmla="*/ 2147483647 h 118"/>
              <a:gd name="T4" fmla="*/ 2147483647 w 48"/>
              <a:gd name="T5" fmla="*/ 2147483647 h 118"/>
              <a:gd name="T6" fmla="*/ 2147483647 w 48"/>
              <a:gd name="T7" fmla="*/ 2147483647 h 118"/>
              <a:gd name="T8" fmla="*/ 2147483647 w 48"/>
              <a:gd name="T9" fmla="*/ 2147483647 h 118"/>
              <a:gd name="T10" fmla="*/ 2147483647 w 48"/>
              <a:gd name="T11" fmla="*/ 2147483647 h 118"/>
              <a:gd name="T12" fmla="*/ 2147483647 w 48"/>
              <a:gd name="T13" fmla="*/ 2147483647 h 118"/>
              <a:gd name="T14" fmla="*/ 2147483647 w 48"/>
              <a:gd name="T15" fmla="*/ 2147483647 h 118"/>
              <a:gd name="T16" fmla="*/ 2147483647 w 48"/>
              <a:gd name="T17" fmla="*/ 2147483647 h 118"/>
              <a:gd name="T18" fmla="*/ 2147483647 w 48"/>
              <a:gd name="T19" fmla="*/ 0 h 118"/>
              <a:gd name="T20" fmla="*/ 2147483647 w 48"/>
              <a:gd name="T21" fmla="*/ 2147483647 h 118"/>
              <a:gd name="T22" fmla="*/ 2147483647 w 48"/>
              <a:gd name="T23" fmla="*/ 0 h 118"/>
              <a:gd name="T24" fmla="*/ 2147483647 w 48"/>
              <a:gd name="T25" fmla="*/ 2147483647 h 118"/>
              <a:gd name="T26" fmla="*/ 2147483647 w 48"/>
              <a:gd name="T27" fmla="*/ 2147483647 h 118"/>
              <a:gd name="T28" fmla="*/ 2147483647 w 48"/>
              <a:gd name="T29" fmla="*/ 2147483647 h 118"/>
              <a:gd name="T30" fmla="*/ 2147483647 w 48"/>
              <a:gd name="T31" fmla="*/ 2147483647 h 118"/>
              <a:gd name="T32" fmla="*/ 2147483647 w 48"/>
              <a:gd name="T33" fmla="*/ 2147483647 h 118"/>
              <a:gd name="T34" fmla="*/ 2147483647 w 48"/>
              <a:gd name="T35" fmla="*/ 2147483647 h 118"/>
              <a:gd name="T36" fmla="*/ 2147483647 w 48"/>
              <a:gd name="T37" fmla="*/ 2147483647 h 118"/>
              <a:gd name="T38" fmla="*/ 0 w 48"/>
              <a:gd name="T39" fmla="*/ 2147483647 h 118"/>
              <a:gd name="T40" fmla="*/ 0 w 48"/>
              <a:gd name="T41" fmla="*/ 2147483647 h 118"/>
              <a:gd name="T42" fmla="*/ 0 w 48"/>
              <a:gd name="T43" fmla="*/ 2147483647 h 118"/>
              <a:gd name="T44" fmla="*/ 2147483647 w 48"/>
              <a:gd name="T45" fmla="*/ 2147483647 h 118"/>
              <a:gd name="T46" fmla="*/ 2147483647 w 48"/>
              <a:gd name="T47" fmla="*/ 2147483647 h 118"/>
              <a:gd name="T48" fmla="*/ 2147483647 w 48"/>
              <a:gd name="T49" fmla="*/ 2147483647 h 118"/>
              <a:gd name="T50" fmla="*/ 2147483647 w 48"/>
              <a:gd name="T51" fmla="*/ 2147483647 h 118"/>
              <a:gd name="T52" fmla="*/ 2147483647 w 48"/>
              <a:gd name="T53" fmla="*/ 2147483647 h 118"/>
              <a:gd name="T54" fmla="*/ 2147483647 w 48"/>
              <a:gd name="T55" fmla="*/ 2147483647 h 118"/>
              <a:gd name="T56" fmla="*/ 2147483647 w 48"/>
              <a:gd name="T57" fmla="*/ 2147483647 h 118"/>
              <a:gd name="T58" fmla="*/ 2147483647 w 48"/>
              <a:gd name="T59" fmla="*/ 2147483647 h 1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18"/>
              <a:gd name="T92" fmla="*/ 48 w 48"/>
              <a:gd name="T93" fmla="*/ 118 h 1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18">
                <a:moveTo>
                  <a:pt x="16" y="118"/>
                </a:moveTo>
                <a:lnTo>
                  <a:pt x="32" y="112"/>
                </a:lnTo>
                <a:lnTo>
                  <a:pt x="32" y="64"/>
                </a:lnTo>
                <a:lnTo>
                  <a:pt x="42" y="50"/>
                </a:lnTo>
                <a:lnTo>
                  <a:pt x="46" y="40"/>
                </a:lnTo>
                <a:lnTo>
                  <a:pt x="48" y="32"/>
                </a:lnTo>
                <a:lnTo>
                  <a:pt x="46" y="20"/>
                </a:lnTo>
                <a:lnTo>
                  <a:pt x="42" y="12"/>
                </a:lnTo>
                <a:lnTo>
                  <a:pt x="36" y="6"/>
                </a:lnTo>
                <a:lnTo>
                  <a:pt x="32" y="0"/>
                </a:lnTo>
                <a:lnTo>
                  <a:pt x="22" y="2"/>
                </a:lnTo>
                <a:lnTo>
                  <a:pt x="22" y="0"/>
                </a:lnTo>
                <a:lnTo>
                  <a:pt x="22" y="6"/>
                </a:lnTo>
                <a:lnTo>
                  <a:pt x="22" y="10"/>
                </a:lnTo>
                <a:lnTo>
                  <a:pt x="20" y="12"/>
                </a:lnTo>
                <a:lnTo>
                  <a:pt x="12" y="16"/>
                </a:lnTo>
                <a:lnTo>
                  <a:pt x="6" y="18"/>
                </a:lnTo>
                <a:lnTo>
                  <a:pt x="4" y="20"/>
                </a:lnTo>
                <a:lnTo>
                  <a:pt x="4" y="24"/>
                </a:lnTo>
                <a:lnTo>
                  <a:pt x="0" y="28"/>
                </a:lnTo>
                <a:lnTo>
                  <a:pt x="0" y="34"/>
                </a:lnTo>
                <a:lnTo>
                  <a:pt x="0" y="38"/>
                </a:lnTo>
                <a:lnTo>
                  <a:pt x="2" y="42"/>
                </a:lnTo>
                <a:lnTo>
                  <a:pt x="10" y="48"/>
                </a:lnTo>
                <a:lnTo>
                  <a:pt x="10" y="52"/>
                </a:lnTo>
                <a:lnTo>
                  <a:pt x="10" y="68"/>
                </a:lnTo>
                <a:lnTo>
                  <a:pt x="12" y="80"/>
                </a:lnTo>
                <a:lnTo>
                  <a:pt x="12" y="92"/>
                </a:lnTo>
                <a:lnTo>
                  <a:pt x="14" y="114"/>
                </a:lnTo>
                <a:lnTo>
                  <a:pt x="16" y="1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2" name="Freeform 502"/>
          <p:cNvSpPr>
            <a:spLocks/>
          </p:cNvSpPr>
          <p:nvPr/>
        </p:nvSpPr>
        <p:spPr bwMode="auto">
          <a:xfrm>
            <a:off x="5327056" y="2807746"/>
            <a:ext cx="70011" cy="46677"/>
          </a:xfrm>
          <a:custGeom>
            <a:avLst/>
            <a:gdLst>
              <a:gd name="T0" fmla="*/ 2147483647 w 44"/>
              <a:gd name="T1" fmla="*/ 2147483647 h 30"/>
              <a:gd name="T2" fmla="*/ 2147483647 w 44"/>
              <a:gd name="T3" fmla="*/ 2147483647 h 30"/>
              <a:gd name="T4" fmla="*/ 2147483647 w 44"/>
              <a:gd name="T5" fmla="*/ 2147483647 h 30"/>
              <a:gd name="T6" fmla="*/ 2147483647 w 44"/>
              <a:gd name="T7" fmla="*/ 2147483647 h 30"/>
              <a:gd name="T8" fmla="*/ 0 w 44"/>
              <a:gd name="T9" fmla="*/ 2147483647 h 30"/>
              <a:gd name="T10" fmla="*/ 2147483647 w 44"/>
              <a:gd name="T11" fmla="*/ 2147483647 h 30"/>
              <a:gd name="T12" fmla="*/ 2147483647 w 44"/>
              <a:gd name="T13" fmla="*/ 2147483647 h 30"/>
              <a:gd name="T14" fmla="*/ 2147483647 w 44"/>
              <a:gd name="T15" fmla="*/ 0 h 30"/>
              <a:gd name="T16" fmla="*/ 2147483647 w 44"/>
              <a:gd name="T17" fmla="*/ 0 h 30"/>
              <a:gd name="T18" fmla="*/ 2147483647 w 44"/>
              <a:gd name="T19" fmla="*/ 2147483647 h 30"/>
              <a:gd name="T20" fmla="*/ 2147483647 w 44"/>
              <a:gd name="T21" fmla="*/ 2147483647 h 30"/>
              <a:gd name="T22" fmla="*/ 2147483647 w 44"/>
              <a:gd name="T23" fmla="*/ 2147483647 h 30"/>
              <a:gd name="T24" fmla="*/ 2147483647 w 44"/>
              <a:gd name="T25" fmla="*/ 2147483647 h 30"/>
              <a:gd name="T26" fmla="*/ 2147483647 w 44"/>
              <a:gd name="T27" fmla="*/ 2147483647 h 30"/>
              <a:gd name="T28" fmla="*/ 2147483647 w 44"/>
              <a:gd name="T29" fmla="*/ 2147483647 h 30"/>
              <a:gd name="T30" fmla="*/ 2147483647 w 44"/>
              <a:gd name="T31" fmla="*/ 2147483647 h 30"/>
              <a:gd name="T32" fmla="*/ 2147483647 w 44"/>
              <a:gd name="T33" fmla="*/ 2147483647 h 30"/>
              <a:gd name="T34" fmla="*/ 2147483647 w 44"/>
              <a:gd name="T35" fmla="*/ 2147483647 h 30"/>
              <a:gd name="T36" fmla="*/ 2147483647 w 44"/>
              <a:gd name="T37" fmla="*/ 2147483647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30"/>
              <a:gd name="T59" fmla="*/ 44 w 4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30">
                <a:moveTo>
                  <a:pt x="44" y="30"/>
                </a:moveTo>
                <a:lnTo>
                  <a:pt x="24" y="30"/>
                </a:lnTo>
                <a:lnTo>
                  <a:pt x="20" y="26"/>
                </a:lnTo>
                <a:lnTo>
                  <a:pt x="16" y="24"/>
                </a:lnTo>
                <a:lnTo>
                  <a:pt x="0" y="20"/>
                </a:lnTo>
                <a:lnTo>
                  <a:pt x="4" y="10"/>
                </a:lnTo>
                <a:lnTo>
                  <a:pt x="8" y="4"/>
                </a:lnTo>
                <a:lnTo>
                  <a:pt x="12" y="0"/>
                </a:lnTo>
                <a:lnTo>
                  <a:pt x="18" y="0"/>
                </a:lnTo>
                <a:lnTo>
                  <a:pt x="22" y="2"/>
                </a:lnTo>
                <a:lnTo>
                  <a:pt x="26" y="2"/>
                </a:lnTo>
                <a:lnTo>
                  <a:pt x="32" y="2"/>
                </a:lnTo>
                <a:lnTo>
                  <a:pt x="24" y="4"/>
                </a:lnTo>
                <a:lnTo>
                  <a:pt x="26" y="12"/>
                </a:lnTo>
                <a:lnTo>
                  <a:pt x="30" y="16"/>
                </a:lnTo>
                <a:lnTo>
                  <a:pt x="40" y="22"/>
                </a:lnTo>
                <a:lnTo>
                  <a:pt x="42" y="26"/>
                </a:lnTo>
                <a:lnTo>
                  <a:pt x="44" y="28"/>
                </a:lnTo>
                <a:lnTo>
                  <a:pt x="44" y="3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3" name="Freeform 503"/>
          <p:cNvSpPr>
            <a:spLocks/>
          </p:cNvSpPr>
          <p:nvPr/>
        </p:nvSpPr>
        <p:spPr bwMode="auto">
          <a:xfrm>
            <a:off x="4404463" y="2182275"/>
            <a:ext cx="149357" cy="68459"/>
          </a:xfrm>
          <a:custGeom>
            <a:avLst/>
            <a:gdLst>
              <a:gd name="T0" fmla="*/ 2147483647 w 96"/>
              <a:gd name="T1" fmla="*/ 2147483647 h 44"/>
              <a:gd name="T2" fmla="*/ 2147483647 w 96"/>
              <a:gd name="T3" fmla="*/ 2147483647 h 44"/>
              <a:gd name="T4" fmla="*/ 2147483647 w 96"/>
              <a:gd name="T5" fmla="*/ 2147483647 h 44"/>
              <a:gd name="T6" fmla="*/ 2147483647 w 96"/>
              <a:gd name="T7" fmla="*/ 2147483647 h 44"/>
              <a:gd name="T8" fmla="*/ 2147483647 w 96"/>
              <a:gd name="T9" fmla="*/ 2147483647 h 44"/>
              <a:gd name="T10" fmla="*/ 2147483647 w 96"/>
              <a:gd name="T11" fmla="*/ 2147483647 h 44"/>
              <a:gd name="T12" fmla="*/ 2147483647 w 96"/>
              <a:gd name="T13" fmla="*/ 2147483647 h 44"/>
              <a:gd name="T14" fmla="*/ 2147483647 w 96"/>
              <a:gd name="T15" fmla="*/ 2147483647 h 44"/>
              <a:gd name="T16" fmla="*/ 2147483647 w 96"/>
              <a:gd name="T17" fmla="*/ 2147483647 h 44"/>
              <a:gd name="T18" fmla="*/ 2147483647 w 96"/>
              <a:gd name="T19" fmla="*/ 0 h 44"/>
              <a:gd name="T20" fmla="*/ 2147483647 w 96"/>
              <a:gd name="T21" fmla="*/ 0 h 44"/>
              <a:gd name="T22" fmla="*/ 2147483647 w 96"/>
              <a:gd name="T23" fmla="*/ 0 h 44"/>
              <a:gd name="T24" fmla="*/ 0 w 96"/>
              <a:gd name="T25" fmla="*/ 2147483647 h 44"/>
              <a:gd name="T26" fmla="*/ 2147483647 w 96"/>
              <a:gd name="T27" fmla="*/ 2147483647 h 44"/>
              <a:gd name="T28" fmla="*/ 2147483647 w 96"/>
              <a:gd name="T29" fmla="*/ 2147483647 h 44"/>
              <a:gd name="T30" fmla="*/ 2147483647 w 96"/>
              <a:gd name="T31" fmla="*/ 2147483647 h 44"/>
              <a:gd name="T32" fmla="*/ 2147483647 w 96"/>
              <a:gd name="T33" fmla="*/ 2147483647 h 44"/>
              <a:gd name="T34" fmla="*/ 2147483647 w 96"/>
              <a:gd name="T35" fmla="*/ 2147483647 h 44"/>
              <a:gd name="T36" fmla="*/ 2147483647 w 96"/>
              <a:gd name="T37" fmla="*/ 2147483647 h 44"/>
              <a:gd name="T38" fmla="*/ 2147483647 w 96"/>
              <a:gd name="T39" fmla="*/ 2147483647 h 44"/>
              <a:gd name="T40" fmla="*/ 2147483647 w 96"/>
              <a:gd name="T41" fmla="*/ 2147483647 h 44"/>
              <a:gd name="T42" fmla="*/ 2147483647 w 96"/>
              <a:gd name="T43" fmla="*/ 2147483647 h 44"/>
              <a:gd name="T44" fmla="*/ 2147483647 w 96"/>
              <a:gd name="T45" fmla="*/ 2147483647 h 44"/>
              <a:gd name="T46" fmla="*/ 2147483647 w 96"/>
              <a:gd name="T47" fmla="*/ 2147483647 h 44"/>
              <a:gd name="T48" fmla="*/ 2147483647 w 96"/>
              <a:gd name="T49" fmla="*/ 2147483647 h 44"/>
              <a:gd name="T50" fmla="*/ 2147483647 w 96"/>
              <a:gd name="T51" fmla="*/ 2147483647 h 44"/>
              <a:gd name="T52" fmla="*/ 2147483647 w 96"/>
              <a:gd name="T53" fmla="*/ 2147483647 h 44"/>
              <a:gd name="T54" fmla="*/ 2147483647 w 96"/>
              <a:gd name="T55" fmla="*/ 2147483647 h 44"/>
              <a:gd name="T56" fmla="*/ 2147483647 w 96"/>
              <a:gd name="T57" fmla="*/ 2147483647 h 44"/>
              <a:gd name="T58" fmla="*/ 2147483647 w 96"/>
              <a:gd name="T59" fmla="*/ 2147483647 h 44"/>
              <a:gd name="T60" fmla="*/ 2147483647 w 96"/>
              <a:gd name="T61" fmla="*/ 2147483647 h 44"/>
              <a:gd name="T62" fmla="*/ 2147483647 w 96"/>
              <a:gd name="T63" fmla="*/ 2147483647 h 44"/>
              <a:gd name="T64" fmla="*/ 2147483647 w 96"/>
              <a:gd name="T65" fmla="*/ 2147483647 h 44"/>
              <a:gd name="T66" fmla="*/ 2147483647 w 96"/>
              <a:gd name="T67" fmla="*/ 2147483647 h 44"/>
              <a:gd name="T68" fmla="*/ 2147483647 w 96"/>
              <a:gd name="T69" fmla="*/ 2147483647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44"/>
              <a:gd name="T107" fmla="*/ 96 w 96"/>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44">
                <a:moveTo>
                  <a:pt x="96" y="18"/>
                </a:moveTo>
                <a:lnTo>
                  <a:pt x="90" y="16"/>
                </a:lnTo>
                <a:lnTo>
                  <a:pt x="84" y="14"/>
                </a:lnTo>
                <a:lnTo>
                  <a:pt x="76" y="12"/>
                </a:lnTo>
                <a:lnTo>
                  <a:pt x="72" y="8"/>
                </a:lnTo>
                <a:lnTo>
                  <a:pt x="70" y="12"/>
                </a:lnTo>
                <a:lnTo>
                  <a:pt x="66" y="12"/>
                </a:lnTo>
                <a:lnTo>
                  <a:pt x="64" y="12"/>
                </a:lnTo>
                <a:lnTo>
                  <a:pt x="62" y="8"/>
                </a:lnTo>
                <a:lnTo>
                  <a:pt x="40" y="0"/>
                </a:lnTo>
                <a:lnTo>
                  <a:pt x="34" y="0"/>
                </a:lnTo>
                <a:lnTo>
                  <a:pt x="30" y="0"/>
                </a:lnTo>
                <a:lnTo>
                  <a:pt x="0" y="12"/>
                </a:lnTo>
                <a:lnTo>
                  <a:pt x="2" y="16"/>
                </a:lnTo>
                <a:lnTo>
                  <a:pt x="4" y="22"/>
                </a:lnTo>
                <a:lnTo>
                  <a:pt x="12" y="28"/>
                </a:lnTo>
                <a:lnTo>
                  <a:pt x="20" y="36"/>
                </a:lnTo>
                <a:lnTo>
                  <a:pt x="26" y="42"/>
                </a:lnTo>
                <a:lnTo>
                  <a:pt x="32" y="44"/>
                </a:lnTo>
                <a:lnTo>
                  <a:pt x="38" y="42"/>
                </a:lnTo>
                <a:lnTo>
                  <a:pt x="40" y="40"/>
                </a:lnTo>
                <a:lnTo>
                  <a:pt x="44" y="38"/>
                </a:lnTo>
                <a:lnTo>
                  <a:pt x="48" y="36"/>
                </a:lnTo>
                <a:lnTo>
                  <a:pt x="54" y="38"/>
                </a:lnTo>
                <a:lnTo>
                  <a:pt x="58" y="40"/>
                </a:lnTo>
                <a:lnTo>
                  <a:pt x="64" y="42"/>
                </a:lnTo>
                <a:lnTo>
                  <a:pt x="70" y="42"/>
                </a:lnTo>
                <a:lnTo>
                  <a:pt x="72" y="40"/>
                </a:lnTo>
                <a:lnTo>
                  <a:pt x="76" y="36"/>
                </a:lnTo>
                <a:lnTo>
                  <a:pt x="82" y="34"/>
                </a:lnTo>
                <a:lnTo>
                  <a:pt x="90" y="30"/>
                </a:lnTo>
                <a:lnTo>
                  <a:pt x="92" y="28"/>
                </a:lnTo>
                <a:lnTo>
                  <a:pt x="92" y="24"/>
                </a:lnTo>
                <a:lnTo>
                  <a:pt x="94" y="24"/>
                </a:lnTo>
                <a:lnTo>
                  <a:pt x="96" y="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4" name="Freeform 504"/>
          <p:cNvSpPr>
            <a:spLocks/>
          </p:cNvSpPr>
          <p:nvPr/>
        </p:nvSpPr>
        <p:spPr bwMode="auto">
          <a:xfrm>
            <a:off x="4754520" y="2247624"/>
            <a:ext cx="84013" cy="84018"/>
          </a:xfrm>
          <a:custGeom>
            <a:avLst/>
            <a:gdLst>
              <a:gd name="T0" fmla="*/ 2147483647 w 54"/>
              <a:gd name="T1" fmla="*/ 2147483647 h 54"/>
              <a:gd name="T2" fmla="*/ 2147483647 w 54"/>
              <a:gd name="T3" fmla="*/ 2147483647 h 54"/>
              <a:gd name="T4" fmla="*/ 2147483647 w 54"/>
              <a:gd name="T5" fmla="*/ 2147483647 h 54"/>
              <a:gd name="T6" fmla="*/ 2147483647 w 54"/>
              <a:gd name="T7" fmla="*/ 2147483647 h 54"/>
              <a:gd name="T8" fmla="*/ 2147483647 w 54"/>
              <a:gd name="T9" fmla="*/ 2147483647 h 54"/>
              <a:gd name="T10" fmla="*/ 0 w 54"/>
              <a:gd name="T11" fmla="*/ 2147483647 h 54"/>
              <a:gd name="T12" fmla="*/ 2147483647 w 54"/>
              <a:gd name="T13" fmla="*/ 0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2147483647 w 54"/>
              <a:gd name="T27" fmla="*/ 2147483647 h 54"/>
              <a:gd name="T28" fmla="*/ 2147483647 w 54"/>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54"/>
              <a:gd name="T47" fmla="*/ 54 w 54"/>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54">
                <a:moveTo>
                  <a:pt x="26" y="54"/>
                </a:moveTo>
                <a:lnTo>
                  <a:pt x="22" y="40"/>
                </a:lnTo>
                <a:lnTo>
                  <a:pt x="20" y="26"/>
                </a:lnTo>
                <a:lnTo>
                  <a:pt x="16" y="16"/>
                </a:lnTo>
                <a:lnTo>
                  <a:pt x="10" y="10"/>
                </a:lnTo>
                <a:lnTo>
                  <a:pt x="0" y="8"/>
                </a:lnTo>
                <a:lnTo>
                  <a:pt x="18" y="0"/>
                </a:lnTo>
                <a:lnTo>
                  <a:pt x="26" y="2"/>
                </a:lnTo>
                <a:lnTo>
                  <a:pt x="34" y="6"/>
                </a:lnTo>
                <a:lnTo>
                  <a:pt x="44" y="18"/>
                </a:lnTo>
                <a:lnTo>
                  <a:pt x="48" y="26"/>
                </a:lnTo>
                <a:lnTo>
                  <a:pt x="54" y="38"/>
                </a:lnTo>
                <a:lnTo>
                  <a:pt x="36" y="36"/>
                </a:lnTo>
                <a:lnTo>
                  <a:pt x="36" y="48"/>
                </a:lnTo>
                <a:lnTo>
                  <a:pt x="26" y="5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5" name="Freeform 505"/>
          <p:cNvSpPr>
            <a:spLocks/>
          </p:cNvSpPr>
          <p:nvPr/>
        </p:nvSpPr>
        <p:spPr bwMode="auto">
          <a:xfrm>
            <a:off x="5817133" y="2481007"/>
            <a:ext cx="186697" cy="112025"/>
          </a:xfrm>
          <a:custGeom>
            <a:avLst/>
            <a:gdLst>
              <a:gd name="T0" fmla="*/ 0 w 120"/>
              <a:gd name="T1" fmla="*/ 2147483647 h 72"/>
              <a:gd name="T2" fmla="*/ 2147483647 w 120"/>
              <a:gd name="T3" fmla="*/ 2147483647 h 72"/>
              <a:gd name="T4" fmla="*/ 2147483647 w 120"/>
              <a:gd name="T5" fmla="*/ 2147483647 h 72"/>
              <a:gd name="T6" fmla="*/ 2147483647 w 120"/>
              <a:gd name="T7" fmla="*/ 2147483647 h 72"/>
              <a:gd name="T8" fmla="*/ 2147483647 w 120"/>
              <a:gd name="T9" fmla="*/ 2147483647 h 72"/>
              <a:gd name="T10" fmla="*/ 2147483647 w 120"/>
              <a:gd name="T11" fmla="*/ 2147483647 h 72"/>
              <a:gd name="T12" fmla="*/ 2147483647 w 120"/>
              <a:gd name="T13" fmla="*/ 0 h 72"/>
              <a:gd name="T14" fmla="*/ 2147483647 w 120"/>
              <a:gd name="T15" fmla="*/ 2147483647 h 72"/>
              <a:gd name="T16" fmla="*/ 2147483647 w 120"/>
              <a:gd name="T17" fmla="*/ 2147483647 h 72"/>
              <a:gd name="T18" fmla="*/ 2147483647 w 120"/>
              <a:gd name="T19" fmla="*/ 2147483647 h 72"/>
              <a:gd name="T20" fmla="*/ 2147483647 w 120"/>
              <a:gd name="T21" fmla="*/ 2147483647 h 72"/>
              <a:gd name="T22" fmla="*/ 2147483647 w 120"/>
              <a:gd name="T23" fmla="*/ 2147483647 h 72"/>
              <a:gd name="T24" fmla="*/ 2147483647 w 120"/>
              <a:gd name="T25" fmla="*/ 2147483647 h 72"/>
              <a:gd name="T26" fmla="*/ 2147483647 w 120"/>
              <a:gd name="T27" fmla="*/ 2147483647 h 72"/>
              <a:gd name="T28" fmla="*/ 2147483647 w 120"/>
              <a:gd name="T29" fmla="*/ 2147483647 h 72"/>
              <a:gd name="T30" fmla="*/ 2147483647 w 120"/>
              <a:gd name="T31" fmla="*/ 2147483647 h 72"/>
              <a:gd name="T32" fmla="*/ 2147483647 w 120"/>
              <a:gd name="T33" fmla="*/ 2147483647 h 72"/>
              <a:gd name="T34" fmla="*/ 2147483647 w 120"/>
              <a:gd name="T35" fmla="*/ 2147483647 h 72"/>
              <a:gd name="T36" fmla="*/ 2147483647 w 120"/>
              <a:gd name="T37" fmla="*/ 2147483647 h 72"/>
              <a:gd name="T38" fmla="*/ 2147483647 w 120"/>
              <a:gd name="T39" fmla="*/ 2147483647 h 72"/>
              <a:gd name="T40" fmla="*/ 2147483647 w 120"/>
              <a:gd name="T41" fmla="*/ 2147483647 h 72"/>
              <a:gd name="T42" fmla="*/ 2147483647 w 120"/>
              <a:gd name="T43" fmla="*/ 2147483647 h 72"/>
              <a:gd name="T44" fmla="*/ 2147483647 w 120"/>
              <a:gd name="T45" fmla="*/ 2147483647 h 72"/>
              <a:gd name="T46" fmla="*/ 2147483647 w 120"/>
              <a:gd name="T47" fmla="*/ 2147483647 h 72"/>
              <a:gd name="T48" fmla="*/ 2147483647 w 120"/>
              <a:gd name="T49" fmla="*/ 2147483647 h 72"/>
              <a:gd name="T50" fmla="*/ 2147483647 w 120"/>
              <a:gd name="T51" fmla="*/ 2147483647 h 72"/>
              <a:gd name="T52" fmla="*/ 2147483647 w 120"/>
              <a:gd name="T53" fmla="*/ 2147483647 h 72"/>
              <a:gd name="T54" fmla="*/ 2147483647 w 120"/>
              <a:gd name="T55" fmla="*/ 2147483647 h 72"/>
              <a:gd name="T56" fmla="*/ 2147483647 w 120"/>
              <a:gd name="T57" fmla="*/ 2147483647 h 72"/>
              <a:gd name="T58" fmla="*/ 2147483647 w 120"/>
              <a:gd name="T59" fmla="*/ 2147483647 h 72"/>
              <a:gd name="T60" fmla="*/ 2147483647 w 120"/>
              <a:gd name="T61" fmla="*/ 2147483647 h 72"/>
              <a:gd name="T62" fmla="*/ 2147483647 w 120"/>
              <a:gd name="T63" fmla="*/ 2147483647 h 72"/>
              <a:gd name="T64" fmla="*/ 2147483647 w 120"/>
              <a:gd name="T65" fmla="*/ 2147483647 h 72"/>
              <a:gd name="T66" fmla="*/ 2147483647 w 120"/>
              <a:gd name="T67" fmla="*/ 2147483647 h 72"/>
              <a:gd name="T68" fmla="*/ 2147483647 w 120"/>
              <a:gd name="T69" fmla="*/ 2147483647 h 72"/>
              <a:gd name="T70" fmla="*/ 2147483647 w 120"/>
              <a:gd name="T71" fmla="*/ 2147483647 h 72"/>
              <a:gd name="T72" fmla="*/ 2147483647 w 120"/>
              <a:gd name="T73" fmla="*/ 2147483647 h 72"/>
              <a:gd name="T74" fmla="*/ 2147483647 w 120"/>
              <a:gd name="T75" fmla="*/ 2147483647 h 72"/>
              <a:gd name="T76" fmla="*/ 2147483647 w 120"/>
              <a:gd name="T77" fmla="*/ 2147483647 h 72"/>
              <a:gd name="T78" fmla="*/ 2147483647 w 120"/>
              <a:gd name="T79" fmla="*/ 2147483647 h 72"/>
              <a:gd name="T80" fmla="*/ 2147483647 w 120"/>
              <a:gd name="T81" fmla="*/ 2147483647 h 72"/>
              <a:gd name="T82" fmla="*/ 2147483647 w 120"/>
              <a:gd name="T83" fmla="*/ 2147483647 h 72"/>
              <a:gd name="T84" fmla="*/ 2147483647 w 120"/>
              <a:gd name="T85" fmla="*/ 2147483647 h 72"/>
              <a:gd name="T86" fmla="*/ 2147483647 w 120"/>
              <a:gd name="T87" fmla="*/ 2147483647 h 72"/>
              <a:gd name="T88" fmla="*/ 2147483647 w 120"/>
              <a:gd name="T89" fmla="*/ 2147483647 h 72"/>
              <a:gd name="T90" fmla="*/ 0 w 120"/>
              <a:gd name="T91" fmla="*/ 2147483647 h 72"/>
              <a:gd name="T92" fmla="*/ 0 w 120"/>
              <a:gd name="T93" fmla="*/ 2147483647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72"/>
              <a:gd name="T143" fmla="*/ 120 w 120"/>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72">
                <a:moveTo>
                  <a:pt x="0" y="28"/>
                </a:moveTo>
                <a:lnTo>
                  <a:pt x="16" y="28"/>
                </a:lnTo>
                <a:lnTo>
                  <a:pt x="18" y="18"/>
                </a:lnTo>
                <a:lnTo>
                  <a:pt x="24" y="16"/>
                </a:lnTo>
                <a:lnTo>
                  <a:pt x="24" y="4"/>
                </a:lnTo>
                <a:lnTo>
                  <a:pt x="34" y="6"/>
                </a:lnTo>
                <a:lnTo>
                  <a:pt x="40" y="0"/>
                </a:lnTo>
                <a:lnTo>
                  <a:pt x="48" y="6"/>
                </a:lnTo>
                <a:lnTo>
                  <a:pt x="48" y="10"/>
                </a:lnTo>
                <a:lnTo>
                  <a:pt x="40" y="14"/>
                </a:lnTo>
                <a:lnTo>
                  <a:pt x="34" y="18"/>
                </a:lnTo>
                <a:lnTo>
                  <a:pt x="44" y="18"/>
                </a:lnTo>
                <a:lnTo>
                  <a:pt x="50" y="20"/>
                </a:lnTo>
                <a:lnTo>
                  <a:pt x="48" y="30"/>
                </a:lnTo>
                <a:lnTo>
                  <a:pt x="62" y="30"/>
                </a:lnTo>
                <a:lnTo>
                  <a:pt x="70" y="32"/>
                </a:lnTo>
                <a:lnTo>
                  <a:pt x="78" y="32"/>
                </a:lnTo>
                <a:lnTo>
                  <a:pt x="92" y="30"/>
                </a:lnTo>
                <a:lnTo>
                  <a:pt x="96" y="34"/>
                </a:lnTo>
                <a:lnTo>
                  <a:pt x="106" y="40"/>
                </a:lnTo>
                <a:lnTo>
                  <a:pt x="112" y="46"/>
                </a:lnTo>
                <a:lnTo>
                  <a:pt x="116" y="52"/>
                </a:lnTo>
                <a:lnTo>
                  <a:pt x="120" y="62"/>
                </a:lnTo>
                <a:lnTo>
                  <a:pt x="114" y="62"/>
                </a:lnTo>
                <a:lnTo>
                  <a:pt x="106" y="64"/>
                </a:lnTo>
                <a:lnTo>
                  <a:pt x="98" y="66"/>
                </a:lnTo>
                <a:lnTo>
                  <a:pt x="90" y="70"/>
                </a:lnTo>
                <a:lnTo>
                  <a:pt x="82" y="72"/>
                </a:lnTo>
                <a:lnTo>
                  <a:pt x="80" y="72"/>
                </a:lnTo>
                <a:lnTo>
                  <a:pt x="76" y="72"/>
                </a:lnTo>
                <a:lnTo>
                  <a:pt x="74" y="70"/>
                </a:lnTo>
                <a:lnTo>
                  <a:pt x="66" y="62"/>
                </a:lnTo>
                <a:lnTo>
                  <a:pt x="62" y="54"/>
                </a:lnTo>
                <a:lnTo>
                  <a:pt x="58" y="40"/>
                </a:lnTo>
                <a:lnTo>
                  <a:pt x="52" y="42"/>
                </a:lnTo>
                <a:lnTo>
                  <a:pt x="46" y="48"/>
                </a:lnTo>
                <a:lnTo>
                  <a:pt x="42" y="54"/>
                </a:lnTo>
                <a:lnTo>
                  <a:pt x="36" y="60"/>
                </a:lnTo>
                <a:lnTo>
                  <a:pt x="32" y="64"/>
                </a:lnTo>
                <a:lnTo>
                  <a:pt x="26" y="68"/>
                </a:lnTo>
                <a:lnTo>
                  <a:pt x="14" y="70"/>
                </a:lnTo>
                <a:lnTo>
                  <a:pt x="18" y="60"/>
                </a:lnTo>
                <a:lnTo>
                  <a:pt x="18" y="50"/>
                </a:lnTo>
                <a:lnTo>
                  <a:pt x="14" y="44"/>
                </a:lnTo>
                <a:lnTo>
                  <a:pt x="8" y="40"/>
                </a:lnTo>
                <a:lnTo>
                  <a:pt x="0" y="34"/>
                </a:lnTo>
                <a:lnTo>
                  <a:pt x="0" y="2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6" name="Freeform 506"/>
          <p:cNvSpPr>
            <a:spLocks/>
          </p:cNvSpPr>
          <p:nvPr/>
        </p:nvSpPr>
        <p:spPr bwMode="auto">
          <a:xfrm>
            <a:off x="5096797" y="2396989"/>
            <a:ext cx="175805" cy="74683"/>
          </a:xfrm>
          <a:custGeom>
            <a:avLst/>
            <a:gdLst>
              <a:gd name="T0" fmla="*/ 2147483647 w 112"/>
              <a:gd name="T1" fmla="*/ 2147483647 h 48"/>
              <a:gd name="T2" fmla="*/ 2147483647 w 112"/>
              <a:gd name="T3" fmla="*/ 2147483647 h 48"/>
              <a:gd name="T4" fmla="*/ 2147483647 w 112"/>
              <a:gd name="T5" fmla="*/ 2147483647 h 48"/>
              <a:gd name="T6" fmla="*/ 2147483647 w 112"/>
              <a:gd name="T7" fmla="*/ 2147483647 h 48"/>
              <a:gd name="T8" fmla="*/ 2147483647 w 112"/>
              <a:gd name="T9" fmla="*/ 2147483647 h 48"/>
              <a:gd name="T10" fmla="*/ 2147483647 w 112"/>
              <a:gd name="T11" fmla="*/ 2147483647 h 48"/>
              <a:gd name="T12" fmla="*/ 2147483647 w 112"/>
              <a:gd name="T13" fmla="*/ 2147483647 h 48"/>
              <a:gd name="T14" fmla="*/ 2147483647 w 112"/>
              <a:gd name="T15" fmla="*/ 2147483647 h 48"/>
              <a:gd name="T16" fmla="*/ 2147483647 w 112"/>
              <a:gd name="T17" fmla="*/ 2147483647 h 48"/>
              <a:gd name="T18" fmla="*/ 2147483647 w 112"/>
              <a:gd name="T19" fmla="*/ 2147483647 h 48"/>
              <a:gd name="T20" fmla="*/ 2147483647 w 112"/>
              <a:gd name="T21" fmla="*/ 2147483647 h 48"/>
              <a:gd name="T22" fmla="*/ 2147483647 w 112"/>
              <a:gd name="T23" fmla="*/ 2147483647 h 48"/>
              <a:gd name="T24" fmla="*/ 2147483647 w 112"/>
              <a:gd name="T25" fmla="*/ 2147483647 h 48"/>
              <a:gd name="T26" fmla="*/ 2147483647 w 112"/>
              <a:gd name="T27" fmla="*/ 2147483647 h 48"/>
              <a:gd name="T28" fmla="*/ 2147483647 w 112"/>
              <a:gd name="T29" fmla="*/ 2147483647 h 48"/>
              <a:gd name="T30" fmla="*/ 2147483647 w 112"/>
              <a:gd name="T31" fmla="*/ 2147483647 h 48"/>
              <a:gd name="T32" fmla="*/ 2147483647 w 112"/>
              <a:gd name="T33" fmla="*/ 2147483647 h 48"/>
              <a:gd name="T34" fmla="*/ 2147483647 w 112"/>
              <a:gd name="T35" fmla="*/ 2147483647 h 48"/>
              <a:gd name="T36" fmla="*/ 2147483647 w 112"/>
              <a:gd name="T37" fmla="*/ 2147483647 h 48"/>
              <a:gd name="T38" fmla="*/ 2147483647 w 112"/>
              <a:gd name="T39" fmla="*/ 2147483647 h 48"/>
              <a:gd name="T40" fmla="*/ 2147483647 w 112"/>
              <a:gd name="T41" fmla="*/ 2147483647 h 48"/>
              <a:gd name="T42" fmla="*/ 2147483647 w 112"/>
              <a:gd name="T43" fmla="*/ 2147483647 h 48"/>
              <a:gd name="T44" fmla="*/ 2147483647 w 112"/>
              <a:gd name="T45" fmla="*/ 2147483647 h 48"/>
              <a:gd name="T46" fmla="*/ 2147483647 w 112"/>
              <a:gd name="T47" fmla="*/ 0 h 48"/>
              <a:gd name="T48" fmla="*/ 0 w 112"/>
              <a:gd name="T49" fmla="*/ 0 h 48"/>
              <a:gd name="T50" fmla="*/ 2147483647 w 112"/>
              <a:gd name="T51" fmla="*/ 2147483647 h 48"/>
              <a:gd name="T52" fmla="*/ 2147483647 w 112"/>
              <a:gd name="T53" fmla="*/ 2147483647 h 48"/>
              <a:gd name="T54" fmla="*/ 2147483647 w 112"/>
              <a:gd name="T55" fmla="*/ 2147483647 h 48"/>
              <a:gd name="T56" fmla="*/ 2147483647 w 112"/>
              <a:gd name="T57" fmla="*/ 2147483647 h 48"/>
              <a:gd name="T58" fmla="*/ 2147483647 w 112"/>
              <a:gd name="T59" fmla="*/ 2147483647 h 48"/>
              <a:gd name="T60" fmla="*/ 2147483647 w 112"/>
              <a:gd name="T61" fmla="*/ 2147483647 h 48"/>
              <a:gd name="T62" fmla="*/ 2147483647 w 112"/>
              <a:gd name="T63" fmla="*/ 2147483647 h 48"/>
              <a:gd name="T64" fmla="*/ 2147483647 w 112"/>
              <a:gd name="T65" fmla="*/ 2147483647 h 48"/>
              <a:gd name="T66" fmla="*/ 2147483647 w 112"/>
              <a:gd name="T67" fmla="*/ 2147483647 h 48"/>
              <a:gd name="T68" fmla="*/ 2147483647 w 112"/>
              <a:gd name="T69" fmla="*/ 2147483647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48"/>
              <a:gd name="T107" fmla="*/ 112 w 11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48">
                <a:moveTo>
                  <a:pt x="34" y="34"/>
                </a:moveTo>
                <a:lnTo>
                  <a:pt x="42" y="34"/>
                </a:lnTo>
                <a:lnTo>
                  <a:pt x="50" y="34"/>
                </a:lnTo>
                <a:lnTo>
                  <a:pt x="58" y="36"/>
                </a:lnTo>
                <a:lnTo>
                  <a:pt x="64" y="42"/>
                </a:lnTo>
                <a:lnTo>
                  <a:pt x="66" y="44"/>
                </a:lnTo>
                <a:lnTo>
                  <a:pt x="66" y="46"/>
                </a:lnTo>
                <a:lnTo>
                  <a:pt x="78" y="46"/>
                </a:lnTo>
                <a:lnTo>
                  <a:pt x="88" y="46"/>
                </a:lnTo>
                <a:lnTo>
                  <a:pt x="90" y="40"/>
                </a:lnTo>
                <a:lnTo>
                  <a:pt x="98" y="44"/>
                </a:lnTo>
                <a:lnTo>
                  <a:pt x="102" y="48"/>
                </a:lnTo>
                <a:lnTo>
                  <a:pt x="112" y="48"/>
                </a:lnTo>
                <a:lnTo>
                  <a:pt x="108" y="42"/>
                </a:lnTo>
                <a:lnTo>
                  <a:pt x="106" y="36"/>
                </a:lnTo>
                <a:lnTo>
                  <a:pt x="110" y="32"/>
                </a:lnTo>
                <a:lnTo>
                  <a:pt x="100" y="30"/>
                </a:lnTo>
                <a:lnTo>
                  <a:pt x="94" y="22"/>
                </a:lnTo>
                <a:lnTo>
                  <a:pt x="80" y="16"/>
                </a:lnTo>
                <a:lnTo>
                  <a:pt x="62" y="16"/>
                </a:lnTo>
                <a:lnTo>
                  <a:pt x="48" y="8"/>
                </a:lnTo>
                <a:lnTo>
                  <a:pt x="38" y="6"/>
                </a:lnTo>
                <a:lnTo>
                  <a:pt x="26" y="4"/>
                </a:lnTo>
                <a:lnTo>
                  <a:pt x="14" y="0"/>
                </a:lnTo>
                <a:lnTo>
                  <a:pt x="0" y="0"/>
                </a:lnTo>
                <a:lnTo>
                  <a:pt x="4" y="2"/>
                </a:lnTo>
                <a:lnTo>
                  <a:pt x="8" y="6"/>
                </a:lnTo>
                <a:lnTo>
                  <a:pt x="16" y="10"/>
                </a:lnTo>
                <a:lnTo>
                  <a:pt x="20" y="14"/>
                </a:lnTo>
                <a:lnTo>
                  <a:pt x="28" y="16"/>
                </a:lnTo>
                <a:lnTo>
                  <a:pt x="30" y="22"/>
                </a:lnTo>
                <a:lnTo>
                  <a:pt x="30" y="24"/>
                </a:lnTo>
                <a:lnTo>
                  <a:pt x="32" y="26"/>
                </a:lnTo>
                <a:lnTo>
                  <a:pt x="34" y="30"/>
                </a:lnTo>
                <a:lnTo>
                  <a:pt x="34" y="3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7" name="Freeform 507"/>
          <p:cNvSpPr>
            <a:spLocks/>
          </p:cNvSpPr>
          <p:nvPr/>
        </p:nvSpPr>
        <p:spPr bwMode="auto">
          <a:xfrm>
            <a:off x="5233707" y="2446778"/>
            <a:ext cx="124464" cy="99577"/>
          </a:xfrm>
          <a:custGeom>
            <a:avLst/>
            <a:gdLst>
              <a:gd name="T0" fmla="*/ 2147483647 w 80"/>
              <a:gd name="T1" fmla="*/ 2147483647 h 64"/>
              <a:gd name="T2" fmla="*/ 2147483647 w 80"/>
              <a:gd name="T3" fmla="*/ 2147483647 h 64"/>
              <a:gd name="T4" fmla="*/ 2147483647 w 80"/>
              <a:gd name="T5" fmla="*/ 2147483647 h 64"/>
              <a:gd name="T6" fmla="*/ 2147483647 w 80"/>
              <a:gd name="T7" fmla="*/ 2147483647 h 64"/>
              <a:gd name="T8" fmla="*/ 2147483647 w 80"/>
              <a:gd name="T9" fmla="*/ 2147483647 h 64"/>
              <a:gd name="T10" fmla="*/ 2147483647 w 80"/>
              <a:gd name="T11" fmla="*/ 2147483647 h 64"/>
              <a:gd name="T12" fmla="*/ 2147483647 w 80"/>
              <a:gd name="T13" fmla="*/ 0 h 64"/>
              <a:gd name="T14" fmla="*/ 2147483647 w 80"/>
              <a:gd name="T15" fmla="*/ 2147483647 h 64"/>
              <a:gd name="T16" fmla="*/ 2147483647 w 80"/>
              <a:gd name="T17" fmla="*/ 2147483647 h 64"/>
              <a:gd name="T18" fmla="*/ 2147483647 w 80"/>
              <a:gd name="T19" fmla="*/ 2147483647 h 64"/>
              <a:gd name="T20" fmla="*/ 2147483647 w 80"/>
              <a:gd name="T21" fmla="*/ 2147483647 h 64"/>
              <a:gd name="T22" fmla="*/ 2147483647 w 80"/>
              <a:gd name="T23" fmla="*/ 2147483647 h 64"/>
              <a:gd name="T24" fmla="*/ 2147483647 w 80"/>
              <a:gd name="T25" fmla="*/ 2147483647 h 64"/>
              <a:gd name="T26" fmla="*/ 2147483647 w 80"/>
              <a:gd name="T27" fmla="*/ 2147483647 h 64"/>
              <a:gd name="T28" fmla="*/ 0 w 80"/>
              <a:gd name="T29" fmla="*/ 2147483647 h 64"/>
              <a:gd name="T30" fmla="*/ 2147483647 w 80"/>
              <a:gd name="T31" fmla="*/ 2147483647 h 64"/>
              <a:gd name="T32" fmla="*/ 2147483647 w 80"/>
              <a:gd name="T33" fmla="*/ 2147483647 h 64"/>
              <a:gd name="T34" fmla="*/ 2147483647 w 80"/>
              <a:gd name="T35" fmla="*/ 2147483647 h 64"/>
              <a:gd name="T36" fmla="*/ 2147483647 w 80"/>
              <a:gd name="T37" fmla="*/ 2147483647 h 64"/>
              <a:gd name="T38" fmla="*/ 2147483647 w 80"/>
              <a:gd name="T39" fmla="*/ 2147483647 h 64"/>
              <a:gd name="T40" fmla="*/ 2147483647 w 80"/>
              <a:gd name="T41" fmla="*/ 2147483647 h 64"/>
              <a:gd name="T42" fmla="*/ 2147483647 w 80"/>
              <a:gd name="T43" fmla="*/ 2147483647 h 64"/>
              <a:gd name="T44" fmla="*/ 2147483647 w 80"/>
              <a:gd name="T45" fmla="*/ 2147483647 h 64"/>
              <a:gd name="T46" fmla="*/ 2147483647 w 80"/>
              <a:gd name="T47" fmla="*/ 2147483647 h 64"/>
              <a:gd name="T48" fmla="*/ 2147483647 w 80"/>
              <a:gd name="T49" fmla="*/ 2147483647 h 64"/>
              <a:gd name="T50" fmla="*/ 2147483647 w 80"/>
              <a:gd name="T51" fmla="*/ 2147483647 h 64"/>
              <a:gd name="T52" fmla="*/ 2147483647 w 80"/>
              <a:gd name="T53" fmla="*/ 2147483647 h 64"/>
              <a:gd name="T54" fmla="*/ 2147483647 w 80"/>
              <a:gd name="T55" fmla="*/ 2147483647 h 64"/>
              <a:gd name="T56" fmla="*/ 2147483647 w 80"/>
              <a:gd name="T57" fmla="*/ 2147483647 h 64"/>
              <a:gd name="T58" fmla="*/ 2147483647 w 80"/>
              <a:gd name="T59" fmla="*/ 2147483647 h 64"/>
              <a:gd name="T60" fmla="*/ 2147483647 w 80"/>
              <a:gd name="T61" fmla="*/ 2147483647 h 64"/>
              <a:gd name="T62" fmla="*/ 2147483647 w 80"/>
              <a:gd name="T63" fmla="*/ 2147483647 h 64"/>
              <a:gd name="T64" fmla="*/ 2147483647 w 80"/>
              <a:gd name="T65" fmla="*/ 2147483647 h 64"/>
              <a:gd name="T66" fmla="*/ 2147483647 w 80"/>
              <a:gd name="T67" fmla="*/ 2147483647 h 64"/>
              <a:gd name="T68" fmla="*/ 2147483647 w 80"/>
              <a:gd name="T69" fmla="*/ 2147483647 h 64"/>
              <a:gd name="T70" fmla="*/ 2147483647 w 80"/>
              <a:gd name="T71" fmla="*/ 2147483647 h 64"/>
              <a:gd name="T72" fmla="*/ 2147483647 w 80"/>
              <a:gd name="T73" fmla="*/ 2147483647 h 64"/>
              <a:gd name="T74" fmla="*/ 2147483647 w 80"/>
              <a:gd name="T75" fmla="*/ 2147483647 h 64"/>
              <a:gd name="T76" fmla="*/ 2147483647 w 80"/>
              <a:gd name="T77" fmla="*/ 2147483647 h 64"/>
              <a:gd name="T78" fmla="*/ 2147483647 w 80"/>
              <a:gd name="T79" fmla="*/ 2147483647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
              <a:gd name="T121" fmla="*/ 0 h 64"/>
              <a:gd name="T122" fmla="*/ 80 w 8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 h="64">
                <a:moveTo>
                  <a:pt x="54" y="6"/>
                </a:moveTo>
                <a:lnTo>
                  <a:pt x="50" y="8"/>
                </a:lnTo>
                <a:lnTo>
                  <a:pt x="44" y="14"/>
                </a:lnTo>
                <a:lnTo>
                  <a:pt x="38" y="14"/>
                </a:lnTo>
                <a:lnTo>
                  <a:pt x="34" y="10"/>
                </a:lnTo>
                <a:lnTo>
                  <a:pt x="28" y="6"/>
                </a:lnTo>
                <a:lnTo>
                  <a:pt x="22" y="0"/>
                </a:lnTo>
                <a:lnTo>
                  <a:pt x="18" y="4"/>
                </a:lnTo>
                <a:lnTo>
                  <a:pt x="20" y="10"/>
                </a:lnTo>
                <a:lnTo>
                  <a:pt x="24" y="16"/>
                </a:lnTo>
                <a:lnTo>
                  <a:pt x="20" y="16"/>
                </a:lnTo>
                <a:lnTo>
                  <a:pt x="14" y="16"/>
                </a:lnTo>
                <a:lnTo>
                  <a:pt x="10" y="12"/>
                </a:lnTo>
                <a:lnTo>
                  <a:pt x="2" y="8"/>
                </a:lnTo>
                <a:lnTo>
                  <a:pt x="0" y="14"/>
                </a:lnTo>
                <a:lnTo>
                  <a:pt x="6" y="20"/>
                </a:lnTo>
                <a:lnTo>
                  <a:pt x="8" y="22"/>
                </a:lnTo>
                <a:lnTo>
                  <a:pt x="10" y="26"/>
                </a:lnTo>
                <a:lnTo>
                  <a:pt x="12" y="30"/>
                </a:lnTo>
                <a:lnTo>
                  <a:pt x="14" y="34"/>
                </a:lnTo>
                <a:lnTo>
                  <a:pt x="20" y="38"/>
                </a:lnTo>
                <a:lnTo>
                  <a:pt x="28" y="42"/>
                </a:lnTo>
                <a:lnTo>
                  <a:pt x="34" y="56"/>
                </a:lnTo>
                <a:lnTo>
                  <a:pt x="40" y="50"/>
                </a:lnTo>
                <a:lnTo>
                  <a:pt x="44" y="44"/>
                </a:lnTo>
                <a:lnTo>
                  <a:pt x="48" y="42"/>
                </a:lnTo>
                <a:lnTo>
                  <a:pt x="56" y="42"/>
                </a:lnTo>
                <a:lnTo>
                  <a:pt x="58" y="48"/>
                </a:lnTo>
                <a:lnTo>
                  <a:pt x="58" y="50"/>
                </a:lnTo>
                <a:lnTo>
                  <a:pt x="58" y="56"/>
                </a:lnTo>
                <a:lnTo>
                  <a:pt x="62" y="58"/>
                </a:lnTo>
                <a:lnTo>
                  <a:pt x="64" y="60"/>
                </a:lnTo>
                <a:lnTo>
                  <a:pt x="66" y="62"/>
                </a:lnTo>
                <a:lnTo>
                  <a:pt x="72" y="64"/>
                </a:lnTo>
                <a:lnTo>
                  <a:pt x="76" y="28"/>
                </a:lnTo>
                <a:lnTo>
                  <a:pt x="80" y="28"/>
                </a:lnTo>
                <a:lnTo>
                  <a:pt x="72" y="22"/>
                </a:lnTo>
                <a:lnTo>
                  <a:pt x="66" y="16"/>
                </a:lnTo>
                <a:lnTo>
                  <a:pt x="60" y="12"/>
                </a:lnTo>
                <a:lnTo>
                  <a:pt x="54"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8" name="Freeform 508"/>
          <p:cNvSpPr>
            <a:spLocks/>
          </p:cNvSpPr>
          <p:nvPr/>
        </p:nvSpPr>
        <p:spPr bwMode="auto">
          <a:xfrm>
            <a:off x="4903876" y="3756843"/>
            <a:ext cx="49786" cy="56012"/>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0 h 36"/>
              <a:gd name="T16" fmla="*/ 2147483647 w 32"/>
              <a:gd name="T17" fmla="*/ 0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0 w 32"/>
              <a:gd name="T27" fmla="*/ 2147483647 h 36"/>
              <a:gd name="T28" fmla="*/ 0 w 32"/>
              <a:gd name="T29" fmla="*/ 2147483647 h 36"/>
              <a:gd name="T30" fmla="*/ 0 w 32"/>
              <a:gd name="T31" fmla="*/ 2147483647 h 36"/>
              <a:gd name="T32" fmla="*/ 0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2147483647 h 36"/>
              <a:gd name="T44" fmla="*/ 2147483647 w 32"/>
              <a:gd name="T45" fmla="*/ 2147483647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6"/>
              <a:gd name="T71" fmla="*/ 32 w 32"/>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6">
                <a:moveTo>
                  <a:pt x="28" y="30"/>
                </a:moveTo>
                <a:lnTo>
                  <a:pt x="30" y="28"/>
                </a:lnTo>
                <a:lnTo>
                  <a:pt x="30" y="24"/>
                </a:lnTo>
                <a:lnTo>
                  <a:pt x="32" y="24"/>
                </a:lnTo>
                <a:lnTo>
                  <a:pt x="32" y="18"/>
                </a:lnTo>
                <a:lnTo>
                  <a:pt x="30" y="12"/>
                </a:lnTo>
                <a:lnTo>
                  <a:pt x="28" y="6"/>
                </a:lnTo>
                <a:lnTo>
                  <a:pt x="28" y="0"/>
                </a:lnTo>
                <a:lnTo>
                  <a:pt x="30" y="0"/>
                </a:lnTo>
                <a:lnTo>
                  <a:pt x="24" y="4"/>
                </a:lnTo>
                <a:lnTo>
                  <a:pt x="20" y="10"/>
                </a:lnTo>
                <a:lnTo>
                  <a:pt x="10" y="10"/>
                </a:lnTo>
                <a:lnTo>
                  <a:pt x="2" y="20"/>
                </a:lnTo>
                <a:lnTo>
                  <a:pt x="0" y="26"/>
                </a:lnTo>
                <a:lnTo>
                  <a:pt x="0" y="32"/>
                </a:lnTo>
                <a:lnTo>
                  <a:pt x="0" y="34"/>
                </a:lnTo>
                <a:lnTo>
                  <a:pt x="0" y="36"/>
                </a:lnTo>
                <a:lnTo>
                  <a:pt x="14" y="36"/>
                </a:lnTo>
                <a:lnTo>
                  <a:pt x="16" y="32"/>
                </a:lnTo>
                <a:lnTo>
                  <a:pt x="16" y="30"/>
                </a:lnTo>
                <a:lnTo>
                  <a:pt x="18" y="28"/>
                </a:lnTo>
                <a:lnTo>
                  <a:pt x="28" y="28"/>
                </a:lnTo>
                <a:lnTo>
                  <a:pt x="28" y="3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299" name="Freeform 509"/>
          <p:cNvSpPr>
            <a:spLocks/>
          </p:cNvSpPr>
          <p:nvPr/>
        </p:nvSpPr>
        <p:spPr bwMode="auto">
          <a:xfrm>
            <a:off x="4903877" y="3800408"/>
            <a:ext cx="46674" cy="68459"/>
          </a:xfrm>
          <a:custGeom>
            <a:avLst/>
            <a:gdLst>
              <a:gd name="T0" fmla="*/ 0 w 30"/>
              <a:gd name="T1" fmla="*/ 2147483647 h 44"/>
              <a:gd name="T2" fmla="*/ 2147483647 w 30"/>
              <a:gd name="T3" fmla="*/ 2147483647 h 44"/>
              <a:gd name="T4" fmla="*/ 2147483647 w 30"/>
              <a:gd name="T5" fmla="*/ 2147483647 h 44"/>
              <a:gd name="T6" fmla="*/ 2147483647 w 30"/>
              <a:gd name="T7" fmla="*/ 2147483647 h 44"/>
              <a:gd name="T8" fmla="*/ 2147483647 w 30"/>
              <a:gd name="T9" fmla="*/ 2147483647 h 44"/>
              <a:gd name="T10" fmla="*/ 2147483647 w 30"/>
              <a:gd name="T11" fmla="*/ 2147483647 h 44"/>
              <a:gd name="T12" fmla="*/ 2147483647 w 30"/>
              <a:gd name="T13" fmla="*/ 2147483647 h 44"/>
              <a:gd name="T14" fmla="*/ 2147483647 w 30"/>
              <a:gd name="T15" fmla="*/ 2147483647 h 44"/>
              <a:gd name="T16" fmla="*/ 2147483647 w 30"/>
              <a:gd name="T17" fmla="*/ 2147483647 h 44"/>
              <a:gd name="T18" fmla="*/ 2147483647 w 30"/>
              <a:gd name="T19" fmla="*/ 2147483647 h 44"/>
              <a:gd name="T20" fmla="*/ 2147483647 w 30"/>
              <a:gd name="T21" fmla="*/ 2147483647 h 44"/>
              <a:gd name="T22" fmla="*/ 2147483647 w 30"/>
              <a:gd name="T23" fmla="*/ 2147483647 h 44"/>
              <a:gd name="T24" fmla="*/ 2147483647 w 30"/>
              <a:gd name="T25" fmla="*/ 2147483647 h 44"/>
              <a:gd name="T26" fmla="*/ 2147483647 w 30"/>
              <a:gd name="T27" fmla="*/ 2147483647 h 44"/>
              <a:gd name="T28" fmla="*/ 2147483647 w 30"/>
              <a:gd name="T29" fmla="*/ 2147483647 h 44"/>
              <a:gd name="T30" fmla="*/ 2147483647 w 30"/>
              <a:gd name="T31" fmla="*/ 2147483647 h 44"/>
              <a:gd name="T32" fmla="*/ 2147483647 w 30"/>
              <a:gd name="T33" fmla="*/ 2147483647 h 44"/>
              <a:gd name="T34" fmla="*/ 2147483647 w 30"/>
              <a:gd name="T35" fmla="*/ 2147483647 h 44"/>
              <a:gd name="T36" fmla="*/ 2147483647 w 30"/>
              <a:gd name="T37" fmla="*/ 2147483647 h 44"/>
              <a:gd name="T38" fmla="*/ 2147483647 w 30"/>
              <a:gd name="T39" fmla="*/ 2147483647 h 44"/>
              <a:gd name="T40" fmla="*/ 2147483647 w 30"/>
              <a:gd name="T41" fmla="*/ 0 h 44"/>
              <a:gd name="T42" fmla="*/ 2147483647 w 30"/>
              <a:gd name="T43" fmla="*/ 2147483647 h 44"/>
              <a:gd name="T44" fmla="*/ 2147483647 w 30"/>
              <a:gd name="T45" fmla="*/ 2147483647 h 44"/>
              <a:gd name="T46" fmla="*/ 2147483647 w 30"/>
              <a:gd name="T47" fmla="*/ 2147483647 h 44"/>
              <a:gd name="T48" fmla="*/ 0 w 30"/>
              <a:gd name="T49" fmla="*/ 2147483647 h 44"/>
              <a:gd name="T50" fmla="*/ 0 w 30"/>
              <a:gd name="T51" fmla="*/ 2147483647 h 44"/>
              <a:gd name="T52" fmla="*/ 0 w 30"/>
              <a:gd name="T53" fmla="*/ 2147483647 h 44"/>
              <a:gd name="T54" fmla="*/ 0 w 30"/>
              <a:gd name="T55" fmla="*/ 2147483647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44"/>
              <a:gd name="T86" fmla="*/ 30 w 30"/>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44">
                <a:moveTo>
                  <a:pt x="0" y="8"/>
                </a:moveTo>
                <a:lnTo>
                  <a:pt x="2" y="12"/>
                </a:lnTo>
                <a:lnTo>
                  <a:pt x="6" y="14"/>
                </a:lnTo>
                <a:lnTo>
                  <a:pt x="6" y="18"/>
                </a:lnTo>
                <a:lnTo>
                  <a:pt x="4" y="22"/>
                </a:lnTo>
                <a:lnTo>
                  <a:pt x="4" y="26"/>
                </a:lnTo>
                <a:lnTo>
                  <a:pt x="4" y="30"/>
                </a:lnTo>
                <a:lnTo>
                  <a:pt x="6" y="36"/>
                </a:lnTo>
                <a:lnTo>
                  <a:pt x="10" y="44"/>
                </a:lnTo>
                <a:lnTo>
                  <a:pt x="16" y="36"/>
                </a:lnTo>
                <a:lnTo>
                  <a:pt x="24" y="30"/>
                </a:lnTo>
                <a:lnTo>
                  <a:pt x="28" y="24"/>
                </a:lnTo>
                <a:lnTo>
                  <a:pt x="30" y="20"/>
                </a:lnTo>
                <a:lnTo>
                  <a:pt x="30" y="16"/>
                </a:lnTo>
                <a:lnTo>
                  <a:pt x="30" y="14"/>
                </a:lnTo>
                <a:lnTo>
                  <a:pt x="28" y="12"/>
                </a:lnTo>
                <a:lnTo>
                  <a:pt x="26" y="10"/>
                </a:lnTo>
                <a:lnTo>
                  <a:pt x="24" y="8"/>
                </a:lnTo>
                <a:lnTo>
                  <a:pt x="26" y="4"/>
                </a:lnTo>
                <a:lnTo>
                  <a:pt x="28" y="2"/>
                </a:lnTo>
                <a:lnTo>
                  <a:pt x="18" y="0"/>
                </a:lnTo>
                <a:lnTo>
                  <a:pt x="16" y="2"/>
                </a:lnTo>
                <a:lnTo>
                  <a:pt x="16" y="4"/>
                </a:lnTo>
                <a:lnTo>
                  <a:pt x="14" y="8"/>
                </a:lnTo>
                <a:lnTo>
                  <a:pt x="0" y="8"/>
                </a:lnTo>
                <a:lnTo>
                  <a:pt x="0" y="6"/>
                </a:lnTo>
                <a:lnTo>
                  <a:pt x="0" y="4"/>
                </a:lnTo>
                <a:lnTo>
                  <a:pt x="0"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0" name="Freeform 510"/>
          <p:cNvSpPr>
            <a:spLocks/>
          </p:cNvSpPr>
          <p:nvPr/>
        </p:nvSpPr>
        <p:spPr bwMode="auto">
          <a:xfrm>
            <a:off x="4829198" y="4606363"/>
            <a:ext cx="56009" cy="59124"/>
          </a:xfrm>
          <a:custGeom>
            <a:avLst/>
            <a:gdLst>
              <a:gd name="T0" fmla="*/ 2147483647 w 36"/>
              <a:gd name="T1" fmla="*/ 0 h 38"/>
              <a:gd name="T2" fmla="*/ 2147483647 w 36"/>
              <a:gd name="T3" fmla="*/ 0 h 38"/>
              <a:gd name="T4" fmla="*/ 2147483647 w 36"/>
              <a:gd name="T5" fmla="*/ 2147483647 h 38"/>
              <a:gd name="T6" fmla="*/ 2147483647 w 36"/>
              <a:gd name="T7" fmla="*/ 2147483647 h 38"/>
              <a:gd name="T8" fmla="*/ 0 w 36"/>
              <a:gd name="T9" fmla="*/ 2147483647 h 38"/>
              <a:gd name="T10" fmla="*/ 0 w 36"/>
              <a:gd name="T11" fmla="*/ 2147483647 h 38"/>
              <a:gd name="T12" fmla="*/ 2147483647 w 36"/>
              <a:gd name="T13" fmla="*/ 2147483647 h 38"/>
              <a:gd name="T14" fmla="*/ 2147483647 w 36"/>
              <a:gd name="T15" fmla="*/ 2147483647 h 38"/>
              <a:gd name="T16" fmla="*/ 2147483647 w 36"/>
              <a:gd name="T17" fmla="*/ 2147483647 h 38"/>
              <a:gd name="T18" fmla="*/ 2147483647 w 36"/>
              <a:gd name="T19" fmla="*/ 2147483647 h 38"/>
              <a:gd name="T20" fmla="*/ 2147483647 w 36"/>
              <a:gd name="T21" fmla="*/ 2147483647 h 38"/>
              <a:gd name="T22" fmla="*/ 2147483647 w 36"/>
              <a:gd name="T23" fmla="*/ 2147483647 h 38"/>
              <a:gd name="T24" fmla="*/ 2147483647 w 36"/>
              <a:gd name="T25" fmla="*/ 2147483647 h 38"/>
              <a:gd name="T26" fmla="*/ 2147483647 w 36"/>
              <a:gd name="T27" fmla="*/ 2147483647 h 38"/>
              <a:gd name="T28" fmla="*/ 2147483647 w 36"/>
              <a:gd name="T29" fmla="*/ 2147483647 h 38"/>
              <a:gd name="T30" fmla="*/ 2147483647 w 36"/>
              <a:gd name="T31" fmla="*/ 2147483647 h 38"/>
              <a:gd name="T32" fmla="*/ 2147483647 w 3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30" y="0"/>
                </a:moveTo>
                <a:lnTo>
                  <a:pt x="22" y="0"/>
                </a:lnTo>
                <a:lnTo>
                  <a:pt x="8" y="10"/>
                </a:lnTo>
                <a:lnTo>
                  <a:pt x="2" y="18"/>
                </a:lnTo>
                <a:lnTo>
                  <a:pt x="0" y="22"/>
                </a:lnTo>
                <a:lnTo>
                  <a:pt x="0" y="26"/>
                </a:lnTo>
                <a:lnTo>
                  <a:pt x="2" y="34"/>
                </a:lnTo>
                <a:lnTo>
                  <a:pt x="6" y="36"/>
                </a:lnTo>
                <a:lnTo>
                  <a:pt x="10" y="38"/>
                </a:lnTo>
                <a:lnTo>
                  <a:pt x="14" y="38"/>
                </a:lnTo>
                <a:lnTo>
                  <a:pt x="18" y="34"/>
                </a:lnTo>
                <a:lnTo>
                  <a:pt x="26" y="28"/>
                </a:lnTo>
                <a:lnTo>
                  <a:pt x="34" y="18"/>
                </a:lnTo>
                <a:lnTo>
                  <a:pt x="36" y="10"/>
                </a:lnTo>
                <a:lnTo>
                  <a:pt x="32" y="6"/>
                </a:lnTo>
                <a:lnTo>
                  <a:pt x="30" y="4"/>
                </a:lnTo>
                <a:lnTo>
                  <a:pt x="3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1" name="Freeform 511"/>
          <p:cNvSpPr>
            <a:spLocks/>
          </p:cNvSpPr>
          <p:nvPr/>
        </p:nvSpPr>
        <p:spPr bwMode="auto">
          <a:xfrm>
            <a:off x="4925658" y="4522345"/>
            <a:ext cx="35783" cy="40453"/>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0 w 22"/>
              <a:gd name="T13" fmla="*/ 2147483647 h 26"/>
              <a:gd name="T14" fmla="*/ 0 w 22"/>
              <a:gd name="T15" fmla="*/ 2147483647 h 26"/>
              <a:gd name="T16" fmla="*/ 0 w 22"/>
              <a:gd name="T17" fmla="*/ 2147483647 h 26"/>
              <a:gd name="T18" fmla="*/ 2147483647 w 22"/>
              <a:gd name="T19" fmla="*/ 2147483647 h 26"/>
              <a:gd name="T20" fmla="*/ 2147483647 w 22"/>
              <a:gd name="T21" fmla="*/ 2147483647 h 26"/>
              <a:gd name="T22" fmla="*/ 2147483647 w 22"/>
              <a:gd name="T23" fmla="*/ 0 h 26"/>
              <a:gd name="T24" fmla="*/ 2147483647 w 22"/>
              <a:gd name="T25" fmla="*/ 0 h 26"/>
              <a:gd name="T26" fmla="*/ 2147483647 w 22"/>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22" y="18"/>
                </a:moveTo>
                <a:lnTo>
                  <a:pt x="18" y="24"/>
                </a:lnTo>
                <a:lnTo>
                  <a:pt x="16" y="26"/>
                </a:lnTo>
                <a:lnTo>
                  <a:pt x="14" y="26"/>
                </a:lnTo>
                <a:lnTo>
                  <a:pt x="6" y="26"/>
                </a:lnTo>
                <a:lnTo>
                  <a:pt x="2" y="22"/>
                </a:lnTo>
                <a:lnTo>
                  <a:pt x="0" y="18"/>
                </a:lnTo>
                <a:lnTo>
                  <a:pt x="0" y="12"/>
                </a:lnTo>
                <a:lnTo>
                  <a:pt x="0" y="8"/>
                </a:lnTo>
                <a:lnTo>
                  <a:pt x="2" y="6"/>
                </a:lnTo>
                <a:lnTo>
                  <a:pt x="8" y="2"/>
                </a:lnTo>
                <a:lnTo>
                  <a:pt x="14" y="0"/>
                </a:lnTo>
                <a:lnTo>
                  <a:pt x="22" y="0"/>
                </a:lnTo>
                <a:lnTo>
                  <a:pt x="22" y="1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2" name="Freeform 512"/>
          <p:cNvSpPr>
            <a:spLocks/>
          </p:cNvSpPr>
          <p:nvPr/>
        </p:nvSpPr>
        <p:spPr bwMode="auto">
          <a:xfrm>
            <a:off x="5000336" y="4024458"/>
            <a:ext cx="80902" cy="227161"/>
          </a:xfrm>
          <a:custGeom>
            <a:avLst/>
            <a:gdLst>
              <a:gd name="T0" fmla="*/ 0 w 52"/>
              <a:gd name="T1" fmla="*/ 2147483647 h 146"/>
              <a:gd name="T2" fmla="*/ 2147483647 w 52"/>
              <a:gd name="T3" fmla="*/ 2147483647 h 146"/>
              <a:gd name="T4" fmla="*/ 2147483647 w 52"/>
              <a:gd name="T5" fmla="*/ 2147483647 h 146"/>
              <a:gd name="T6" fmla="*/ 2147483647 w 52"/>
              <a:gd name="T7" fmla="*/ 2147483647 h 146"/>
              <a:gd name="T8" fmla="*/ 2147483647 w 52"/>
              <a:gd name="T9" fmla="*/ 2147483647 h 146"/>
              <a:gd name="T10" fmla="*/ 2147483647 w 52"/>
              <a:gd name="T11" fmla="*/ 2147483647 h 146"/>
              <a:gd name="T12" fmla="*/ 2147483647 w 52"/>
              <a:gd name="T13" fmla="*/ 2147483647 h 146"/>
              <a:gd name="T14" fmla="*/ 2147483647 w 52"/>
              <a:gd name="T15" fmla="*/ 2147483647 h 146"/>
              <a:gd name="T16" fmla="*/ 2147483647 w 52"/>
              <a:gd name="T17" fmla="*/ 2147483647 h 146"/>
              <a:gd name="T18" fmla="*/ 2147483647 w 52"/>
              <a:gd name="T19" fmla="*/ 2147483647 h 146"/>
              <a:gd name="T20" fmla="*/ 2147483647 w 52"/>
              <a:gd name="T21" fmla="*/ 2147483647 h 146"/>
              <a:gd name="T22" fmla="*/ 2147483647 w 52"/>
              <a:gd name="T23" fmla="*/ 2147483647 h 146"/>
              <a:gd name="T24" fmla="*/ 2147483647 w 52"/>
              <a:gd name="T25" fmla="*/ 2147483647 h 146"/>
              <a:gd name="T26" fmla="*/ 2147483647 w 52"/>
              <a:gd name="T27" fmla="*/ 2147483647 h 146"/>
              <a:gd name="T28" fmla="*/ 2147483647 w 52"/>
              <a:gd name="T29" fmla="*/ 2147483647 h 146"/>
              <a:gd name="T30" fmla="*/ 2147483647 w 52"/>
              <a:gd name="T31" fmla="*/ 2147483647 h 146"/>
              <a:gd name="T32" fmla="*/ 2147483647 w 52"/>
              <a:gd name="T33" fmla="*/ 2147483647 h 146"/>
              <a:gd name="T34" fmla="*/ 2147483647 w 52"/>
              <a:gd name="T35" fmla="*/ 2147483647 h 146"/>
              <a:gd name="T36" fmla="*/ 2147483647 w 52"/>
              <a:gd name="T37" fmla="*/ 2147483647 h 146"/>
              <a:gd name="T38" fmla="*/ 2147483647 w 52"/>
              <a:gd name="T39" fmla="*/ 2147483647 h 146"/>
              <a:gd name="T40" fmla="*/ 2147483647 w 52"/>
              <a:gd name="T41" fmla="*/ 2147483647 h 146"/>
              <a:gd name="T42" fmla="*/ 2147483647 w 52"/>
              <a:gd name="T43" fmla="*/ 2147483647 h 146"/>
              <a:gd name="T44" fmla="*/ 2147483647 w 52"/>
              <a:gd name="T45" fmla="*/ 2147483647 h 146"/>
              <a:gd name="T46" fmla="*/ 2147483647 w 52"/>
              <a:gd name="T47" fmla="*/ 2147483647 h 146"/>
              <a:gd name="T48" fmla="*/ 2147483647 w 52"/>
              <a:gd name="T49" fmla="*/ 2147483647 h 146"/>
              <a:gd name="T50" fmla="*/ 2147483647 w 52"/>
              <a:gd name="T51" fmla="*/ 2147483647 h 146"/>
              <a:gd name="T52" fmla="*/ 2147483647 w 52"/>
              <a:gd name="T53" fmla="*/ 2147483647 h 146"/>
              <a:gd name="T54" fmla="*/ 2147483647 w 52"/>
              <a:gd name="T55" fmla="*/ 2147483647 h 146"/>
              <a:gd name="T56" fmla="*/ 2147483647 w 52"/>
              <a:gd name="T57" fmla="*/ 2147483647 h 146"/>
              <a:gd name="T58" fmla="*/ 2147483647 w 52"/>
              <a:gd name="T59" fmla="*/ 2147483647 h 146"/>
              <a:gd name="T60" fmla="*/ 2147483647 w 52"/>
              <a:gd name="T61" fmla="*/ 2147483647 h 146"/>
              <a:gd name="T62" fmla="*/ 2147483647 w 52"/>
              <a:gd name="T63" fmla="*/ 2147483647 h 146"/>
              <a:gd name="T64" fmla="*/ 2147483647 w 52"/>
              <a:gd name="T65" fmla="*/ 0 h 146"/>
              <a:gd name="T66" fmla="*/ 2147483647 w 52"/>
              <a:gd name="T67" fmla="*/ 0 h 146"/>
              <a:gd name="T68" fmla="*/ 2147483647 w 52"/>
              <a:gd name="T69" fmla="*/ 2147483647 h 146"/>
              <a:gd name="T70" fmla="*/ 2147483647 w 52"/>
              <a:gd name="T71" fmla="*/ 2147483647 h 146"/>
              <a:gd name="T72" fmla="*/ 2147483647 w 52"/>
              <a:gd name="T73" fmla="*/ 2147483647 h 146"/>
              <a:gd name="T74" fmla="*/ 2147483647 w 52"/>
              <a:gd name="T75" fmla="*/ 2147483647 h 146"/>
              <a:gd name="T76" fmla="*/ 2147483647 w 52"/>
              <a:gd name="T77" fmla="*/ 2147483647 h 146"/>
              <a:gd name="T78" fmla="*/ 2147483647 w 52"/>
              <a:gd name="T79" fmla="*/ 2147483647 h 146"/>
              <a:gd name="T80" fmla="*/ 2147483647 w 52"/>
              <a:gd name="T81" fmla="*/ 2147483647 h 146"/>
              <a:gd name="T82" fmla="*/ 2147483647 w 52"/>
              <a:gd name="T83" fmla="*/ 2147483647 h 146"/>
              <a:gd name="T84" fmla="*/ 2147483647 w 52"/>
              <a:gd name="T85" fmla="*/ 2147483647 h 146"/>
              <a:gd name="T86" fmla="*/ 2147483647 w 52"/>
              <a:gd name="T87" fmla="*/ 2147483647 h 146"/>
              <a:gd name="T88" fmla="*/ 0 w 52"/>
              <a:gd name="T89" fmla="*/ 2147483647 h 146"/>
              <a:gd name="T90" fmla="*/ 0 w 52"/>
              <a:gd name="T91" fmla="*/ 2147483647 h 146"/>
              <a:gd name="T92" fmla="*/ 0 w 52"/>
              <a:gd name="T93" fmla="*/ 2147483647 h 146"/>
              <a:gd name="T94" fmla="*/ 0 w 52"/>
              <a:gd name="T95" fmla="*/ 2147483647 h 146"/>
              <a:gd name="T96" fmla="*/ 2147483647 w 52"/>
              <a:gd name="T97" fmla="*/ 2147483647 h 146"/>
              <a:gd name="T98" fmla="*/ 0 w 52"/>
              <a:gd name="T99" fmla="*/ 2147483647 h 1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146"/>
              <a:gd name="T152" fmla="*/ 52 w 52"/>
              <a:gd name="T153" fmla="*/ 146 h 1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146">
                <a:moveTo>
                  <a:pt x="0" y="88"/>
                </a:moveTo>
                <a:lnTo>
                  <a:pt x="8" y="88"/>
                </a:lnTo>
                <a:lnTo>
                  <a:pt x="10" y="94"/>
                </a:lnTo>
                <a:lnTo>
                  <a:pt x="14" y="96"/>
                </a:lnTo>
                <a:lnTo>
                  <a:pt x="20" y="96"/>
                </a:lnTo>
                <a:lnTo>
                  <a:pt x="28" y="96"/>
                </a:lnTo>
                <a:lnTo>
                  <a:pt x="28" y="108"/>
                </a:lnTo>
                <a:lnTo>
                  <a:pt x="26" y="116"/>
                </a:lnTo>
                <a:lnTo>
                  <a:pt x="24" y="126"/>
                </a:lnTo>
                <a:lnTo>
                  <a:pt x="26" y="134"/>
                </a:lnTo>
                <a:lnTo>
                  <a:pt x="30" y="138"/>
                </a:lnTo>
                <a:lnTo>
                  <a:pt x="36" y="142"/>
                </a:lnTo>
                <a:lnTo>
                  <a:pt x="38" y="146"/>
                </a:lnTo>
                <a:lnTo>
                  <a:pt x="38" y="136"/>
                </a:lnTo>
                <a:lnTo>
                  <a:pt x="40" y="134"/>
                </a:lnTo>
                <a:lnTo>
                  <a:pt x="42" y="132"/>
                </a:lnTo>
                <a:lnTo>
                  <a:pt x="46" y="128"/>
                </a:lnTo>
                <a:lnTo>
                  <a:pt x="48" y="126"/>
                </a:lnTo>
                <a:lnTo>
                  <a:pt x="50" y="120"/>
                </a:lnTo>
                <a:lnTo>
                  <a:pt x="52" y="114"/>
                </a:lnTo>
                <a:lnTo>
                  <a:pt x="52" y="104"/>
                </a:lnTo>
                <a:lnTo>
                  <a:pt x="52" y="98"/>
                </a:lnTo>
                <a:lnTo>
                  <a:pt x="48" y="92"/>
                </a:lnTo>
                <a:lnTo>
                  <a:pt x="40" y="80"/>
                </a:lnTo>
                <a:lnTo>
                  <a:pt x="32" y="70"/>
                </a:lnTo>
                <a:lnTo>
                  <a:pt x="30" y="64"/>
                </a:lnTo>
                <a:lnTo>
                  <a:pt x="28" y="58"/>
                </a:lnTo>
                <a:lnTo>
                  <a:pt x="30" y="48"/>
                </a:lnTo>
                <a:lnTo>
                  <a:pt x="34" y="40"/>
                </a:lnTo>
                <a:lnTo>
                  <a:pt x="32" y="12"/>
                </a:lnTo>
                <a:lnTo>
                  <a:pt x="30" y="10"/>
                </a:lnTo>
                <a:lnTo>
                  <a:pt x="28" y="6"/>
                </a:lnTo>
                <a:lnTo>
                  <a:pt x="26" y="0"/>
                </a:lnTo>
                <a:lnTo>
                  <a:pt x="10" y="0"/>
                </a:lnTo>
                <a:lnTo>
                  <a:pt x="12" y="8"/>
                </a:lnTo>
                <a:lnTo>
                  <a:pt x="16" y="18"/>
                </a:lnTo>
                <a:lnTo>
                  <a:pt x="14" y="22"/>
                </a:lnTo>
                <a:lnTo>
                  <a:pt x="12" y="26"/>
                </a:lnTo>
                <a:lnTo>
                  <a:pt x="8" y="30"/>
                </a:lnTo>
                <a:lnTo>
                  <a:pt x="8" y="36"/>
                </a:lnTo>
                <a:lnTo>
                  <a:pt x="8" y="46"/>
                </a:lnTo>
                <a:lnTo>
                  <a:pt x="10" y="54"/>
                </a:lnTo>
                <a:lnTo>
                  <a:pt x="6" y="60"/>
                </a:lnTo>
                <a:lnTo>
                  <a:pt x="2" y="66"/>
                </a:lnTo>
                <a:lnTo>
                  <a:pt x="0" y="72"/>
                </a:lnTo>
                <a:lnTo>
                  <a:pt x="0" y="78"/>
                </a:lnTo>
                <a:lnTo>
                  <a:pt x="0" y="82"/>
                </a:lnTo>
                <a:lnTo>
                  <a:pt x="0" y="86"/>
                </a:lnTo>
                <a:lnTo>
                  <a:pt x="4" y="86"/>
                </a:lnTo>
                <a:lnTo>
                  <a:pt x="0" y="88"/>
                </a:lnTo>
                <a:close/>
              </a:path>
            </a:pathLst>
          </a:custGeom>
          <a:gradFill rotWithShape="1">
            <a:gsLst>
              <a:gs pos="0">
                <a:schemeClr val="accent1"/>
              </a:gs>
              <a:gs pos="100000">
                <a:schemeClr val="accent1">
                  <a:gamma/>
                  <a:shade val="46275"/>
                  <a:invGamma/>
                </a:schemeClr>
              </a:gs>
            </a:gsLst>
            <a:lin ang="5400000" scaled="1"/>
          </a:gradFill>
          <a:ln w="9525" cap="flat" cmpd="sng">
            <a:solidFill>
              <a:srgbClr val="C0C0C0"/>
            </a:solidFill>
            <a:prstDash val="solid"/>
            <a:round/>
            <a:headEnd type="none" w="med" len="med"/>
            <a:tailEnd type="none" w="med" len="med"/>
          </a:ln>
          <a:effectLst/>
        </p:spPr>
        <p:txBody>
          <a:bodyPr lIns="89611" tIns="44806" rIns="89611" bIns="44806"/>
          <a:lstStyle/>
          <a:p>
            <a:pPr>
              <a:defRPr/>
            </a:pPr>
            <a:endParaRPr lang="en-US"/>
          </a:p>
        </p:txBody>
      </p:sp>
      <p:sp>
        <p:nvSpPr>
          <p:cNvPr id="3303" name="Freeform 513"/>
          <p:cNvSpPr>
            <a:spLocks/>
          </p:cNvSpPr>
          <p:nvPr/>
        </p:nvSpPr>
        <p:spPr bwMode="auto">
          <a:xfrm>
            <a:off x="4124417" y="3395875"/>
            <a:ext cx="49786" cy="152478"/>
          </a:xfrm>
          <a:custGeom>
            <a:avLst/>
            <a:gdLst>
              <a:gd name="T0" fmla="*/ 2147483647 w 32"/>
              <a:gd name="T1" fmla="*/ 2147483647 h 98"/>
              <a:gd name="T2" fmla="*/ 2147483647 w 32"/>
              <a:gd name="T3" fmla="*/ 2147483647 h 98"/>
              <a:gd name="T4" fmla="*/ 2147483647 w 32"/>
              <a:gd name="T5" fmla="*/ 2147483647 h 98"/>
              <a:gd name="T6" fmla="*/ 2147483647 w 32"/>
              <a:gd name="T7" fmla="*/ 2147483647 h 98"/>
              <a:gd name="T8" fmla="*/ 2147483647 w 32"/>
              <a:gd name="T9" fmla="*/ 2147483647 h 98"/>
              <a:gd name="T10" fmla="*/ 2147483647 w 32"/>
              <a:gd name="T11" fmla="*/ 2147483647 h 98"/>
              <a:gd name="T12" fmla="*/ 2147483647 w 32"/>
              <a:gd name="T13" fmla="*/ 2147483647 h 98"/>
              <a:gd name="T14" fmla="*/ 2147483647 w 32"/>
              <a:gd name="T15" fmla="*/ 2147483647 h 98"/>
              <a:gd name="T16" fmla="*/ 2147483647 w 32"/>
              <a:gd name="T17" fmla="*/ 2147483647 h 98"/>
              <a:gd name="T18" fmla="*/ 2147483647 w 32"/>
              <a:gd name="T19" fmla="*/ 2147483647 h 98"/>
              <a:gd name="T20" fmla="*/ 2147483647 w 32"/>
              <a:gd name="T21" fmla="*/ 2147483647 h 98"/>
              <a:gd name="T22" fmla="*/ 2147483647 w 32"/>
              <a:gd name="T23" fmla="*/ 2147483647 h 98"/>
              <a:gd name="T24" fmla="*/ 2147483647 w 32"/>
              <a:gd name="T25" fmla="*/ 2147483647 h 98"/>
              <a:gd name="T26" fmla="*/ 2147483647 w 32"/>
              <a:gd name="T27" fmla="*/ 2147483647 h 98"/>
              <a:gd name="T28" fmla="*/ 2147483647 w 32"/>
              <a:gd name="T29" fmla="*/ 2147483647 h 98"/>
              <a:gd name="T30" fmla="*/ 0 w 32"/>
              <a:gd name="T31" fmla="*/ 0 h 98"/>
              <a:gd name="T32" fmla="*/ 2147483647 w 32"/>
              <a:gd name="T33" fmla="*/ 0 h 98"/>
              <a:gd name="T34" fmla="*/ 2147483647 w 32"/>
              <a:gd name="T35" fmla="*/ 2147483647 h 98"/>
              <a:gd name="T36" fmla="*/ 2147483647 w 32"/>
              <a:gd name="T37" fmla="*/ 2147483647 h 98"/>
              <a:gd name="T38" fmla="*/ 2147483647 w 32"/>
              <a:gd name="T39" fmla="*/ 2147483647 h 98"/>
              <a:gd name="T40" fmla="*/ 2147483647 w 32"/>
              <a:gd name="T41" fmla="*/ 2147483647 h 98"/>
              <a:gd name="T42" fmla="*/ 2147483647 w 32"/>
              <a:gd name="T43" fmla="*/ 2147483647 h 98"/>
              <a:gd name="T44" fmla="*/ 2147483647 w 32"/>
              <a:gd name="T45" fmla="*/ 2147483647 h 98"/>
              <a:gd name="T46" fmla="*/ 2147483647 w 32"/>
              <a:gd name="T47" fmla="*/ 2147483647 h 98"/>
              <a:gd name="T48" fmla="*/ 2147483647 w 32"/>
              <a:gd name="T49" fmla="*/ 2147483647 h 98"/>
              <a:gd name="T50" fmla="*/ 2147483647 w 32"/>
              <a:gd name="T51" fmla="*/ 2147483647 h 98"/>
              <a:gd name="T52" fmla="*/ 2147483647 w 32"/>
              <a:gd name="T53" fmla="*/ 2147483647 h 98"/>
              <a:gd name="T54" fmla="*/ 2147483647 w 32"/>
              <a:gd name="T55" fmla="*/ 2147483647 h 98"/>
              <a:gd name="T56" fmla="*/ 2147483647 w 32"/>
              <a:gd name="T57" fmla="*/ 2147483647 h 98"/>
              <a:gd name="T58" fmla="*/ 2147483647 w 32"/>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98"/>
              <a:gd name="T92" fmla="*/ 32 w 32"/>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98">
                <a:moveTo>
                  <a:pt x="22" y="98"/>
                </a:moveTo>
                <a:lnTo>
                  <a:pt x="14" y="90"/>
                </a:lnTo>
                <a:lnTo>
                  <a:pt x="8" y="82"/>
                </a:lnTo>
                <a:lnTo>
                  <a:pt x="12" y="80"/>
                </a:lnTo>
                <a:lnTo>
                  <a:pt x="12" y="54"/>
                </a:lnTo>
                <a:lnTo>
                  <a:pt x="10" y="48"/>
                </a:lnTo>
                <a:lnTo>
                  <a:pt x="10" y="44"/>
                </a:lnTo>
                <a:lnTo>
                  <a:pt x="10" y="38"/>
                </a:lnTo>
                <a:lnTo>
                  <a:pt x="8" y="32"/>
                </a:lnTo>
                <a:lnTo>
                  <a:pt x="6" y="30"/>
                </a:lnTo>
                <a:lnTo>
                  <a:pt x="6" y="28"/>
                </a:lnTo>
                <a:lnTo>
                  <a:pt x="8" y="22"/>
                </a:lnTo>
                <a:lnTo>
                  <a:pt x="6" y="16"/>
                </a:lnTo>
                <a:lnTo>
                  <a:pt x="4" y="12"/>
                </a:lnTo>
                <a:lnTo>
                  <a:pt x="2" y="6"/>
                </a:lnTo>
                <a:lnTo>
                  <a:pt x="0" y="0"/>
                </a:lnTo>
                <a:lnTo>
                  <a:pt x="20" y="0"/>
                </a:lnTo>
                <a:lnTo>
                  <a:pt x="16" y="4"/>
                </a:lnTo>
                <a:lnTo>
                  <a:pt x="16" y="10"/>
                </a:lnTo>
                <a:lnTo>
                  <a:pt x="16" y="14"/>
                </a:lnTo>
                <a:lnTo>
                  <a:pt x="18" y="18"/>
                </a:lnTo>
                <a:lnTo>
                  <a:pt x="26" y="24"/>
                </a:lnTo>
                <a:lnTo>
                  <a:pt x="26" y="28"/>
                </a:lnTo>
                <a:lnTo>
                  <a:pt x="26" y="44"/>
                </a:lnTo>
                <a:lnTo>
                  <a:pt x="28" y="56"/>
                </a:lnTo>
                <a:lnTo>
                  <a:pt x="28" y="68"/>
                </a:lnTo>
                <a:lnTo>
                  <a:pt x="30" y="90"/>
                </a:lnTo>
                <a:lnTo>
                  <a:pt x="30" y="92"/>
                </a:lnTo>
                <a:lnTo>
                  <a:pt x="32" y="94"/>
                </a:lnTo>
                <a:lnTo>
                  <a:pt x="22" y="9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4" name="Freeform 514"/>
          <p:cNvSpPr>
            <a:spLocks/>
          </p:cNvSpPr>
          <p:nvPr/>
        </p:nvSpPr>
        <p:spPr bwMode="auto">
          <a:xfrm>
            <a:off x="4379570" y="3660378"/>
            <a:ext cx="46674" cy="40453"/>
          </a:xfrm>
          <a:custGeom>
            <a:avLst/>
            <a:gdLst>
              <a:gd name="T0" fmla="*/ 2147483647 w 30"/>
              <a:gd name="T1" fmla="*/ 2147483647 h 26"/>
              <a:gd name="T2" fmla="*/ 2147483647 w 30"/>
              <a:gd name="T3" fmla="*/ 2147483647 h 26"/>
              <a:gd name="T4" fmla="*/ 2147483647 w 30"/>
              <a:gd name="T5" fmla="*/ 2147483647 h 26"/>
              <a:gd name="T6" fmla="*/ 0 w 30"/>
              <a:gd name="T7" fmla="*/ 2147483647 h 26"/>
              <a:gd name="T8" fmla="*/ 2147483647 w 30"/>
              <a:gd name="T9" fmla="*/ 2147483647 h 26"/>
              <a:gd name="T10" fmla="*/ 2147483647 w 30"/>
              <a:gd name="T11" fmla="*/ 2147483647 h 26"/>
              <a:gd name="T12" fmla="*/ 2147483647 w 30"/>
              <a:gd name="T13" fmla="*/ 0 h 26"/>
              <a:gd name="T14" fmla="*/ 2147483647 w 3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6"/>
              <a:gd name="T26" fmla="*/ 30 w 3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6">
                <a:moveTo>
                  <a:pt x="30" y="26"/>
                </a:moveTo>
                <a:lnTo>
                  <a:pt x="20" y="26"/>
                </a:lnTo>
                <a:lnTo>
                  <a:pt x="12" y="26"/>
                </a:lnTo>
                <a:lnTo>
                  <a:pt x="0" y="24"/>
                </a:lnTo>
                <a:lnTo>
                  <a:pt x="6" y="2"/>
                </a:lnTo>
                <a:lnTo>
                  <a:pt x="30" y="4"/>
                </a:lnTo>
                <a:lnTo>
                  <a:pt x="30" y="0"/>
                </a:lnTo>
                <a:lnTo>
                  <a:pt x="30" y="2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5" name="Freeform 515"/>
          <p:cNvSpPr>
            <a:spLocks/>
          </p:cNvSpPr>
          <p:nvPr/>
        </p:nvSpPr>
        <p:spPr bwMode="auto">
          <a:xfrm>
            <a:off x="4448025" y="3865755"/>
            <a:ext cx="24893" cy="37342"/>
          </a:xfrm>
          <a:custGeom>
            <a:avLst/>
            <a:gdLst>
              <a:gd name="T0" fmla="*/ 2147483647 w 16"/>
              <a:gd name="T1" fmla="*/ 2147483647 h 24"/>
              <a:gd name="T2" fmla="*/ 0 w 16"/>
              <a:gd name="T3" fmla="*/ 2147483647 h 24"/>
              <a:gd name="T4" fmla="*/ 2147483647 w 16"/>
              <a:gd name="T5" fmla="*/ 2147483647 h 24"/>
              <a:gd name="T6" fmla="*/ 2147483647 w 16"/>
              <a:gd name="T7" fmla="*/ 2147483647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4"/>
              <a:gd name="T35" fmla="*/ 16 w 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4">
                <a:moveTo>
                  <a:pt x="8" y="24"/>
                </a:moveTo>
                <a:lnTo>
                  <a:pt x="0" y="10"/>
                </a:lnTo>
                <a:lnTo>
                  <a:pt x="6" y="4"/>
                </a:lnTo>
                <a:lnTo>
                  <a:pt x="10" y="2"/>
                </a:lnTo>
                <a:lnTo>
                  <a:pt x="14" y="0"/>
                </a:lnTo>
                <a:lnTo>
                  <a:pt x="16" y="2"/>
                </a:lnTo>
                <a:lnTo>
                  <a:pt x="16" y="6"/>
                </a:lnTo>
                <a:lnTo>
                  <a:pt x="12" y="8"/>
                </a:lnTo>
                <a:lnTo>
                  <a:pt x="10" y="12"/>
                </a:lnTo>
                <a:lnTo>
                  <a:pt x="8" y="22"/>
                </a:lnTo>
                <a:lnTo>
                  <a:pt x="8" y="2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6" name="Freeform 516"/>
          <p:cNvSpPr>
            <a:spLocks/>
          </p:cNvSpPr>
          <p:nvPr/>
        </p:nvSpPr>
        <p:spPr bwMode="auto">
          <a:xfrm>
            <a:off x="4950551" y="2633486"/>
            <a:ext cx="34228" cy="21783"/>
          </a:xfrm>
          <a:custGeom>
            <a:avLst/>
            <a:gdLst>
              <a:gd name="T0" fmla="*/ 2147483647 w 22"/>
              <a:gd name="T1" fmla="*/ 2147483647 h 14"/>
              <a:gd name="T2" fmla="*/ 0 w 22"/>
              <a:gd name="T3" fmla="*/ 2147483647 h 14"/>
              <a:gd name="T4" fmla="*/ 0 w 22"/>
              <a:gd name="T5" fmla="*/ 2147483647 h 14"/>
              <a:gd name="T6" fmla="*/ 2147483647 w 22"/>
              <a:gd name="T7" fmla="*/ 2147483647 h 14"/>
              <a:gd name="T8" fmla="*/ 2147483647 w 22"/>
              <a:gd name="T9" fmla="*/ 2147483647 h 14"/>
              <a:gd name="T10" fmla="*/ 2147483647 w 22"/>
              <a:gd name="T11" fmla="*/ 0 h 14"/>
              <a:gd name="T12" fmla="*/ 2147483647 w 22"/>
              <a:gd name="T13" fmla="*/ 2147483647 h 14"/>
              <a:gd name="T14" fmla="*/ 2147483647 w 22"/>
              <a:gd name="T15" fmla="*/ 2147483647 h 14"/>
              <a:gd name="T16" fmla="*/ 2147483647 w 22"/>
              <a:gd name="T17" fmla="*/ 0 h 14"/>
              <a:gd name="T18" fmla="*/ 2147483647 w 22"/>
              <a:gd name="T19" fmla="*/ 2147483647 h 14"/>
              <a:gd name="T20" fmla="*/ 2147483647 w 22"/>
              <a:gd name="T21" fmla="*/ 2147483647 h 14"/>
              <a:gd name="T22" fmla="*/ 2147483647 w 22"/>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4"/>
              <a:gd name="T38" fmla="*/ 22 w 2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4">
                <a:moveTo>
                  <a:pt x="10" y="14"/>
                </a:moveTo>
                <a:lnTo>
                  <a:pt x="0" y="14"/>
                </a:lnTo>
                <a:lnTo>
                  <a:pt x="0" y="10"/>
                </a:lnTo>
                <a:lnTo>
                  <a:pt x="2" y="8"/>
                </a:lnTo>
                <a:lnTo>
                  <a:pt x="4" y="4"/>
                </a:lnTo>
                <a:lnTo>
                  <a:pt x="8" y="0"/>
                </a:lnTo>
                <a:lnTo>
                  <a:pt x="10" y="4"/>
                </a:lnTo>
                <a:lnTo>
                  <a:pt x="14" y="4"/>
                </a:lnTo>
                <a:lnTo>
                  <a:pt x="22" y="0"/>
                </a:lnTo>
                <a:lnTo>
                  <a:pt x="22" y="6"/>
                </a:lnTo>
                <a:lnTo>
                  <a:pt x="18" y="10"/>
                </a:lnTo>
                <a:lnTo>
                  <a:pt x="10" y="1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7" name="Freeform 517"/>
          <p:cNvSpPr>
            <a:spLocks/>
          </p:cNvSpPr>
          <p:nvPr/>
        </p:nvSpPr>
        <p:spPr bwMode="auto">
          <a:xfrm>
            <a:off x="5062568" y="1653270"/>
            <a:ext cx="43563" cy="24894"/>
          </a:xfrm>
          <a:custGeom>
            <a:avLst/>
            <a:gdLst>
              <a:gd name="T0" fmla="*/ 2147483647 w 28"/>
              <a:gd name="T1" fmla="*/ 2147483647 h 16"/>
              <a:gd name="T2" fmla="*/ 2147483647 w 28"/>
              <a:gd name="T3" fmla="*/ 2147483647 h 16"/>
              <a:gd name="T4" fmla="*/ 2147483647 w 28"/>
              <a:gd name="T5" fmla="*/ 2147483647 h 16"/>
              <a:gd name="T6" fmla="*/ 2147483647 w 28"/>
              <a:gd name="T7" fmla="*/ 2147483647 h 16"/>
              <a:gd name="T8" fmla="*/ 2147483647 w 28"/>
              <a:gd name="T9" fmla="*/ 2147483647 h 16"/>
              <a:gd name="T10" fmla="*/ 2147483647 w 28"/>
              <a:gd name="T11" fmla="*/ 2147483647 h 16"/>
              <a:gd name="T12" fmla="*/ 0 w 28"/>
              <a:gd name="T13" fmla="*/ 2147483647 h 16"/>
              <a:gd name="T14" fmla="*/ 2147483647 w 28"/>
              <a:gd name="T15" fmla="*/ 0 h 16"/>
              <a:gd name="T16" fmla="*/ 2147483647 w 28"/>
              <a:gd name="T17" fmla="*/ 2147483647 h 16"/>
              <a:gd name="T18" fmla="*/ 2147483647 w 28"/>
              <a:gd name="T19" fmla="*/ 2147483647 h 16"/>
              <a:gd name="T20" fmla="*/ 2147483647 w 28"/>
              <a:gd name="T21" fmla="*/ 2147483647 h 16"/>
              <a:gd name="T22" fmla="*/ 2147483647 w 2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6"/>
              <a:gd name="T38" fmla="*/ 28 w 2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6">
                <a:moveTo>
                  <a:pt x="28" y="10"/>
                </a:moveTo>
                <a:lnTo>
                  <a:pt x="22" y="14"/>
                </a:lnTo>
                <a:lnTo>
                  <a:pt x="14" y="16"/>
                </a:lnTo>
                <a:lnTo>
                  <a:pt x="8" y="16"/>
                </a:lnTo>
                <a:lnTo>
                  <a:pt x="4" y="12"/>
                </a:lnTo>
                <a:lnTo>
                  <a:pt x="2" y="8"/>
                </a:lnTo>
                <a:lnTo>
                  <a:pt x="0" y="2"/>
                </a:lnTo>
                <a:lnTo>
                  <a:pt x="8" y="0"/>
                </a:lnTo>
                <a:lnTo>
                  <a:pt x="12" y="2"/>
                </a:lnTo>
                <a:lnTo>
                  <a:pt x="16" y="2"/>
                </a:lnTo>
                <a:lnTo>
                  <a:pt x="20" y="4"/>
                </a:lnTo>
                <a:lnTo>
                  <a:pt x="28" y="10"/>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308" name="Freeform 518"/>
          <p:cNvSpPr>
            <a:spLocks/>
          </p:cNvSpPr>
          <p:nvPr/>
        </p:nvSpPr>
        <p:spPr bwMode="auto">
          <a:xfrm>
            <a:off x="4717180" y="2645933"/>
            <a:ext cx="73122" cy="12447"/>
          </a:xfrm>
          <a:custGeom>
            <a:avLst/>
            <a:gdLst>
              <a:gd name="T0" fmla="*/ 2147483647 w 46"/>
              <a:gd name="T1" fmla="*/ 2147483647 h 8"/>
              <a:gd name="T2" fmla="*/ 2147483647 w 46"/>
              <a:gd name="T3" fmla="*/ 2147483647 h 8"/>
              <a:gd name="T4" fmla="*/ 0 w 46"/>
              <a:gd name="T5" fmla="*/ 0 h 8"/>
              <a:gd name="T6" fmla="*/ 2147483647 w 46"/>
              <a:gd name="T7" fmla="*/ 2147483647 h 8"/>
              <a:gd name="T8" fmla="*/ 2147483647 w 46"/>
              <a:gd name="T9" fmla="*/ 2147483647 h 8"/>
              <a:gd name="T10" fmla="*/ 2147483647 w 46"/>
              <a:gd name="T11" fmla="*/ 2147483647 h 8"/>
              <a:gd name="T12" fmla="*/ 2147483647 w 46"/>
              <a:gd name="T13" fmla="*/ 2147483647 h 8"/>
              <a:gd name="T14" fmla="*/ 2147483647 w 46"/>
              <a:gd name="T15" fmla="*/ 2147483647 h 8"/>
              <a:gd name="T16" fmla="*/ 2147483647 w 46"/>
              <a:gd name="T17" fmla="*/ 2147483647 h 8"/>
              <a:gd name="T18" fmla="*/ 2147483647 w 46"/>
              <a:gd name="T19" fmla="*/ 0 h 8"/>
              <a:gd name="T20" fmla="*/ 2147483647 w 4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8"/>
              <a:gd name="T35" fmla="*/ 46 w 4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8">
                <a:moveTo>
                  <a:pt x="22" y="2"/>
                </a:moveTo>
                <a:lnTo>
                  <a:pt x="10" y="2"/>
                </a:lnTo>
                <a:lnTo>
                  <a:pt x="0" y="0"/>
                </a:lnTo>
                <a:lnTo>
                  <a:pt x="4" y="2"/>
                </a:lnTo>
                <a:lnTo>
                  <a:pt x="10" y="6"/>
                </a:lnTo>
                <a:lnTo>
                  <a:pt x="24" y="8"/>
                </a:lnTo>
                <a:lnTo>
                  <a:pt x="36" y="8"/>
                </a:lnTo>
                <a:lnTo>
                  <a:pt x="46" y="6"/>
                </a:lnTo>
                <a:lnTo>
                  <a:pt x="40" y="2"/>
                </a:lnTo>
                <a:lnTo>
                  <a:pt x="34" y="0"/>
                </a:lnTo>
                <a:lnTo>
                  <a:pt x="22"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09" name="Freeform 519"/>
          <p:cNvSpPr>
            <a:spLocks/>
          </p:cNvSpPr>
          <p:nvPr/>
        </p:nvSpPr>
        <p:spPr bwMode="auto">
          <a:xfrm>
            <a:off x="4183538" y="2509014"/>
            <a:ext cx="24893" cy="15559"/>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2147483647 w 1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16" y="6"/>
                </a:moveTo>
                <a:lnTo>
                  <a:pt x="12" y="0"/>
                </a:lnTo>
                <a:lnTo>
                  <a:pt x="6" y="0"/>
                </a:lnTo>
                <a:lnTo>
                  <a:pt x="4" y="0"/>
                </a:lnTo>
                <a:lnTo>
                  <a:pt x="2" y="2"/>
                </a:lnTo>
                <a:lnTo>
                  <a:pt x="0" y="10"/>
                </a:lnTo>
                <a:lnTo>
                  <a:pt x="16" y="10"/>
                </a:lnTo>
                <a:lnTo>
                  <a:pt x="14" y="4"/>
                </a:lnTo>
                <a:lnTo>
                  <a:pt x="10" y="2"/>
                </a:lnTo>
                <a:lnTo>
                  <a:pt x="16"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0" name="Freeform 520"/>
          <p:cNvSpPr>
            <a:spLocks/>
          </p:cNvSpPr>
          <p:nvPr/>
        </p:nvSpPr>
        <p:spPr bwMode="auto">
          <a:xfrm>
            <a:off x="4342231" y="2418772"/>
            <a:ext cx="15558" cy="46677"/>
          </a:xfrm>
          <a:custGeom>
            <a:avLst/>
            <a:gdLst>
              <a:gd name="T0" fmla="*/ 0 w 10"/>
              <a:gd name="T1" fmla="*/ 2147483647 h 30"/>
              <a:gd name="T2" fmla="*/ 0 w 10"/>
              <a:gd name="T3" fmla="*/ 2147483647 h 30"/>
              <a:gd name="T4" fmla="*/ 2147483647 w 10"/>
              <a:gd name="T5" fmla="*/ 2147483647 h 30"/>
              <a:gd name="T6" fmla="*/ 2147483647 w 10"/>
              <a:gd name="T7" fmla="*/ 0 h 30"/>
              <a:gd name="T8" fmla="*/ 2147483647 w 10"/>
              <a:gd name="T9" fmla="*/ 2147483647 h 30"/>
              <a:gd name="T10" fmla="*/ 2147483647 w 10"/>
              <a:gd name="T11" fmla="*/ 2147483647 h 30"/>
              <a:gd name="T12" fmla="*/ 2147483647 w 10"/>
              <a:gd name="T13" fmla="*/ 2147483647 h 30"/>
              <a:gd name="T14" fmla="*/ 0 w 10"/>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0"/>
              <a:gd name="T26" fmla="*/ 10 w 1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0">
                <a:moveTo>
                  <a:pt x="0" y="30"/>
                </a:moveTo>
                <a:lnTo>
                  <a:pt x="0" y="12"/>
                </a:lnTo>
                <a:lnTo>
                  <a:pt x="2" y="6"/>
                </a:lnTo>
                <a:lnTo>
                  <a:pt x="6" y="0"/>
                </a:lnTo>
                <a:lnTo>
                  <a:pt x="8" y="6"/>
                </a:lnTo>
                <a:lnTo>
                  <a:pt x="10" y="10"/>
                </a:lnTo>
                <a:lnTo>
                  <a:pt x="10" y="30"/>
                </a:lnTo>
                <a:lnTo>
                  <a:pt x="0" y="3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1" name="Freeform 521"/>
          <p:cNvSpPr>
            <a:spLocks/>
          </p:cNvSpPr>
          <p:nvPr/>
        </p:nvSpPr>
        <p:spPr bwMode="auto">
          <a:xfrm>
            <a:off x="4320449" y="2471672"/>
            <a:ext cx="43563" cy="65348"/>
          </a:xfrm>
          <a:custGeom>
            <a:avLst/>
            <a:gdLst>
              <a:gd name="T0" fmla="*/ 2147483647 w 28"/>
              <a:gd name="T1" fmla="*/ 2147483647 h 42"/>
              <a:gd name="T2" fmla="*/ 2147483647 w 28"/>
              <a:gd name="T3" fmla="*/ 2147483647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0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12" y="8"/>
                </a:moveTo>
                <a:lnTo>
                  <a:pt x="16" y="4"/>
                </a:lnTo>
                <a:lnTo>
                  <a:pt x="20" y="0"/>
                </a:lnTo>
                <a:lnTo>
                  <a:pt x="24" y="4"/>
                </a:lnTo>
                <a:lnTo>
                  <a:pt x="28" y="8"/>
                </a:lnTo>
                <a:lnTo>
                  <a:pt x="28" y="36"/>
                </a:lnTo>
                <a:lnTo>
                  <a:pt x="24" y="38"/>
                </a:lnTo>
                <a:lnTo>
                  <a:pt x="20" y="40"/>
                </a:lnTo>
                <a:lnTo>
                  <a:pt x="14" y="42"/>
                </a:lnTo>
                <a:lnTo>
                  <a:pt x="10" y="38"/>
                </a:lnTo>
                <a:lnTo>
                  <a:pt x="10" y="36"/>
                </a:lnTo>
                <a:lnTo>
                  <a:pt x="10" y="32"/>
                </a:lnTo>
                <a:lnTo>
                  <a:pt x="10" y="14"/>
                </a:lnTo>
                <a:lnTo>
                  <a:pt x="4" y="12"/>
                </a:lnTo>
                <a:lnTo>
                  <a:pt x="0" y="8"/>
                </a:lnTo>
                <a:lnTo>
                  <a:pt x="4" y="6"/>
                </a:lnTo>
                <a:lnTo>
                  <a:pt x="8" y="6"/>
                </a:lnTo>
                <a:lnTo>
                  <a:pt x="12"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2" name="Freeform 522"/>
          <p:cNvSpPr>
            <a:spLocks/>
          </p:cNvSpPr>
          <p:nvPr/>
        </p:nvSpPr>
        <p:spPr bwMode="auto">
          <a:xfrm>
            <a:off x="4438690" y="2565026"/>
            <a:ext cx="68455" cy="40453"/>
          </a:xfrm>
          <a:custGeom>
            <a:avLst/>
            <a:gdLst>
              <a:gd name="T0" fmla="*/ 2147483647 w 44"/>
              <a:gd name="T1" fmla="*/ 2147483647 h 26"/>
              <a:gd name="T2" fmla="*/ 2147483647 w 44"/>
              <a:gd name="T3" fmla="*/ 2147483647 h 26"/>
              <a:gd name="T4" fmla="*/ 2147483647 w 44"/>
              <a:gd name="T5" fmla="*/ 2147483647 h 26"/>
              <a:gd name="T6" fmla="*/ 2147483647 w 44"/>
              <a:gd name="T7" fmla="*/ 2147483647 h 26"/>
              <a:gd name="T8" fmla="*/ 2147483647 w 44"/>
              <a:gd name="T9" fmla="*/ 2147483647 h 26"/>
              <a:gd name="T10" fmla="*/ 2147483647 w 44"/>
              <a:gd name="T11" fmla="*/ 2147483647 h 26"/>
              <a:gd name="T12" fmla="*/ 2147483647 w 44"/>
              <a:gd name="T13" fmla="*/ 2147483647 h 26"/>
              <a:gd name="T14" fmla="*/ 2147483647 w 44"/>
              <a:gd name="T15" fmla="*/ 2147483647 h 26"/>
              <a:gd name="T16" fmla="*/ 0 w 44"/>
              <a:gd name="T17" fmla="*/ 2147483647 h 26"/>
              <a:gd name="T18" fmla="*/ 0 w 44"/>
              <a:gd name="T19" fmla="*/ 2147483647 h 26"/>
              <a:gd name="T20" fmla="*/ 2147483647 w 44"/>
              <a:gd name="T21" fmla="*/ 0 h 26"/>
              <a:gd name="T22" fmla="*/ 2147483647 w 44"/>
              <a:gd name="T23" fmla="*/ 0 h 26"/>
              <a:gd name="T24" fmla="*/ 2147483647 w 44"/>
              <a:gd name="T25" fmla="*/ 2147483647 h 26"/>
              <a:gd name="T26" fmla="*/ 2147483647 w 44"/>
              <a:gd name="T27" fmla="*/ 2147483647 h 26"/>
              <a:gd name="T28" fmla="*/ 2147483647 w 44"/>
              <a:gd name="T29" fmla="*/ 2147483647 h 26"/>
              <a:gd name="T30" fmla="*/ 2147483647 w 44"/>
              <a:gd name="T31" fmla="*/ 0 h 26"/>
              <a:gd name="T32" fmla="*/ 2147483647 w 44"/>
              <a:gd name="T33" fmla="*/ 2147483647 h 26"/>
              <a:gd name="T34" fmla="*/ 2147483647 w 44"/>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26"/>
              <a:gd name="T56" fmla="*/ 44 w 4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26">
                <a:moveTo>
                  <a:pt x="44" y="12"/>
                </a:moveTo>
                <a:lnTo>
                  <a:pt x="42" y="16"/>
                </a:lnTo>
                <a:lnTo>
                  <a:pt x="42" y="20"/>
                </a:lnTo>
                <a:lnTo>
                  <a:pt x="42" y="24"/>
                </a:lnTo>
                <a:lnTo>
                  <a:pt x="42" y="26"/>
                </a:lnTo>
                <a:lnTo>
                  <a:pt x="32" y="24"/>
                </a:lnTo>
                <a:lnTo>
                  <a:pt x="18" y="16"/>
                </a:lnTo>
                <a:lnTo>
                  <a:pt x="4" y="10"/>
                </a:lnTo>
                <a:lnTo>
                  <a:pt x="0" y="6"/>
                </a:lnTo>
                <a:lnTo>
                  <a:pt x="0" y="2"/>
                </a:lnTo>
                <a:lnTo>
                  <a:pt x="2" y="0"/>
                </a:lnTo>
                <a:lnTo>
                  <a:pt x="8" y="0"/>
                </a:lnTo>
                <a:lnTo>
                  <a:pt x="20" y="2"/>
                </a:lnTo>
                <a:lnTo>
                  <a:pt x="28" y="4"/>
                </a:lnTo>
                <a:lnTo>
                  <a:pt x="34" y="2"/>
                </a:lnTo>
                <a:lnTo>
                  <a:pt x="44" y="0"/>
                </a:lnTo>
                <a:lnTo>
                  <a:pt x="44" y="4"/>
                </a:lnTo>
                <a:lnTo>
                  <a:pt x="44"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3" name="Freeform 523"/>
          <p:cNvSpPr>
            <a:spLocks/>
          </p:cNvSpPr>
          <p:nvPr/>
        </p:nvSpPr>
        <p:spPr bwMode="auto">
          <a:xfrm>
            <a:off x="4357789" y="2020462"/>
            <a:ext cx="40451" cy="49789"/>
          </a:xfrm>
          <a:custGeom>
            <a:avLst/>
            <a:gdLst>
              <a:gd name="T0" fmla="*/ 2147483647 w 26"/>
              <a:gd name="T1" fmla="*/ 2147483647 h 32"/>
              <a:gd name="T2" fmla="*/ 2147483647 w 26"/>
              <a:gd name="T3" fmla="*/ 2147483647 h 32"/>
              <a:gd name="T4" fmla="*/ 2147483647 w 26"/>
              <a:gd name="T5" fmla="*/ 2147483647 h 32"/>
              <a:gd name="T6" fmla="*/ 2147483647 w 26"/>
              <a:gd name="T7" fmla="*/ 2147483647 h 32"/>
              <a:gd name="T8" fmla="*/ 2147483647 w 26"/>
              <a:gd name="T9" fmla="*/ 2147483647 h 32"/>
              <a:gd name="T10" fmla="*/ 2147483647 w 26"/>
              <a:gd name="T11" fmla="*/ 2147483647 h 32"/>
              <a:gd name="T12" fmla="*/ 2147483647 w 26"/>
              <a:gd name="T13" fmla="*/ 2147483647 h 32"/>
              <a:gd name="T14" fmla="*/ 2147483647 w 26"/>
              <a:gd name="T15" fmla="*/ 2147483647 h 32"/>
              <a:gd name="T16" fmla="*/ 2147483647 w 26"/>
              <a:gd name="T17" fmla="*/ 2147483647 h 32"/>
              <a:gd name="T18" fmla="*/ 2147483647 w 26"/>
              <a:gd name="T19" fmla="*/ 2147483647 h 32"/>
              <a:gd name="T20" fmla="*/ 2147483647 w 26"/>
              <a:gd name="T21" fmla="*/ 2147483647 h 32"/>
              <a:gd name="T22" fmla="*/ 2147483647 w 26"/>
              <a:gd name="T23" fmla="*/ 2147483647 h 32"/>
              <a:gd name="T24" fmla="*/ 2147483647 w 26"/>
              <a:gd name="T25" fmla="*/ 2147483647 h 32"/>
              <a:gd name="T26" fmla="*/ 2147483647 w 26"/>
              <a:gd name="T27" fmla="*/ 2147483647 h 32"/>
              <a:gd name="T28" fmla="*/ 0 w 26"/>
              <a:gd name="T29" fmla="*/ 2147483647 h 32"/>
              <a:gd name="T30" fmla="*/ 0 w 26"/>
              <a:gd name="T31" fmla="*/ 2147483647 h 32"/>
              <a:gd name="T32" fmla="*/ 2147483647 w 26"/>
              <a:gd name="T33" fmla="*/ 2147483647 h 32"/>
              <a:gd name="T34" fmla="*/ 2147483647 w 26"/>
              <a:gd name="T35" fmla="*/ 0 h 32"/>
              <a:gd name="T36" fmla="*/ 2147483647 w 26"/>
              <a:gd name="T37" fmla="*/ 0 h 32"/>
              <a:gd name="T38" fmla="*/ 2147483647 w 26"/>
              <a:gd name="T39" fmla="*/ 0 h 32"/>
              <a:gd name="T40" fmla="*/ 2147483647 w 26"/>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2"/>
              <a:gd name="T65" fmla="*/ 26 w 26"/>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2">
                <a:moveTo>
                  <a:pt x="14" y="4"/>
                </a:moveTo>
                <a:lnTo>
                  <a:pt x="14" y="12"/>
                </a:lnTo>
                <a:lnTo>
                  <a:pt x="20" y="8"/>
                </a:lnTo>
                <a:lnTo>
                  <a:pt x="26" y="4"/>
                </a:lnTo>
                <a:lnTo>
                  <a:pt x="26" y="16"/>
                </a:lnTo>
                <a:lnTo>
                  <a:pt x="24" y="22"/>
                </a:lnTo>
                <a:lnTo>
                  <a:pt x="20" y="28"/>
                </a:lnTo>
                <a:lnTo>
                  <a:pt x="18" y="32"/>
                </a:lnTo>
                <a:lnTo>
                  <a:pt x="16" y="32"/>
                </a:lnTo>
                <a:lnTo>
                  <a:pt x="16" y="30"/>
                </a:lnTo>
                <a:lnTo>
                  <a:pt x="14" y="26"/>
                </a:lnTo>
                <a:lnTo>
                  <a:pt x="12" y="22"/>
                </a:lnTo>
                <a:lnTo>
                  <a:pt x="8" y="14"/>
                </a:lnTo>
                <a:lnTo>
                  <a:pt x="2" y="10"/>
                </a:lnTo>
                <a:lnTo>
                  <a:pt x="0" y="6"/>
                </a:lnTo>
                <a:lnTo>
                  <a:pt x="0" y="4"/>
                </a:lnTo>
                <a:lnTo>
                  <a:pt x="2" y="2"/>
                </a:lnTo>
                <a:lnTo>
                  <a:pt x="6" y="0"/>
                </a:lnTo>
                <a:lnTo>
                  <a:pt x="8" y="0"/>
                </a:lnTo>
                <a:lnTo>
                  <a:pt x="10" y="0"/>
                </a:lnTo>
                <a:lnTo>
                  <a:pt x="14"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4" name="Freeform 524"/>
          <p:cNvSpPr>
            <a:spLocks/>
          </p:cNvSpPr>
          <p:nvPr/>
        </p:nvSpPr>
        <p:spPr bwMode="auto">
          <a:xfrm>
            <a:off x="4766966" y="2443666"/>
            <a:ext cx="56009" cy="40453"/>
          </a:xfrm>
          <a:custGeom>
            <a:avLst/>
            <a:gdLst>
              <a:gd name="T0" fmla="*/ 2147483647 w 36"/>
              <a:gd name="T1" fmla="*/ 0 h 26"/>
              <a:gd name="T2" fmla="*/ 2147483647 w 36"/>
              <a:gd name="T3" fmla="*/ 2147483647 h 26"/>
              <a:gd name="T4" fmla="*/ 2147483647 w 36"/>
              <a:gd name="T5" fmla="*/ 2147483647 h 26"/>
              <a:gd name="T6" fmla="*/ 2147483647 w 36"/>
              <a:gd name="T7" fmla="*/ 2147483647 h 26"/>
              <a:gd name="T8" fmla="*/ 0 w 36"/>
              <a:gd name="T9" fmla="*/ 2147483647 h 26"/>
              <a:gd name="T10" fmla="*/ 2147483647 w 36"/>
              <a:gd name="T11" fmla="*/ 2147483647 h 26"/>
              <a:gd name="T12" fmla="*/ 2147483647 w 36"/>
              <a:gd name="T13" fmla="*/ 2147483647 h 26"/>
              <a:gd name="T14" fmla="*/ 2147483647 w 36"/>
              <a:gd name="T15" fmla="*/ 2147483647 h 26"/>
              <a:gd name="T16" fmla="*/ 2147483647 w 36"/>
              <a:gd name="T17" fmla="*/ 2147483647 h 26"/>
              <a:gd name="T18" fmla="*/ 2147483647 w 36"/>
              <a:gd name="T19" fmla="*/ 2147483647 h 26"/>
              <a:gd name="T20" fmla="*/ 2147483647 w 36"/>
              <a:gd name="T21" fmla="*/ 2147483647 h 26"/>
              <a:gd name="T22" fmla="*/ 2147483647 w 36"/>
              <a:gd name="T23" fmla="*/ 2147483647 h 26"/>
              <a:gd name="T24" fmla="*/ 2147483647 w 36"/>
              <a:gd name="T25" fmla="*/ 2147483647 h 26"/>
              <a:gd name="T26" fmla="*/ 2147483647 w 36"/>
              <a:gd name="T27" fmla="*/ 0 h 26"/>
              <a:gd name="T28" fmla="*/ 2147483647 w 3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6"/>
              <a:gd name="T47" fmla="*/ 36 w 3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6">
                <a:moveTo>
                  <a:pt x="30" y="0"/>
                </a:moveTo>
                <a:lnTo>
                  <a:pt x="12" y="2"/>
                </a:lnTo>
                <a:lnTo>
                  <a:pt x="4" y="4"/>
                </a:lnTo>
                <a:lnTo>
                  <a:pt x="2" y="6"/>
                </a:lnTo>
                <a:lnTo>
                  <a:pt x="0" y="8"/>
                </a:lnTo>
                <a:lnTo>
                  <a:pt x="2" y="12"/>
                </a:lnTo>
                <a:lnTo>
                  <a:pt x="2" y="14"/>
                </a:lnTo>
                <a:lnTo>
                  <a:pt x="6" y="16"/>
                </a:lnTo>
                <a:lnTo>
                  <a:pt x="6" y="26"/>
                </a:lnTo>
                <a:lnTo>
                  <a:pt x="14" y="24"/>
                </a:lnTo>
                <a:lnTo>
                  <a:pt x="22" y="20"/>
                </a:lnTo>
                <a:lnTo>
                  <a:pt x="36" y="8"/>
                </a:lnTo>
                <a:lnTo>
                  <a:pt x="32" y="6"/>
                </a:lnTo>
                <a:lnTo>
                  <a:pt x="28" y="0"/>
                </a:lnTo>
                <a:lnTo>
                  <a:pt x="3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5" name="Freeform 525"/>
          <p:cNvSpPr>
            <a:spLocks/>
          </p:cNvSpPr>
          <p:nvPr/>
        </p:nvSpPr>
        <p:spPr bwMode="auto">
          <a:xfrm>
            <a:off x="4997225" y="2717504"/>
            <a:ext cx="37339" cy="105801"/>
          </a:xfrm>
          <a:custGeom>
            <a:avLst/>
            <a:gdLst>
              <a:gd name="T0" fmla="*/ 2147483647 w 24"/>
              <a:gd name="T1" fmla="*/ 0 h 68"/>
              <a:gd name="T2" fmla="*/ 2147483647 w 24"/>
              <a:gd name="T3" fmla="*/ 0 h 68"/>
              <a:gd name="T4" fmla="*/ 2147483647 w 24"/>
              <a:gd name="T5" fmla="*/ 2147483647 h 68"/>
              <a:gd name="T6" fmla="*/ 2147483647 w 24"/>
              <a:gd name="T7" fmla="*/ 2147483647 h 68"/>
              <a:gd name="T8" fmla="*/ 2147483647 w 24"/>
              <a:gd name="T9" fmla="*/ 2147483647 h 68"/>
              <a:gd name="T10" fmla="*/ 2147483647 w 24"/>
              <a:gd name="T11" fmla="*/ 2147483647 h 68"/>
              <a:gd name="T12" fmla="*/ 2147483647 w 24"/>
              <a:gd name="T13" fmla="*/ 2147483647 h 68"/>
              <a:gd name="T14" fmla="*/ 2147483647 w 24"/>
              <a:gd name="T15" fmla="*/ 2147483647 h 68"/>
              <a:gd name="T16" fmla="*/ 2147483647 w 24"/>
              <a:gd name="T17" fmla="*/ 2147483647 h 68"/>
              <a:gd name="T18" fmla="*/ 2147483647 w 24"/>
              <a:gd name="T19" fmla="*/ 2147483647 h 68"/>
              <a:gd name="T20" fmla="*/ 0 w 24"/>
              <a:gd name="T21" fmla="*/ 2147483647 h 68"/>
              <a:gd name="T22" fmla="*/ 2147483647 w 24"/>
              <a:gd name="T23" fmla="*/ 2147483647 h 68"/>
              <a:gd name="T24" fmla="*/ 2147483647 w 24"/>
              <a:gd name="T25" fmla="*/ 2147483647 h 68"/>
              <a:gd name="T26" fmla="*/ 2147483647 w 24"/>
              <a:gd name="T27" fmla="*/ 2147483647 h 68"/>
              <a:gd name="T28" fmla="*/ 2147483647 w 24"/>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68"/>
              <a:gd name="T47" fmla="*/ 24 w 24"/>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68">
                <a:moveTo>
                  <a:pt x="16" y="0"/>
                </a:moveTo>
                <a:lnTo>
                  <a:pt x="22" y="0"/>
                </a:lnTo>
                <a:lnTo>
                  <a:pt x="22" y="10"/>
                </a:lnTo>
                <a:lnTo>
                  <a:pt x="18" y="10"/>
                </a:lnTo>
                <a:lnTo>
                  <a:pt x="14" y="30"/>
                </a:lnTo>
                <a:lnTo>
                  <a:pt x="24" y="30"/>
                </a:lnTo>
                <a:lnTo>
                  <a:pt x="18" y="68"/>
                </a:lnTo>
                <a:lnTo>
                  <a:pt x="14" y="56"/>
                </a:lnTo>
                <a:lnTo>
                  <a:pt x="6" y="44"/>
                </a:lnTo>
                <a:lnTo>
                  <a:pt x="2" y="38"/>
                </a:lnTo>
                <a:lnTo>
                  <a:pt x="0" y="32"/>
                </a:lnTo>
                <a:lnTo>
                  <a:pt x="2" y="28"/>
                </a:lnTo>
                <a:lnTo>
                  <a:pt x="6" y="22"/>
                </a:lnTo>
                <a:lnTo>
                  <a:pt x="12" y="14"/>
                </a:lnTo>
                <a:lnTo>
                  <a:pt x="16"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6" name="Freeform 526"/>
          <p:cNvSpPr>
            <a:spLocks/>
          </p:cNvSpPr>
          <p:nvPr/>
        </p:nvSpPr>
        <p:spPr bwMode="auto">
          <a:xfrm>
            <a:off x="5448409" y="2925995"/>
            <a:ext cx="28004" cy="40453"/>
          </a:xfrm>
          <a:custGeom>
            <a:avLst/>
            <a:gdLst>
              <a:gd name="T0" fmla="*/ 0 w 18"/>
              <a:gd name="T1" fmla="*/ 2147483647 h 26"/>
              <a:gd name="T2" fmla="*/ 2147483647 w 18"/>
              <a:gd name="T3" fmla="*/ 2147483647 h 26"/>
              <a:gd name="T4" fmla="*/ 2147483647 w 18"/>
              <a:gd name="T5" fmla="*/ 2147483647 h 26"/>
              <a:gd name="T6" fmla="*/ 2147483647 w 18"/>
              <a:gd name="T7" fmla="*/ 0 h 26"/>
              <a:gd name="T8" fmla="*/ 2147483647 w 18"/>
              <a:gd name="T9" fmla="*/ 0 h 26"/>
              <a:gd name="T10" fmla="*/ 2147483647 w 18"/>
              <a:gd name="T11" fmla="*/ 2147483647 h 26"/>
              <a:gd name="T12" fmla="*/ 2147483647 w 18"/>
              <a:gd name="T13" fmla="*/ 2147483647 h 26"/>
              <a:gd name="T14" fmla="*/ 2147483647 w 18"/>
              <a:gd name="T15" fmla="*/ 2147483647 h 26"/>
              <a:gd name="T16" fmla="*/ 2147483647 w 18"/>
              <a:gd name="T17" fmla="*/ 2147483647 h 26"/>
              <a:gd name="T18" fmla="*/ 2147483647 w 18"/>
              <a:gd name="T19" fmla="*/ 2147483647 h 26"/>
              <a:gd name="T20" fmla="*/ 2147483647 w 18"/>
              <a:gd name="T21" fmla="*/ 2147483647 h 26"/>
              <a:gd name="T22" fmla="*/ 2147483647 w 18"/>
              <a:gd name="T23" fmla="*/ 2147483647 h 26"/>
              <a:gd name="T24" fmla="*/ 0 w 1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6"/>
              <a:gd name="T41" fmla="*/ 18 w 1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6">
                <a:moveTo>
                  <a:pt x="0" y="12"/>
                </a:moveTo>
                <a:lnTo>
                  <a:pt x="2" y="10"/>
                </a:lnTo>
                <a:lnTo>
                  <a:pt x="4" y="8"/>
                </a:lnTo>
                <a:lnTo>
                  <a:pt x="2" y="0"/>
                </a:lnTo>
                <a:lnTo>
                  <a:pt x="12" y="0"/>
                </a:lnTo>
                <a:lnTo>
                  <a:pt x="14" y="6"/>
                </a:lnTo>
                <a:lnTo>
                  <a:pt x="16" y="10"/>
                </a:lnTo>
                <a:lnTo>
                  <a:pt x="18" y="12"/>
                </a:lnTo>
                <a:lnTo>
                  <a:pt x="16" y="16"/>
                </a:lnTo>
                <a:lnTo>
                  <a:pt x="12" y="20"/>
                </a:lnTo>
                <a:lnTo>
                  <a:pt x="6" y="26"/>
                </a:lnTo>
                <a:lnTo>
                  <a:pt x="4" y="20"/>
                </a:lnTo>
                <a:lnTo>
                  <a:pt x="0"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7" name="Freeform 527"/>
          <p:cNvSpPr>
            <a:spLocks/>
          </p:cNvSpPr>
          <p:nvPr/>
        </p:nvSpPr>
        <p:spPr bwMode="auto">
          <a:xfrm>
            <a:off x="5579097" y="2916659"/>
            <a:ext cx="21781" cy="28006"/>
          </a:xfrm>
          <a:custGeom>
            <a:avLst/>
            <a:gdLst>
              <a:gd name="T0" fmla="*/ 2147483647 w 14"/>
              <a:gd name="T1" fmla="*/ 2147483647 h 18"/>
              <a:gd name="T2" fmla="*/ 2147483647 w 14"/>
              <a:gd name="T3" fmla="*/ 0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2147483647 h 18"/>
              <a:gd name="T16" fmla="*/ 2147483647 w 1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8"/>
              <a:gd name="T29" fmla="*/ 14 w 1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8">
                <a:moveTo>
                  <a:pt x="2" y="8"/>
                </a:moveTo>
                <a:lnTo>
                  <a:pt x="8" y="0"/>
                </a:lnTo>
                <a:lnTo>
                  <a:pt x="12" y="6"/>
                </a:lnTo>
                <a:lnTo>
                  <a:pt x="14" y="14"/>
                </a:lnTo>
                <a:lnTo>
                  <a:pt x="8" y="18"/>
                </a:lnTo>
                <a:lnTo>
                  <a:pt x="6" y="16"/>
                </a:lnTo>
                <a:lnTo>
                  <a:pt x="4" y="12"/>
                </a:lnTo>
                <a:lnTo>
                  <a:pt x="0" y="6"/>
                </a:lnTo>
                <a:lnTo>
                  <a:pt x="2" y="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8" name="Freeform 528"/>
          <p:cNvSpPr>
            <a:spLocks/>
          </p:cNvSpPr>
          <p:nvPr/>
        </p:nvSpPr>
        <p:spPr bwMode="auto">
          <a:xfrm>
            <a:off x="4149310" y="2428107"/>
            <a:ext cx="24893" cy="124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19" name="Freeform 529"/>
          <p:cNvSpPr>
            <a:spLocks/>
          </p:cNvSpPr>
          <p:nvPr/>
        </p:nvSpPr>
        <p:spPr bwMode="auto">
          <a:xfrm>
            <a:off x="4251994" y="2200946"/>
            <a:ext cx="21781" cy="24894"/>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0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0"/>
                </a:moveTo>
                <a:lnTo>
                  <a:pt x="6" y="2"/>
                </a:lnTo>
                <a:lnTo>
                  <a:pt x="4" y="4"/>
                </a:lnTo>
                <a:lnTo>
                  <a:pt x="2" y="6"/>
                </a:lnTo>
                <a:lnTo>
                  <a:pt x="0" y="8"/>
                </a:lnTo>
                <a:lnTo>
                  <a:pt x="2" y="12"/>
                </a:lnTo>
                <a:lnTo>
                  <a:pt x="2" y="14"/>
                </a:lnTo>
                <a:lnTo>
                  <a:pt x="8" y="14"/>
                </a:lnTo>
                <a:lnTo>
                  <a:pt x="14" y="16"/>
                </a:lnTo>
                <a:lnTo>
                  <a:pt x="12" y="16"/>
                </a:lnTo>
                <a:lnTo>
                  <a:pt x="12" y="12"/>
                </a:lnTo>
                <a:lnTo>
                  <a:pt x="12" y="8"/>
                </a:lnTo>
                <a:lnTo>
                  <a:pt x="8"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0" name="Freeform 530"/>
          <p:cNvSpPr>
            <a:spLocks/>
          </p:cNvSpPr>
          <p:nvPr/>
        </p:nvSpPr>
        <p:spPr bwMode="auto">
          <a:xfrm>
            <a:off x="4594271" y="2431219"/>
            <a:ext cx="46674" cy="87130"/>
          </a:xfrm>
          <a:custGeom>
            <a:avLst/>
            <a:gdLst>
              <a:gd name="T0" fmla="*/ 2147483647 w 30"/>
              <a:gd name="T1" fmla="*/ 2147483647 h 56"/>
              <a:gd name="T2" fmla="*/ 2147483647 w 30"/>
              <a:gd name="T3" fmla="*/ 2147483647 h 56"/>
              <a:gd name="T4" fmla="*/ 2147483647 w 30"/>
              <a:gd name="T5" fmla="*/ 2147483647 h 56"/>
              <a:gd name="T6" fmla="*/ 2147483647 w 30"/>
              <a:gd name="T7" fmla="*/ 2147483647 h 56"/>
              <a:gd name="T8" fmla="*/ 2147483647 w 30"/>
              <a:gd name="T9" fmla="*/ 2147483647 h 56"/>
              <a:gd name="T10" fmla="*/ 2147483647 w 30"/>
              <a:gd name="T11" fmla="*/ 2147483647 h 56"/>
              <a:gd name="T12" fmla="*/ 2147483647 w 30"/>
              <a:gd name="T13" fmla="*/ 2147483647 h 56"/>
              <a:gd name="T14" fmla="*/ 2147483647 w 30"/>
              <a:gd name="T15" fmla="*/ 2147483647 h 56"/>
              <a:gd name="T16" fmla="*/ 2147483647 w 30"/>
              <a:gd name="T17" fmla="*/ 2147483647 h 56"/>
              <a:gd name="T18" fmla="*/ 0 w 30"/>
              <a:gd name="T19" fmla="*/ 2147483647 h 56"/>
              <a:gd name="T20" fmla="*/ 0 w 30"/>
              <a:gd name="T21" fmla="*/ 2147483647 h 56"/>
              <a:gd name="T22" fmla="*/ 2147483647 w 30"/>
              <a:gd name="T23" fmla="*/ 2147483647 h 56"/>
              <a:gd name="T24" fmla="*/ 2147483647 w 30"/>
              <a:gd name="T25" fmla="*/ 0 h 56"/>
              <a:gd name="T26" fmla="*/ 2147483647 w 30"/>
              <a:gd name="T27" fmla="*/ 0 h 56"/>
              <a:gd name="T28" fmla="*/ 2147483647 w 30"/>
              <a:gd name="T29" fmla="*/ 0 h 56"/>
              <a:gd name="T30" fmla="*/ 2147483647 w 30"/>
              <a:gd name="T31" fmla="*/ 2147483647 h 56"/>
              <a:gd name="T32" fmla="*/ 2147483647 w 30"/>
              <a:gd name="T33" fmla="*/ 2147483647 h 56"/>
              <a:gd name="T34" fmla="*/ 2147483647 w 30"/>
              <a:gd name="T35" fmla="*/ 2147483647 h 56"/>
              <a:gd name="T36" fmla="*/ 2147483647 w 30"/>
              <a:gd name="T37" fmla="*/ 2147483647 h 56"/>
              <a:gd name="T38" fmla="*/ 2147483647 w 30"/>
              <a:gd name="T39" fmla="*/ 2147483647 h 56"/>
              <a:gd name="T40" fmla="*/ 2147483647 w 30"/>
              <a:gd name="T41" fmla="*/ 2147483647 h 56"/>
              <a:gd name="T42" fmla="*/ 2147483647 w 3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56"/>
              <a:gd name="T68" fmla="*/ 30 w 3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56">
                <a:moveTo>
                  <a:pt x="30" y="32"/>
                </a:moveTo>
                <a:lnTo>
                  <a:pt x="28" y="40"/>
                </a:lnTo>
                <a:lnTo>
                  <a:pt x="24" y="44"/>
                </a:lnTo>
                <a:lnTo>
                  <a:pt x="20" y="50"/>
                </a:lnTo>
                <a:lnTo>
                  <a:pt x="16" y="56"/>
                </a:lnTo>
                <a:lnTo>
                  <a:pt x="12" y="50"/>
                </a:lnTo>
                <a:lnTo>
                  <a:pt x="8" y="44"/>
                </a:lnTo>
                <a:lnTo>
                  <a:pt x="6" y="28"/>
                </a:lnTo>
                <a:lnTo>
                  <a:pt x="4" y="16"/>
                </a:lnTo>
                <a:lnTo>
                  <a:pt x="0" y="8"/>
                </a:lnTo>
                <a:lnTo>
                  <a:pt x="0" y="6"/>
                </a:lnTo>
                <a:lnTo>
                  <a:pt x="2" y="2"/>
                </a:lnTo>
                <a:lnTo>
                  <a:pt x="2" y="0"/>
                </a:lnTo>
                <a:lnTo>
                  <a:pt x="6" y="0"/>
                </a:lnTo>
                <a:lnTo>
                  <a:pt x="10" y="0"/>
                </a:lnTo>
                <a:lnTo>
                  <a:pt x="12" y="2"/>
                </a:lnTo>
                <a:lnTo>
                  <a:pt x="18" y="8"/>
                </a:lnTo>
                <a:lnTo>
                  <a:pt x="18" y="16"/>
                </a:lnTo>
                <a:lnTo>
                  <a:pt x="18" y="24"/>
                </a:lnTo>
                <a:lnTo>
                  <a:pt x="22" y="30"/>
                </a:lnTo>
                <a:lnTo>
                  <a:pt x="26" y="30"/>
                </a:lnTo>
                <a:lnTo>
                  <a:pt x="30" y="3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1" name="Freeform 531"/>
          <p:cNvSpPr>
            <a:spLocks/>
          </p:cNvSpPr>
          <p:nvPr/>
        </p:nvSpPr>
        <p:spPr bwMode="auto">
          <a:xfrm>
            <a:off x="4516481" y="2210282"/>
            <a:ext cx="133799" cy="65348"/>
          </a:xfrm>
          <a:custGeom>
            <a:avLst/>
            <a:gdLst>
              <a:gd name="T0" fmla="*/ 2147483647 w 86"/>
              <a:gd name="T1" fmla="*/ 0 h 42"/>
              <a:gd name="T2" fmla="*/ 2147483647 w 86"/>
              <a:gd name="T3" fmla="*/ 2147483647 h 42"/>
              <a:gd name="T4" fmla="*/ 2147483647 w 86"/>
              <a:gd name="T5" fmla="*/ 2147483647 h 42"/>
              <a:gd name="T6" fmla="*/ 2147483647 w 86"/>
              <a:gd name="T7" fmla="*/ 2147483647 h 42"/>
              <a:gd name="T8" fmla="*/ 2147483647 w 86"/>
              <a:gd name="T9" fmla="*/ 2147483647 h 42"/>
              <a:gd name="T10" fmla="*/ 2147483647 w 86"/>
              <a:gd name="T11" fmla="*/ 2147483647 h 42"/>
              <a:gd name="T12" fmla="*/ 2147483647 w 86"/>
              <a:gd name="T13" fmla="*/ 2147483647 h 42"/>
              <a:gd name="T14" fmla="*/ 2147483647 w 86"/>
              <a:gd name="T15" fmla="*/ 2147483647 h 42"/>
              <a:gd name="T16" fmla="*/ 2147483647 w 86"/>
              <a:gd name="T17" fmla="*/ 2147483647 h 42"/>
              <a:gd name="T18" fmla="*/ 2147483647 w 86"/>
              <a:gd name="T19" fmla="*/ 2147483647 h 42"/>
              <a:gd name="T20" fmla="*/ 2147483647 w 86"/>
              <a:gd name="T21" fmla="*/ 2147483647 h 42"/>
              <a:gd name="T22" fmla="*/ 2147483647 w 86"/>
              <a:gd name="T23" fmla="*/ 2147483647 h 42"/>
              <a:gd name="T24" fmla="*/ 2147483647 w 86"/>
              <a:gd name="T25" fmla="*/ 2147483647 h 42"/>
              <a:gd name="T26" fmla="*/ 2147483647 w 86"/>
              <a:gd name="T27" fmla="*/ 2147483647 h 42"/>
              <a:gd name="T28" fmla="*/ 2147483647 w 86"/>
              <a:gd name="T29" fmla="*/ 2147483647 h 42"/>
              <a:gd name="T30" fmla="*/ 2147483647 w 86"/>
              <a:gd name="T31" fmla="*/ 2147483647 h 42"/>
              <a:gd name="T32" fmla="*/ 2147483647 w 86"/>
              <a:gd name="T33" fmla="*/ 2147483647 h 42"/>
              <a:gd name="T34" fmla="*/ 2147483647 w 86"/>
              <a:gd name="T35" fmla="*/ 2147483647 h 42"/>
              <a:gd name="T36" fmla="*/ 2147483647 w 86"/>
              <a:gd name="T37" fmla="*/ 2147483647 h 42"/>
              <a:gd name="T38" fmla="*/ 2147483647 w 86"/>
              <a:gd name="T39" fmla="*/ 2147483647 h 42"/>
              <a:gd name="T40" fmla="*/ 2147483647 w 86"/>
              <a:gd name="T41" fmla="*/ 2147483647 h 42"/>
              <a:gd name="T42" fmla="*/ 2147483647 w 86"/>
              <a:gd name="T43" fmla="*/ 2147483647 h 42"/>
              <a:gd name="T44" fmla="*/ 2147483647 w 86"/>
              <a:gd name="T45" fmla="*/ 2147483647 h 42"/>
              <a:gd name="T46" fmla="*/ 2147483647 w 86"/>
              <a:gd name="T47" fmla="*/ 2147483647 h 42"/>
              <a:gd name="T48" fmla="*/ 2147483647 w 86"/>
              <a:gd name="T49" fmla="*/ 2147483647 h 42"/>
              <a:gd name="T50" fmla="*/ 2147483647 w 86"/>
              <a:gd name="T51" fmla="*/ 2147483647 h 42"/>
              <a:gd name="T52" fmla="*/ 2147483647 w 86"/>
              <a:gd name="T53" fmla="*/ 2147483647 h 42"/>
              <a:gd name="T54" fmla="*/ 2147483647 w 86"/>
              <a:gd name="T55" fmla="*/ 2147483647 h 42"/>
              <a:gd name="T56" fmla="*/ 0 w 86"/>
              <a:gd name="T57" fmla="*/ 2147483647 h 42"/>
              <a:gd name="T58" fmla="*/ 2147483647 w 86"/>
              <a:gd name="T59" fmla="*/ 2147483647 h 42"/>
              <a:gd name="T60" fmla="*/ 2147483647 w 86"/>
              <a:gd name="T61" fmla="*/ 2147483647 h 42"/>
              <a:gd name="T62" fmla="*/ 2147483647 w 86"/>
              <a:gd name="T63" fmla="*/ 2147483647 h 42"/>
              <a:gd name="T64" fmla="*/ 2147483647 w 86"/>
              <a:gd name="T65" fmla="*/ 2147483647 h 42"/>
              <a:gd name="T66" fmla="*/ 2147483647 w 86"/>
              <a:gd name="T67" fmla="*/ 2147483647 h 42"/>
              <a:gd name="T68" fmla="*/ 2147483647 w 86"/>
              <a:gd name="T69" fmla="*/ 2147483647 h 42"/>
              <a:gd name="T70" fmla="*/ 2147483647 w 86"/>
              <a:gd name="T71" fmla="*/ 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42"/>
              <a:gd name="T110" fmla="*/ 86 w 86"/>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42">
                <a:moveTo>
                  <a:pt x="24" y="0"/>
                </a:moveTo>
                <a:lnTo>
                  <a:pt x="26" y="6"/>
                </a:lnTo>
                <a:lnTo>
                  <a:pt x="28" y="8"/>
                </a:lnTo>
                <a:lnTo>
                  <a:pt x="30" y="8"/>
                </a:lnTo>
                <a:lnTo>
                  <a:pt x="34" y="8"/>
                </a:lnTo>
                <a:lnTo>
                  <a:pt x="40" y="8"/>
                </a:lnTo>
                <a:lnTo>
                  <a:pt x="42" y="12"/>
                </a:lnTo>
                <a:lnTo>
                  <a:pt x="42" y="14"/>
                </a:lnTo>
                <a:lnTo>
                  <a:pt x="44" y="14"/>
                </a:lnTo>
                <a:lnTo>
                  <a:pt x="52" y="12"/>
                </a:lnTo>
                <a:lnTo>
                  <a:pt x="62" y="10"/>
                </a:lnTo>
                <a:lnTo>
                  <a:pt x="72" y="12"/>
                </a:lnTo>
                <a:lnTo>
                  <a:pt x="80" y="14"/>
                </a:lnTo>
                <a:lnTo>
                  <a:pt x="84" y="14"/>
                </a:lnTo>
                <a:lnTo>
                  <a:pt x="86" y="16"/>
                </a:lnTo>
                <a:lnTo>
                  <a:pt x="82" y="26"/>
                </a:lnTo>
                <a:lnTo>
                  <a:pt x="82" y="28"/>
                </a:lnTo>
                <a:lnTo>
                  <a:pt x="76" y="28"/>
                </a:lnTo>
                <a:lnTo>
                  <a:pt x="68" y="26"/>
                </a:lnTo>
                <a:lnTo>
                  <a:pt x="60" y="26"/>
                </a:lnTo>
                <a:lnTo>
                  <a:pt x="56" y="26"/>
                </a:lnTo>
                <a:lnTo>
                  <a:pt x="54" y="28"/>
                </a:lnTo>
                <a:lnTo>
                  <a:pt x="48" y="32"/>
                </a:lnTo>
                <a:lnTo>
                  <a:pt x="38" y="36"/>
                </a:lnTo>
                <a:lnTo>
                  <a:pt x="22" y="42"/>
                </a:lnTo>
                <a:lnTo>
                  <a:pt x="12" y="40"/>
                </a:lnTo>
                <a:lnTo>
                  <a:pt x="6" y="36"/>
                </a:lnTo>
                <a:lnTo>
                  <a:pt x="2" y="32"/>
                </a:lnTo>
                <a:lnTo>
                  <a:pt x="0" y="24"/>
                </a:lnTo>
                <a:lnTo>
                  <a:pt x="6" y="18"/>
                </a:lnTo>
                <a:lnTo>
                  <a:pt x="12" y="16"/>
                </a:lnTo>
                <a:lnTo>
                  <a:pt x="18" y="12"/>
                </a:lnTo>
                <a:lnTo>
                  <a:pt x="20" y="10"/>
                </a:lnTo>
                <a:lnTo>
                  <a:pt x="20" y="6"/>
                </a:lnTo>
                <a:lnTo>
                  <a:pt x="22" y="6"/>
                </a:lnTo>
                <a:lnTo>
                  <a:pt x="24"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2" name="Freeform 532"/>
          <p:cNvSpPr>
            <a:spLocks/>
          </p:cNvSpPr>
          <p:nvPr/>
        </p:nvSpPr>
        <p:spPr bwMode="auto">
          <a:xfrm>
            <a:off x="5199480" y="2468560"/>
            <a:ext cx="88680" cy="68459"/>
          </a:xfrm>
          <a:custGeom>
            <a:avLst/>
            <a:gdLst>
              <a:gd name="T0" fmla="*/ 0 w 56"/>
              <a:gd name="T1" fmla="*/ 0 h 44"/>
              <a:gd name="T2" fmla="*/ 2147483647 w 56"/>
              <a:gd name="T3" fmla="*/ 0 h 44"/>
              <a:gd name="T4" fmla="*/ 2147483647 w 56"/>
              <a:gd name="T5" fmla="*/ 2147483647 h 44"/>
              <a:gd name="T6" fmla="*/ 2147483647 w 56"/>
              <a:gd name="T7" fmla="*/ 2147483647 h 44"/>
              <a:gd name="T8" fmla="*/ 2147483647 w 56"/>
              <a:gd name="T9" fmla="*/ 2147483647 h 44"/>
              <a:gd name="T10" fmla="*/ 2147483647 w 56"/>
              <a:gd name="T11" fmla="*/ 2147483647 h 44"/>
              <a:gd name="T12" fmla="*/ 2147483647 w 56"/>
              <a:gd name="T13" fmla="*/ 2147483647 h 44"/>
              <a:gd name="T14" fmla="*/ 2147483647 w 56"/>
              <a:gd name="T15" fmla="*/ 2147483647 h 44"/>
              <a:gd name="T16" fmla="*/ 2147483647 w 56"/>
              <a:gd name="T17" fmla="*/ 2147483647 h 44"/>
              <a:gd name="T18" fmla="*/ 2147483647 w 56"/>
              <a:gd name="T19" fmla="*/ 2147483647 h 44"/>
              <a:gd name="T20" fmla="*/ 2147483647 w 56"/>
              <a:gd name="T21" fmla="*/ 2147483647 h 44"/>
              <a:gd name="T22" fmla="*/ 2147483647 w 56"/>
              <a:gd name="T23" fmla="*/ 2147483647 h 44"/>
              <a:gd name="T24" fmla="*/ 2147483647 w 56"/>
              <a:gd name="T25" fmla="*/ 2147483647 h 44"/>
              <a:gd name="T26" fmla="*/ 2147483647 w 56"/>
              <a:gd name="T27" fmla="*/ 2147483647 h 44"/>
              <a:gd name="T28" fmla="*/ 2147483647 w 56"/>
              <a:gd name="T29" fmla="*/ 2147483647 h 44"/>
              <a:gd name="T30" fmla="*/ 2147483647 w 56"/>
              <a:gd name="T31" fmla="*/ 2147483647 h 44"/>
              <a:gd name="T32" fmla="*/ 2147483647 w 56"/>
              <a:gd name="T33" fmla="*/ 2147483647 h 44"/>
              <a:gd name="T34" fmla="*/ 2147483647 w 56"/>
              <a:gd name="T35" fmla="*/ 2147483647 h 44"/>
              <a:gd name="T36" fmla="*/ 2147483647 w 56"/>
              <a:gd name="T37" fmla="*/ 2147483647 h 44"/>
              <a:gd name="T38" fmla="*/ 2147483647 w 56"/>
              <a:gd name="T39" fmla="*/ 2147483647 h 44"/>
              <a:gd name="T40" fmla="*/ 0 w 5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44"/>
              <a:gd name="T65" fmla="*/ 56 w 5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44">
                <a:moveTo>
                  <a:pt x="0" y="0"/>
                </a:moveTo>
                <a:lnTo>
                  <a:pt x="22" y="0"/>
                </a:lnTo>
                <a:lnTo>
                  <a:pt x="28" y="6"/>
                </a:lnTo>
                <a:lnTo>
                  <a:pt x="30" y="6"/>
                </a:lnTo>
                <a:lnTo>
                  <a:pt x="32" y="10"/>
                </a:lnTo>
                <a:lnTo>
                  <a:pt x="34" y="16"/>
                </a:lnTo>
                <a:lnTo>
                  <a:pt x="40" y="22"/>
                </a:lnTo>
                <a:lnTo>
                  <a:pt x="42" y="24"/>
                </a:lnTo>
                <a:lnTo>
                  <a:pt x="50" y="28"/>
                </a:lnTo>
                <a:lnTo>
                  <a:pt x="56" y="42"/>
                </a:lnTo>
                <a:lnTo>
                  <a:pt x="50" y="44"/>
                </a:lnTo>
                <a:lnTo>
                  <a:pt x="44" y="40"/>
                </a:lnTo>
                <a:lnTo>
                  <a:pt x="40" y="36"/>
                </a:lnTo>
                <a:lnTo>
                  <a:pt x="34" y="32"/>
                </a:lnTo>
                <a:lnTo>
                  <a:pt x="26" y="34"/>
                </a:lnTo>
                <a:lnTo>
                  <a:pt x="22" y="28"/>
                </a:lnTo>
                <a:lnTo>
                  <a:pt x="18" y="24"/>
                </a:lnTo>
                <a:lnTo>
                  <a:pt x="12" y="20"/>
                </a:lnTo>
                <a:lnTo>
                  <a:pt x="2" y="18"/>
                </a:lnTo>
                <a:lnTo>
                  <a:pt x="2" y="10"/>
                </a:lnTo>
                <a:lnTo>
                  <a:pt x="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3" name="Freeform 533"/>
          <p:cNvSpPr>
            <a:spLocks/>
          </p:cNvSpPr>
          <p:nvPr/>
        </p:nvSpPr>
        <p:spPr bwMode="auto">
          <a:xfrm>
            <a:off x="7001102" y="3109590"/>
            <a:ext cx="60676" cy="59124"/>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0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0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38"/>
              <a:gd name="T47" fmla="*/ 38 w 3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38">
                <a:moveTo>
                  <a:pt x="20" y="38"/>
                </a:moveTo>
                <a:lnTo>
                  <a:pt x="14" y="36"/>
                </a:lnTo>
                <a:lnTo>
                  <a:pt x="6" y="32"/>
                </a:lnTo>
                <a:lnTo>
                  <a:pt x="2" y="26"/>
                </a:lnTo>
                <a:lnTo>
                  <a:pt x="0" y="20"/>
                </a:lnTo>
                <a:lnTo>
                  <a:pt x="2" y="16"/>
                </a:lnTo>
                <a:lnTo>
                  <a:pt x="4" y="12"/>
                </a:lnTo>
                <a:lnTo>
                  <a:pt x="14" y="6"/>
                </a:lnTo>
                <a:lnTo>
                  <a:pt x="28" y="2"/>
                </a:lnTo>
                <a:lnTo>
                  <a:pt x="38" y="0"/>
                </a:lnTo>
                <a:lnTo>
                  <a:pt x="36" y="10"/>
                </a:lnTo>
                <a:lnTo>
                  <a:pt x="32" y="22"/>
                </a:lnTo>
                <a:lnTo>
                  <a:pt x="26" y="34"/>
                </a:lnTo>
                <a:lnTo>
                  <a:pt x="24" y="36"/>
                </a:lnTo>
                <a:lnTo>
                  <a:pt x="20" y="38"/>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4" name="Freeform 534"/>
          <p:cNvSpPr>
            <a:spLocks/>
          </p:cNvSpPr>
          <p:nvPr/>
        </p:nvSpPr>
        <p:spPr bwMode="auto">
          <a:xfrm>
            <a:off x="6952871" y="3772402"/>
            <a:ext cx="38896" cy="43565"/>
          </a:xfrm>
          <a:custGeom>
            <a:avLst/>
            <a:gdLst>
              <a:gd name="T0" fmla="*/ 0 w 26"/>
              <a:gd name="T1" fmla="*/ 2147483647 h 28"/>
              <a:gd name="T2" fmla="*/ 2147483647 w 26"/>
              <a:gd name="T3" fmla="*/ 2147483647 h 28"/>
              <a:gd name="T4" fmla="*/ 2147483647 w 26"/>
              <a:gd name="T5" fmla="*/ 2147483647 h 28"/>
              <a:gd name="T6" fmla="*/ 2147483647 w 26"/>
              <a:gd name="T7" fmla="*/ 0 h 28"/>
              <a:gd name="T8" fmla="*/ 2147483647 w 26"/>
              <a:gd name="T9" fmla="*/ 0 h 28"/>
              <a:gd name="T10" fmla="*/ 2147483647 w 26"/>
              <a:gd name="T11" fmla="*/ 0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2147483647 w 26"/>
              <a:gd name="T21" fmla="*/ 2147483647 h 28"/>
              <a:gd name="T22" fmla="*/ 2147483647 w 26"/>
              <a:gd name="T23" fmla="*/ 2147483647 h 28"/>
              <a:gd name="T24" fmla="*/ 2147483647 w 26"/>
              <a:gd name="T25" fmla="*/ 2147483647 h 28"/>
              <a:gd name="T26" fmla="*/ 2147483647 w 26"/>
              <a:gd name="T27" fmla="*/ 2147483647 h 28"/>
              <a:gd name="T28" fmla="*/ 2147483647 w 26"/>
              <a:gd name="T29" fmla="*/ 2147483647 h 28"/>
              <a:gd name="T30" fmla="*/ 2147483647 w 26"/>
              <a:gd name="T31" fmla="*/ 2147483647 h 28"/>
              <a:gd name="T32" fmla="*/ 2147483647 w 26"/>
              <a:gd name="T33" fmla="*/ 2147483647 h 28"/>
              <a:gd name="T34" fmla="*/ 2147483647 w 26"/>
              <a:gd name="T35" fmla="*/ 2147483647 h 28"/>
              <a:gd name="T36" fmla="*/ 2147483647 w 26"/>
              <a:gd name="T37" fmla="*/ 2147483647 h 28"/>
              <a:gd name="T38" fmla="*/ 0 w 26"/>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28"/>
              <a:gd name="T62" fmla="*/ 26 w 26"/>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28">
                <a:moveTo>
                  <a:pt x="0" y="6"/>
                </a:moveTo>
                <a:lnTo>
                  <a:pt x="4" y="4"/>
                </a:lnTo>
                <a:lnTo>
                  <a:pt x="6" y="2"/>
                </a:lnTo>
                <a:lnTo>
                  <a:pt x="10" y="0"/>
                </a:lnTo>
                <a:lnTo>
                  <a:pt x="12" y="0"/>
                </a:lnTo>
                <a:lnTo>
                  <a:pt x="14" y="0"/>
                </a:lnTo>
                <a:lnTo>
                  <a:pt x="16" y="2"/>
                </a:lnTo>
                <a:lnTo>
                  <a:pt x="16" y="8"/>
                </a:lnTo>
                <a:lnTo>
                  <a:pt x="20" y="14"/>
                </a:lnTo>
                <a:lnTo>
                  <a:pt x="26" y="20"/>
                </a:lnTo>
                <a:lnTo>
                  <a:pt x="26" y="26"/>
                </a:lnTo>
                <a:lnTo>
                  <a:pt x="24" y="28"/>
                </a:lnTo>
                <a:lnTo>
                  <a:pt x="16" y="24"/>
                </a:lnTo>
                <a:lnTo>
                  <a:pt x="14" y="20"/>
                </a:lnTo>
                <a:lnTo>
                  <a:pt x="12" y="18"/>
                </a:lnTo>
                <a:lnTo>
                  <a:pt x="14" y="14"/>
                </a:lnTo>
                <a:lnTo>
                  <a:pt x="14" y="12"/>
                </a:lnTo>
                <a:lnTo>
                  <a:pt x="6" y="10"/>
                </a:lnTo>
                <a:lnTo>
                  <a:pt x="2" y="8"/>
                </a:lnTo>
                <a:lnTo>
                  <a:pt x="0" y="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5" name="Freeform 535"/>
          <p:cNvSpPr>
            <a:spLocks/>
          </p:cNvSpPr>
          <p:nvPr/>
        </p:nvSpPr>
        <p:spPr bwMode="auto">
          <a:xfrm>
            <a:off x="6773954" y="3753731"/>
            <a:ext cx="18670" cy="18671"/>
          </a:xfrm>
          <a:custGeom>
            <a:avLst/>
            <a:gdLst>
              <a:gd name="T0" fmla="*/ 2147483647 w 12"/>
              <a:gd name="T1" fmla="*/ 0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0 w 12"/>
              <a:gd name="T15" fmla="*/ 2147483647 h 12"/>
              <a:gd name="T16" fmla="*/ 2147483647 w 12"/>
              <a:gd name="T17" fmla="*/ 0 h 12"/>
              <a:gd name="T18" fmla="*/ 2147483647 w 12"/>
              <a:gd name="T19" fmla="*/ 0 h 12"/>
              <a:gd name="T20" fmla="*/ 2147483647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8" y="0"/>
                </a:moveTo>
                <a:lnTo>
                  <a:pt x="8" y="6"/>
                </a:lnTo>
                <a:lnTo>
                  <a:pt x="12" y="8"/>
                </a:lnTo>
                <a:lnTo>
                  <a:pt x="12" y="12"/>
                </a:lnTo>
                <a:lnTo>
                  <a:pt x="8" y="12"/>
                </a:lnTo>
                <a:lnTo>
                  <a:pt x="4" y="10"/>
                </a:lnTo>
                <a:lnTo>
                  <a:pt x="2" y="8"/>
                </a:lnTo>
                <a:lnTo>
                  <a:pt x="0" y="4"/>
                </a:lnTo>
                <a:lnTo>
                  <a:pt x="2" y="0"/>
                </a:lnTo>
                <a:lnTo>
                  <a:pt x="4" y="0"/>
                </a:lnTo>
                <a:lnTo>
                  <a:pt x="8"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6" name="Freeform 536"/>
          <p:cNvSpPr>
            <a:spLocks/>
          </p:cNvSpPr>
          <p:nvPr/>
        </p:nvSpPr>
        <p:spPr bwMode="auto">
          <a:xfrm>
            <a:off x="6736616" y="3679048"/>
            <a:ext cx="21781" cy="24894"/>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0"/>
                </a:moveTo>
                <a:lnTo>
                  <a:pt x="12" y="14"/>
                </a:lnTo>
                <a:lnTo>
                  <a:pt x="10" y="16"/>
                </a:lnTo>
                <a:lnTo>
                  <a:pt x="6" y="14"/>
                </a:lnTo>
                <a:lnTo>
                  <a:pt x="2" y="10"/>
                </a:lnTo>
                <a:lnTo>
                  <a:pt x="2" y="6"/>
                </a:lnTo>
                <a:lnTo>
                  <a:pt x="0" y="0"/>
                </a:lnTo>
                <a:lnTo>
                  <a:pt x="8" y="4"/>
                </a:lnTo>
                <a:lnTo>
                  <a:pt x="12" y="6"/>
                </a:lnTo>
                <a:lnTo>
                  <a:pt x="14" y="1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7" name="Freeform 537"/>
          <p:cNvSpPr>
            <a:spLocks/>
          </p:cNvSpPr>
          <p:nvPr/>
        </p:nvSpPr>
        <p:spPr bwMode="auto">
          <a:xfrm>
            <a:off x="6808182" y="3523459"/>
            <a:ext cx="121353" cy="171149"/>
          </a:xfrm>
          <a:custGeom>
            <a:avLst/>
            <a:gdLst>
              <a:gd name="T0" fmla="*/ 2147483647 w 78"/>
              <a:gd name="T1" fmla="*/ 2147483647 h 110"/>
              <a:gd name="T2" fmla="*/ 2147483647 w 78"/>
              <a:gd name="T3" fmla="*/ 2147483647 h 110"/>
              <a:gd name="T4" fmla="*/ 2147483647 w 78"/>
              <a:gd name="T5" fmla="*/ 2147483647 h 110"/>
              <a:gd name="T6" fmla="*/ 2147483647 w 78"/>
              <a:gd name="T7" fmla="*/ 2147483647 h 110"/>
              <a:gd name="T8" fmla="*/ 2147483647 w 78"/>
              <a:gd name="T9" fmla="*/ 2147483647 h 110"/>
              <a:gd name="T10" fmla="*/ 2147483647 w 78"/>
              <a:gd name="T11" fmla="*/ 2147483647 h 110"/>
              <a:gd name="T12" fmla="*/ 2147483647 w 78"/>
              <a:gd name="T13" fmla="*/ 2147483647 h 110"/>
              <a:gd name="T14" fmla="*/ 2147483647 w 78"/>
              <a:gd name="T15" fmla="*/ 2147483647 h 110"/>
              <a:gd name="T16" fmla="*/ 2147483647 w 78"/>
              <a:gd name="T17" fmla="*/ 2147483647 h 110"/>
              <a:gd name="T18" fmla="*/ 2147483647 w 78"/>
              <a:gd name="T19" fmla="*/ 0 h 110"/>
              <a:gd name="T20" fmla="*/ 0 w 78"/>
              <a:gd name="T21" fmla="*/ 0 h 110"/>
              <a:gd name="T22" fmla="*/ 2147483647 w 78"/>
              <a:gd name="T23" fmla="*/ 2147483647 h 110"/>
              <a:gd name="T24" fmla="*/ 2147483647 w 78"/>
              <a:gd name="T25" fmla="*/ 2147483647 h 110"/>
              <a:gd name="T26" fmla="*/ 2147483647 w 78"/>
              <a:gd name="T27" fmla="*/ 2147483647 h 110"/>
              <a:gd name="T28" fmla="*/ 2147483647 w 78"/>
              <a:gd name="T29" fmla="*/ 2147483647 h 110"/>
              <a:gd name="T30" fmla="*/ 2147483647 w 78"/>
              <a:gd name="T31" fmla="*/ 2147483647 h 110"/>
              <a:gd name="T32" fmla="*/ 2147483647 w 78"/>
              <a:gd name="T33" fmla="*/ 2147483647 h 110"/>
              <a:gd name="T34" fmla="*/ 2147483647 w 78"/>
              <a:gd name="T35" fmla="*/ 2147483647 h 110"/>
              <a:gd name="T36" fmla="*/ 2147483647 w 78"/>
              <a:gd name="T37" fmla="*/ 2147483647 h 110"/>
              <a:gd name="T38" fmla="*/ 2147483647 w 78"/>
              <a:gd name="T39" fmla="*/ 2147483647 h 110"/>
              <a:gd name="T40" fmla="*/ 2147483647 w 78"/>
              <a:gd name="T41" fmla="*/ 2147483647 h 110"/>
              <a:gd name="T42" fmla="*/ 2147483647 w 78"/>
              <a:gd name="T43" fmla="*/ 2147483647 h 110"/>
              <a:gd name="T44" fmla="*/ 2147483647 w 78"/>
              <a:gd name="T45" fmla="*/ 2147483647 h 110"/>
              <a:gd name="T46" fmla="*/ 2147483647 w 78"/>
              <a:gd name="T47" fmla="*/ 2147483647 h 110"/>
              <a:gd name="T48" fmla="*/ 2147483647 w 78"/>
              <a:gd name="T49" fmla="*/ 2147483647 h 110"/>
              <a:gd name="T50" fmla="*/ 2147483647 w 78"/>
              <a:gd name="T51" fmla="*/ 2147483647 h 110"/>
              <a:gd name="T52" fmla="*/ 2147483647 w 78"/>
              <a:gd name="T53" fmla="*/ 2147483647 h 110"/>
              <a:gd name="T54" fmla="*/ 2147483647 w 78"/>
              <a:gd name="T55" fmla="*/ 2147483647 h 110"/>
              <a:gd name="T56" fmla="*/ 2147483647 w 78"/>
              <a:gd name="T57" fmla="*/ 2147483647 h 110"/>
              <a:gd name="T58" fmla="*/ 2147483647 w 78"/>
              <a:gd name="T59" fmla="*/ 2147483647 h 110"/>
              <a:gd name="T60" fmla="*/ 2147483647 w 78"/>
              <a:gd name="T61" fmla="*/ 2147483647 h 110"/>
              <a:gd name="T62" fmla="*/ 2147483647 w 78"/>
              <a:gd name="T63" fmla="*/ 2147483647 h 110"/>
              <a:gd name="T64" fmla="*/ 2147483647 w 78"/>
              <a:gd name="T65" fmla="*/ 2147483647 h 110"/>
              <a:gd name="T66" fmla="*/ 2147483647 w 78"/>
              <a:gd name="T67" fmla="*/ 2147483647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0"/>
              <a:gd name="T104" fmla="*/ 78 w 78"/>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0">
                <a:moveTo>
                  <a:pt x="46" y="12"/>
                </a:moveTo>
                <a:lnTo>
                  <a:pt x="36" y="12"/>
                </a:lnTo>
                <a:lnTo>
                  <a:pt x="34" y="18"/>
                </a:lnTo>
                <a:lnTo>
                  <a:pt x="32" y="20"/>
                </a:lnTo>
                <a:lnTo>
                  <a:pt x="28" y="20"/>
                </a:lnTo>
                <a:lnTo>
                  <a:pt x="24" y="20"/>
                </a:lnTo>
                <a:lnTo>
                  <a:pt x="22" y="18"/>
                </a:lnTo>
                <a:lnTo>
                  <a:pt x="16" y="10"/>
                </a:lnTo>
                <a:lnTo>
                  <a:pt x="10" y="4"/>
                </a:lnTo>
                <a:lnTo>
                  <a:pt x="6" y="0"/>
                </a:lnTo>
                <a:lnTo>
                  <a:pt x="0" y="0"/>
                </a:lnTo>
                <a:lnTo>
                  <a:pt x="4" y="8"/>
                </a:lnTo>
                <a:lnTo>
                  <a:pt x="4" y="14"/>
                </a:lnTo>
                <a:lnTo>
                  <a:pt x="6" y="26"/>
                </a:lnTo>
                <a:lnTo>
                  <a:pt x="10" y="38"/>
                </a:lnTo>
                <a:lnTo>
                  <a:pt x="14" y="48"/>
                </a:lnTo>
                <a:lnTo>
                  <a:pt x="20" y="58"/>
                </a:lnTo>
                <a:lnTo>
                  <a:pt x="36" y="76"/>
                </a:lnTo>
                <a:lnTo>
                  <a:pt x="54" y="92"/>
                </a:lnTo>
                <a:lnTo>
                  <a:pt x="62" y="102"/>
                </a:lnTo>
                <a:lnTo>
                  <a:pt x="70" y="110"/>
                </a:lnTo>
                <a:lnTo>
                  <a:pt x="74" y="108"/>
                </a:lnTo>
                <a:lnTo>
                  <a:pt x="76" y="106"/>
                </a:lnTo>
                <a:lnTo>
                  <a:pt x="78" y="102"/>
                </a:lnTo>
                <a:lnTo>
                  <a:pt x="78" y="96"/>
                </a:lnTo>
                <a:lnTo>
                  <a:pt x="76" y="90"/>
                </a:lnTo>
                <a:lnTo>
                  <a:pt x="70" y="80"/>
                </a:lnTo>
                <a:lnTo>
                  <a:pt x="66" y="72"/>
                </a:lnTo>
                <a:lnTo>
                  <a:pt x="64" y="68"/>
                </a:lnTo>
                <a:lnTo>
                  <a:pt x="62" y="64"/>
                </a:lnTo>
                <a:lnTo>
                  <a:pt x="62" y="42"/>
                </a:lnTo>
                <a:lnTo>
                  <a:pt x="62" y="34"/>
                </a:lnTo>
                <a:lnTo>
                  <a:pt x="58" y="26"/>
                </a:lnTo>
                <a:lnTo>
                  <a:pt x="46" y="1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8" name="Freeform 538"/>
          <p:cNvSpPr>
            <a:spLocks/>
          </p:cNvSpPr>
          <p:nvPr/>
        </p:nvSpPr>
        <p:spPr bwMode="auto">
          <a:xfrm>
            <a:off x="6553030" y="2854423"/>
            <a:ext cx="224036" cy="532117"/>
          </a:xfrm>
          <a:custGeom>
            <a:avLst/>
            <a:gdLst>
              <a:gd name="T0" fmla="*/ 2147483647 w 144"/>
              <a:gd name="T1" fmla="*/ 2147483647 h 342"/>
              <a:gd name="T2" fmla="*/ 2147483647 w 144"/>
              <a:gd name="T3" fmla="*/ 2147483647 h 342"/>
              <a:gd name="T4" fmla="*/ 2147483647 w 144"/>
              <a:gd name="T5" fmla="*/ 2147483647 h 342"/>
              <a:gd name="T6" fmla="*/ 2147483647 w 144"/>
              <a:gd name="T7" fmla="*/ 2147483647 h 342"/>
              <a:gd name="T8" fmla="*/ 2147483647 w 144"/>
              <a:gd name="T9" fmla="*/ 2147483647 h 342"/>
              <a:gd name="T10" fmla="*/ 2147483647 w 144"/>
              <a:gd name="T11" fmla="*/ 2147483647 h 342"/>
              <a:gd name="T12" fmla="*/ 2147483647 w 144"/>
              <a:gd name="T13" fmla="*/ 2147483647 h 342"/>
              <a:gd name="T14" fmla="*/ 2147483647 w 144"/>
              <a:gd name="T15" fmla="*/ 2147483647 h 342"/>
              <a:gd name="T16" fmla="*/ 2147483647 w 144"/>
              <a:gd name="T17" fmla="*/ 2147483647 h 342"/>
              <a:gd name="T18" fmla="*/ 2147483647 w 144"/>
              <a:gd name="T19" fmla="*/ 2147483647 h 342"/>
              <a:gd name="T20" fmla="*/ 2147483647 w 144"/>
              <a:gd name="T21" fmla="*/ 2147483647 h 342"/>
              <a:gd name="T22" fmla="*/ 2147483647 w 144"/>
              <a:gd name="T23" fmla="*/ 2147483647 h 342"/>
              <a:gd name="T24" fmla="*/ 2147483647 w 144"/>
              <a:gd name="T25" fmla="*/ 2147483647 h 342"/>
              <a:gd name="T26" fmla="*/ 2147483647 w 144"/>
              <a:gd name="T27" fmla="*/ 2147483647 h 342"/>
              <a:gd name="T28" fmla="*/ 2147483647 w 144"/>
              <a:gd name="T29" fmla="*/ 2147483647 h 342"/>
              <a:gd name="T30" fmla="*/ 2147483647 w 144"/>
              <a:gd name="T31" fmla="*/ 2147483647 h 342"/>
              <a:gd name="T32" fmla="*/ 2147483647 w 144"/>
              <a:gd name="T33" fmla="*/ 2147483647 h 342"/>
              <a:gd name="T34" fmla="*/ 2147483647 w 144"/>
              <a:gd name="T35" fmla="*/ 2147483647 h 342"/>
              <a:gd name="T36" fmla="*/ 2147483647 w 144"/>
              <a:gd name="T37" fmla="*/ 2147483647 h 342"/>
              <a:gd name="T38" fmla="*/ 2147483647 w 144"/>
              <a:gd name="T39" fmla="*/ 2147483647 h 342"/>
              <a:gd name="T40" fmla="*/ 2147483647 w 144"/>
              <a:gd name="T41" fmla="*/ 2147483647 h 342"/>
              <a:gd name="T42" fmla="*/ 2147483647 w 144"/>
              <a:gd name="T43" fmla="*/ 2147483647 h 342"/>
              <a:gd name="T44" fmla="*/ 2147483647 w 144"/>
              <a:gd name="T45" fmla="*/ 2147483647 h 342"/>
              <a:gd name="T46" fmla="*/ 2147483647 w 144"/>
              <a:gd name="T47" fmla="*/ 2147483647 h 342"/>
              <a:gd name="T48" fmla="*/ 2147483647 w 144"/>
              <a:gd name="T49" fmla="*/ 2147483647 h 342"/>
              <a:gd name="T50" fmla="*/ 2147483647 w 144"/>
              <a:gd name="T51" fmla="*/ 2147483647 h 342"/>
              <a:gd name="T52" fmla="*/ 2147483647 w 144"/>
              <a:gd name="T53" fmla="*/ 2147483647 h 342"/>
              <a:gd name="T54" fmla="*/ 2147483647 w 144"/>
              <a:gd name="T55" fmla="*/ 2147483647 h 342"/>
              <a:gd name="T56" fmla="*/ 2147483647 w 144"/>
              <a:gd name="T57" fmla="*/ 2147483647 h 342"/>
              <a:gd name="T58" fmla="*/ 2147483647 w 144"/>
              <a:gd name="T59" fmla="*/ 2147483647 h 342"/>
              <a:gd name="T60" fmla="*/ 2147483647 w 144"/>
              <a:gd name="T61" fmla="*/ 2147483647 h 342"/>
              <a:gd name="T62" fmla="*/ 2147483647 w 144"/>
              <a:gd name="T63" fmla="*/ 2147483647 h 342"/>
              <a:gd name="T64" fmla="*/ 2147483647 w 144"/>
              <a:gd name="T65" fmla="*/ 2147483647 h 342"/>
              <a:gd name="T66" fmla="*/ 2147483647 w 144"/>
              <a:gd name="T67" fmla="*/ 2147483647 h 342"/>
              <a:gd name="T68" fmla="*/ 2147483647 w 144"/>
              <a:gd name="T69" fmla="*/ 2147483647 h 342"/>
              <a:gd name="T70" fmla="*/ 2147483647 w 144"/>
              <a:gd name="T71" fmla="*/ 2147483647 h 342"/>
              <a:gd name="T72" fmla="*/ 2147483647 w 144"/>
              <a:gd name="T73" fmla="*/ 2147483647 h 342"/>
              <a:gd name="T74" fmla="*/ 2147483647 w 144"/>
              <a:gd name="T75" fmla="*/ 2147483647 h 342"/>
              <a:gd name="T76" fmla="*/ 2147483647 w 144"/>
              <a:gd name="T77" fmla="*/ 2147483647 h 342"/>
              <a:gd name="T78" fmla="*/ 2147483647 w 144"/>
              <a:gd name="T79" fmla="*/ 2147483647 h 342"/>
              <a:gd name="T80" fmla="*/ 2147483647 w 144"/>
              <a:gd name="T81" fmla="*/ 2147483647 h 342"/>
              <a:gd name="T82" fmla="*/ 2147483647 w 144"/>
              <a:gd name="T83" fmla="*/ 2147483647 h 342"/>
              <a:gd name="T84" fmla="*/ 2147483647 w 144"/>
              <a:gd name="T85" fmla="*/ 2147483647 h 342"/>
              <a:gd name="T86" fmla="*/ 2147483647 w 144"/>
              <a:gd name="T87" fmla="*/ 2147483647 h 342"/>
              <a:gd name="T88" fmla="*/ 2147483647 w 144"/>
              <a:gd name="T89" fmla="*/ 2147483647 h 342"/>
              <a:gd name="T90" fmla="*/ 2147483647 w 144"/>
              <a:gd name="T91" fmla="*/ 2147483647 h 342"/>
              <a:gd name="T92" fmla="*/ 2147483647 w 144"/>
              <a:gd name="T93" fmla="*/ 0 h 342"/>
              <a:gd name="T94" fmla="*/ 2147483647 w 144"/>
              <a:gd name="T95" fmla="*/ 2147483647 h 342"/>
              <a:gd name="T96" fmla="*/ 2147483647 w 144"/>
              <a:gd name="T97" fmla="*/ 2147483647 h 342"/>
              <a:gd name="T98" fmla="*/ 2147483647 w 144"/>
              <a:gd name="T99" fmla="*/ 2147483647 h 342"/>
              <a:gd name="T100" fmla="*/ 2147483647 w 144"/>
              <a:gd name="T101" fmla="*/ 2147483647 h 342"/>
              <a:gd name="T102" fmla="*/ 2147483647 w 144"/>
              <a:gd name="T103" fmla="*/ 2147483647 h 342"/>
              <a:gd name="T104" fmla="*/ 2147483647 w 144"/>
              <a:gd name="T105" fmla="*/ 2147483647 h 342"/>
              <a:gd name="T106" fmla="*/ 2147483647 w 144"/>
              <a:gd name="T107" fmla="*/ 2147483647 h 342"/>
              <a:gd name="T108" fmla="*/ 2147483647 w 144"/>
              <a:gd name="T109" fmla="*/ 2147483647 h 342"/>
              <a:gd name="T110" fmla="*/ 2147483647 w 144"/>
              <a:gd name="T111" fmla="*/ 2147483647 h 342"/>
              <a:gd name="T112" fmla="*/ 2147483647 w 144"/>
              <a:gd name="T113" fmla="*/ 2147483647 h 342"/>
              <a:gd name="T114" fmla="*/ 2147483647 w 144"/>
              <a:gd name="T115" fmla="*/ 2147483647 h 342"/>
              <a:gd name="T116" fmla="*/ 2147483647 w 144"/>
              <a:gd name="T117" fmla="*/ 2147483647 h 342"/>
              <a:gd name="T118" fmla="*/ 2147483647 w 144"/>
              <a:gd name="T119" fmla="*/ 2147483647 h 342"/>
              <a:gd name="T120" fmla="*/ 2147483647 w 144"/>
              <a:gd name="T121" fmla="*/ 2147483647 h 342"/>
              <a:gd name="T122" fmla="*/ 2147483647 w 144"/>
              <a:gd name="T123" fmla="*/ 2147483647 h 3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
              <a:gd name="T187" fmla="*/ 0 h 342"/>
              <a:gd name="T188" fmla="*/ 144 w 144"/>
              <a:gd name="T189" fmla="*/ 342 h 3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 h="342">
                <a:moveTo>
                  <a:pt x="0" y="146"/>
                </a:moveTo>
                <a:lnTo>
                  <a:pt x="2" y="150"/>
                </a:lnTo>
                <a:lnTo>
                  <a:pt x="16" y="164"/>
                </a:lnTo>
                <a:lnTo>
                  <a:pt x="32" y="178"/>
                </a:lnTo>
                <a:lnTo>
                  <a:pt x="40" y="186"/>
                </a:lnTo>
                <a:lnTo>
                  <a:pt x="46" y="194"/>
                </a:lnTo>
                <a:lnTo>
                  <a:pt x="50" y="204"/>
                </a:lnTo>
                <a:lnTo>
                  <a:pt x="52" y="212"/>
                </a:lnTo>
                <a:lnTo>
                  <a:pt x="52" y="220"/>
                </a:lnTo>
                <a:lnTo>
                  <a:pt x="50" y="228"/>
                </a:lnTo>
                <a:lnTo>
                  <a:pt x="48" y="234"/>
                </a:lnTo>
                <a:lnTo>
                  <a:pt x="48" y="240"/>
                </a:lnTo>
                <a:lnTo>
                  <a:pt x="48" y="242"/>
                </a:lnTo>
                <a:lnTo>
                  <a:pt x="52" y="242"/>
                </a:lnTo>
                <a:lnTo>
                  <a:pt x="62" y="240"/>
                </a:lnTo>
                <a:lnTo>
                  <a:pt x="64" y="246"/>
                </a:lnTo>
                <a:lnTo>
                  <a:pt x="68" y="246"/>
                </a:lnTo>
                <a:lnTo>
                  <a:pt x="72" y="246"/>
                </a:lnTo>
                <a:lnTo>
                  <a:pt x="78" y="244"/>
                </a:lnTo>
                <a:lnTo>
                  <a:pt x="86" y="240"/>
                </a:lnTo>
                <a:lnTo>
                  <a:pt x="90" y="232"/>
                </a:lnTo>
                <a:lnTo>
                  <a:pt x="92" y="222"/>
                </a:lnTo>
                <a:lnTo>
                  <a:pt x="98" y="228"/>
                </a:lnTo>
                <a:lnTo>
                  <a:pt x="104" y="236"/>
                </a:lnTo>
                <a:lnTo>
                  <a:pt x="110" y="252"/>
                </a:lnTo>
                <a:lnTo>
                  <a:pt x="114" y="270"/>
                </a:lnTo>
                <a:lnTo>
                  <a:pt x="120" y="288"/>
                </a:lnTo>
                <a:lnTo>
                  <a:pt x="128" y="296"/>
                </a:lnTo>
                <a:lnTo>
                  <a:pt x="132" y="302"/>
                </a:lnTo>
                <a:lnTo>
                  <a:pt x="132" y="308"/>
                </a:lnTo>
                <a:lnTo>
                  <a:pt x="134" y="326"/>
                </a:lnTo>
                <a:lnTo>
                  <a:pt x="134" y="334"/>
                </a:lnTo>
                <a:lnTo>
                  <a:pt x="132" y="342"/>
                </a:lnTo>
                <a:lnTo>
                  <a:pt x="138" y="342"/>
                </a:lnTo>
                <a:lnTo>
                  <a:pt x="142" y="336"/>
                </a:lnTo>
                <a:lnTo>
                  <a:pt x="144" y="330"/>
                </a:lnTo>
                <a:lnTo>
                  <a:pt x="144" y="324"/>
                </a:lnTo>
                <a:lnTo>
                  <a:pt x="144" y="314"/>
                </a:lnTo>
                <a:lnTo>
                  <a:pt x="140" y="300"/>
                </a:lnTo>
                <a:lnTo>
                  <a:pt x="134" y="290"/>
                </a:lnTo>
                <a:lnTo>
                  <a:pt x="130" y="282"/>
                </a:lnTo>
                <a:lnTo>
                  <a:pt x="116" y="270"/>
                </a:lnTo>
                <a:lnTo>
                  <a:pt x="118" y="264"/>
                </a:lnTo>
                <a:lnTo>
                  <a:pt x="120" y="258"/>
                </a:lnTo>
                <a:lnTo>
                  <a:pt x="122" y="252"/>
                </a:lnTo>
                <a:lnTo>
                  <a:pt x="122" y="244"/>
                </a:lnTo>
                <a:lnTo>
                  <a:pt x="122" y="236"/>
                </a:lnTo>
                <a:lnTo>
                  <a:pt x="118" y="230"/>
                </a:lnTo>
                <a:lnTo>
                  <a:pt x="110" y="220"/>
                </a:lnTo>
                <a:lnTo>
                  <a:pt x="102" y="210"/>
                </a:lnTo>
                <a:lnTo>
                  <a:pt x="100" y="204"/>
                </a:lnTo>
                <a:lnTo>
                  <a:pt x="98" y="194"/>
                </a:lnTo>
                <a:lnTo>
                  <a:pt x="100" y="186"/>
                </a:lnTo>
                <a:lnTo>
                  <a:pt x="104" y="178"/>
                </a:lnTo>
                <a:lnTo>
                  <a:pt x="108" y="172"/>
                </a:lnTo>
                <a:lnTo>
                  <a:pt x="116" y="168"/>
                </a:lnTo>
                <a:lnTo>
                  <a:pt x="130" y="160"/>
                </a:lnTo>
                <a:lnTo>
                  <a:pt x="136" y="154"/>
                </a:lnTo>
                <a:lnTo>
                  <a:pt x="140" y="150"/>
                </a:lnTo>
                <a:lnTo>
                  <a:pt x="142" y="144"/>
                </a:lnTo>
                <a:lnTo>
                  <a:pt x="144" y="140"/>
                </a:lnTo>
                <a:lnTo>
                  <a:pt x="142" y="138"/>
                </a:lnTo>
                <a:lnTo>
                  <a:pt x="136" y="136"/>
                </a:lnTo>
                <a:lnTo>
                  <a:pt x="130" y="132"/>
                </a:lnTo>
                <a:lnTo>
                  <a:pt x="124" y="128"/>
                </a:lnTo>
                <a:lnTo>
                  <a:pt x="116" y="124"/>
                </a:lnTo>
                <a:lnTo>
                  <a:pt x="118" y="114"/>
                </a:lnTo>
                <a:lnTo>
                  <a:pt x="118" y="110"/>
                </a:lnTo>
                <a:lnTo>
                  <a:pt x="116" y="106"/>
                </a:lnTo>
                <a:lnTo>
                  <a:pt x="112" y="104"/>
                </a:lnTo>
                <a:lnTo>
                  <a:pt x="108" y="102"/>
                </a:lnTo>
                <a:lnTo>
                  <a:pt x="106" y="98"/>
                </a:lnTo>
                <a:lnTo>
                  <a:pt x="104" y="90"/>
                </a:lnTo>
                <a:lnTo>
                  <a:pt x="102" y="88"/>
                </a:lnTo>
                <a:lnTo>
                  <a:pt x="98" y="88"/>
                </a:lnTo>
                <a:lnTo>
                  <a:pt x="92" y="88"/>
                </a:lnTo>
                <a:lnTo>
                  <a:pt x="86" y="86"/>
                </a:lnTo>
                <a:lnTo>
                  <a:pt x="84" y="82"/>
                </a:lnTo>
                <a:lnTo>
                  <a:pt x="82" y="74"/>
                </a:lnTo>
                <a:lnTo>
                  <a:pt x="82" y="68"/>
                </a:lnTo>
                <a:lnTo>
                  <a:pt x="84" y="62"/>
                </a:lnTo>
                <a:lnTo>
                  <a:pt x="88" y="56"/>
                </a:lnTo>
                <a:lnTo>
                  <a:pt x="96" y="54"/>
                </a:lnTo>
                <a:lnTo>
                  <a:pt x="94" y="52"/>
                </a:lnTo>
                <a:lnTo>
                  <a:pt x="96" y="48"/>
                </a:lnTo>
                <a:lnTo>
                  <a:pt x="92" y="30"/>
                </a:lnTo>
                <a:lnTo>
                  <a:pt x="88" y="20"/>
                </a:lnTo>
                <a:lnTo>
                  <a:pt x="86" y="16"/>
                </a:lnTo>
                <a:lnTo>
                  <a:pt x="82" y="16"/>
                </a:lnTo>
                <a:lnTo>
                  <a:pt x="78" y="14"/>
                </a:lnTo>
                <a:lnTo>
                  <a:pt x="78" y="12"/>
                </a:lnTo>
                <a:lnTo>
                  <a:pt x="74" y="4"/>
                </a:lnTo>
                <a:lnTo>
                  <a:pt x="72" y="2"/>
                </a:lnTo>
                <a:lnTo>
                  <a:pt x="68" y="0"/>
                </a:lnTo>
                <a:lnTo>
                  <a:pt x="62" y="0"/>
                </a:lnTo>
                <a:lnTo>
                  <a:pt x="60" y="8"/>
                </a:lnTo>
                <a:lnTo>
                  <a:pt x="58" y="16"/>
                </a:lnTo>
                <a:lnTo>
                  <a:pt x="62" y="22"/>
                </a:lnTo>
                <a:lnTo>
                  <a:pt x="54" y="22"/>
                </a:lnTo>
                <a:lnTo>
                  <a:pt x="48" y="24"/>
                </a:lnTo>
                <a:lnTo>
                  <a:pt x="40" y="30"/>
                </a:lnTo>
                <a:lnTo>
                  <a:pt x="34" y="36"/>
                </a:lnTo>
                <a:lnTo>
                  <a:pt x="32" y="40"/>
                </a:lnTo>
                <a:lnTo>
                  <a:pt x="34" y="44"/>
                </a:lnTo>
                <a:lnTo>
                  <a:pt x="36" y="46"/>
                </a:lnTo>
                <a:lnTo>
                  <a:pt x="28" y="64"/>
                </a:lnTo>
                <a:lnTo>
                  <a:pt x="28" y="66"/>
                </a:lnTo>
                <a:lnTo>
                  <a:pt x="30" y="68"/>
                </a:lnTo>
                <a:lnTo>
                  <a:pt x="32" y="68"/>
                </a:lnTo>
                <a:lnTo>
                  <a:pt x="34" y="70"/>
                </a:lnTo>
                <a:lnTo>
                  <a:pt x="32" y="76"/>
                </a:lnTo>
                <a:lnTo>
                  <a:pt x="28" y="80"/>
                </a:lnTo>
                <a:lnTo>
                  <a:pt x="22" y="90"/>
                </a:lnTo>
                <a:lnTo>
                  <a:pt x="20" y="90"/>
                </a:lnTo>
                <a:lnTo>
                  <a:pt x="18" y="88"/>
                </a:lnTo>
                <a:lnTo>
                  <a:pt x="14" y="92"/>
                </a:lnTo>
                <a:lnTo>
                  <a:pt x="12" y="92"/>
                </a:lnTo>
                <a:lnTo>
                  <a:pt x="14" y="100"/>
                </a:lnTo>
                <a:lnTo>
                  <a:pt x="14" y="108"/>
                </a:lnTo>
                <a:lnTo>
                  <a:pt x="12" y="118"/>
                </a:lnTo>
                <a:lnTo>
                  <a:pt x="12" y="126"/>
                </a:lnTo>
                <a:lnTo>
                  <a:pt x="6" y="128"/>
                </a:lnTo>
                <a:lnTo>
                  <a:pt x="4" y="134"/>
                </a:lnTo>
                <a:lnTo>
                  <a:pt x="2" y="140"/>
                </a:lnTo>
                <a:lnTo>
                  <a:pt x="0" y="146"/>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29" name="Freeform 539"/>
          <p:cNvSpPr>
            <a:spLocks/>
          </p:cNvSpPr>
          <p:nvPr/>
        </p:nvSpPr>
        <p:spPr bwMode="auto">
          <a:xfrm>
            <a:off x="7016660" y="3803520"/>
            <a:ext cx="18670" cy="1555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30" name="Freeform 540"/>
          <p:cNvSpPr>
            <a:spLocks/>
          </p:cNvSpPr>
          <p:nvPr/>
        </p:nvSpPr>
        <p:spPr bwMode="auto">
          <a:xfrm>
            <a:off x="7178464" y="3588806"/>
            <a:ext cx="24893" cy="24894"/>
          </a:xfrm>
          <a:custGeom>
            <a:avLst/>
            <a:gdLst>
              <a:gd name="T0" fmla="*/ 2147483647 w 16"/>
              <a:gd name="T1" fmla="*/ 0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0 w 16"/>
              <a:gd name="T19" fmla="*/ 2147483647 h 16"/>
              <a:gd name="T20" fmla="*/ 2147483647 w 16"/>
              <a:gd name="T21" fmla="*/ 0 h 16"/>
              <a:gd name="T22" fmla="*/ 2147483647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0" y="0"/>
                </a:moveTo>
                <a:lnTo>
                  <a:pt x="12" y="4"/>
                </a:lnTo>
                <a:lnTo>
                  <a:pt x="16" y="8"/>
                </a:lnTo>
                <a:lnTo>
                  <a:pt x="16" y="12"/>
                </a:lnTo>
                <a:lnTo>
                  <a:pt x="12" y="10"/>
                </a:lnTo>
                <a:lnTo>
                  <a:pt x="8" y="8"/>
                </a:lnTo>
                <a:lnTo>
                  <a:pt x="8" y="12"/>
                </a:lnTo>
                <a:lnTo>
                  <a:pt x="10" y="14"/>
                </a:lnTo>
                <a:lnTo>
                  <a:pt x="8" y="16"/>
                </a:lnTo>
                <a:lnTo>
                  <a:pt x="0" y="10"/>
                </a:lnTo>
                <a:lnTo>
                  <a:pt x="8" y="0"/>
                </a:lnTo>
                <a:lnTo>
                  <a:pt x="10" y="0"/>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31" name="Freeform 541"/>
          <p:cNvSpPr>
            <a:spLocks/>
          </p:cNvSpPr>
          <p:nvPr/>
        </p:nvSpPr>
        <p:spPr bwMode="auto">
          <a:xfrm>
            <a:off x="6761508" y="1500792"/>
            <a:ext cx="87125" cy="24894"/>
          </a:xfrm>
          <a:custGeom>
            <a:avLst/>
            <a:gdLst>
              <a:gd name="T0" fmla="*/ 2147483647 w 56"/>
              <a:gd name="T1" fmla="*/ 2147483647 h 16"/>
              <a:gd name="T2" fmla="*/ 2147483647 w 56"/>
              <a:gd name="T3" fmla="*/ 2147483647 h 16"/>
              <a:gd name="T4" fmla="*/ 2147483647 w 56"/>
              <a:gd name="T5" fmla="*/ 2147483647 h 16"/>
              <a:gd name="T6" fmla="*/ 2147483647 w 56"/>
              <a:gd name="T7" fmla="*/ 2147483647 h 16"/>
              <a:gd name="T8" fmla="*/ 2147483647 w 56"/>
              <a:gd name="T9" fmla="*/ 2147483647 h 16"/>
              <a:gd name="T10" fmla="*/ 0 w 56"/>
              <a:gd name="T11" fmla="*/ 0 h 16"/>
              <a:gd name="T12" fmla="*/ 2147483647 w 56"/>
              <a:gd name="T13" fmla="*/ 0 h 16"/>
              <a:gd name="T14" fmla="*/ 2147483647 w 56"/>
              <a:gd name="T15" fmla="*/ 2147483647 h 16"/>
              <a:gd name="T16" fmla="*/ 2147483647 w 56"/>
              <a:gd name="T17" fmla="*/ 2147483647 h 16"/>
              <a:gd name="T18" fmla="*/ 2147483647 w 56"/>
              <a:gd name="T19" fmla="*/ 2147483647 h 16"/>
              <a:gd name="T20" fmla="*/ 2147483647 w 56"/>
              <a:gd name="T21" fmla="*/ 2147483647 h 16"/>
              <a:gd name="T22" fmla="*/ 2147483647 w 56"/>
              <a:gd name="T23" fmla="*/ 2147483647 h 16"/>
              <a:gd name="T24" fmla="*/ 2147483647 w 56"/>
              <a:gd name="T25" fmla="*/ 2147483647 h 16"/>
              <a:gd name="T26" fmla="*/ 2147483647 w 56"/>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6"/>
              <a:gd name="T44" fmla="*/ 56 w 5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6">
                <a:moveTo>
                  <a:pt x="46" y="16"/>
                </a:moveTo>
                <a:lnTo>
                  <a:pt x="34" y="16"/>
                </a:lnTo>
                <a:lnTo>
                  <a:pt x="20" y="12"/>
                </a:lnTo>
                <a:lnTo>
                  <a:pt x="6" y="8"/>
                </a:lnTo>
                <a:lnTo>
                  <a:pt x="2" y="4"/>
                </a:lnTo>
                <a:lnTo>
                  <a:pt x="0" y="0"/>
                </a:lnTo>
                <a:lnTo>
                  <a:pt x="8" y="0"/>
                </a:lnTo>
                <a:lnTo>
                  <a:pt x="20" y="4"/>
                </a:lnTo>
                <a:lnTo>
                  <a:pt x="32" y="4"/>
                </a:lnTo>
                <a:lnTo>
                  <a:pt x="44" y="6"/>
                </a:lnTo>
                <a:lnTo>
                  <a:pt x="50" y="6"/>
                </a:lnTo>
                <a:lnTo>
                  <a:pt x="56" y="8"/>
                </a:lnTo>
                <a:lnTo>
                  <a:pt x="52" y="14"/>
                </a:lnTo>
                <a:lnTo>
                  <a:pt x="46" y="16"/>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332" name="Freeform 542"/>
          <p:cNvSpPr>
            <a:spLocks/>
          </p:cNvSpPr>
          <p:nvPr/>
        </p:nvSpPr>
        <p:spPr bwMode="auto">
          <a:xfrm>
            <a:off x="4766966" y="2443666"/>
            <a:ext cx="56009" cy="40453"/>
          </a:xfrm>
          <a:custGeom>
            <a:avLst/>
            <a:gdLst>
              <a:gd name="T0" fmla="*/ 2147483647 w 36"/>
              <a:gd name="T1" fmla="*/ 0 h 26"/>
              <a:gd name="T2" fmla="*/ 2147483647 w 36"/>
              <a:gd name="T3" fmla="*/ 2147483647 h 26"/>
              <a:gd name="T4" fmla="*/ 2147483647 w 36"/>
              <a:gd name="T5" fmla="*/ 2147483647 h 26"/>
              <a:gd name="T6" fmla="*/ 2147483647 w 36"/>
              <a:gd name="T7" fmla="*/ 2147483647 h 26"/>
              <a:gd name="T8" fmla="*/ 0 w 36"/>
              <a:gd name="T9" fmla="*/ 2147483647 h 26"/>
              <a:gd name="T10" fmla="*/ 2147483647 w 36"/>
              <a:gd name="T11" fmla="*/ 2147483647 h 26"/>
              <a:gd name="T12" fmla="*/ 2147483647 w 36"/>
              <a:gd name="T13" fmla="*/ 2147483647 h 26"/>
              <a:gd name="T14" fmla="*/ 2147483647 w 36"/>
              <a:gd name="T15" fmla="*/ 2147483647 h 26"/>
              <a:gd name="T16" fmla="*/ 2147483647 w 36"/>
              <a:gd name="T17" fmla="*/ 2147483647 h 26"/>
              <a:gd name="T18" fmla="*/ 2147483647 w 36"/>
              <a:gd name="T19" fmla="*/ 2147483647 h 26"/>
              <a:gd name="T20" fmla="*/ 2147483647 w 36"/>
              <a:gd name="T21" fmla="*/ 2147483647 h 26"/>
              <a:gd name="T22" fmla="*/ 2147483647 w 36"/>
              <a:gd name="T23" fmla="*/ 2147483647 h 26"/>
              <a:gd name="T24" fmla="*/ 2147483647 w 36"/>
              <a:gd name="T25" fmla="*/ 2147483647 h 26"/>
              <a:gd name="T26" fmla="*/ 2147483647 w 36"/>
              <a:gd name="T27" fmla="*/ 0 h 26"/>
              <a:gd name="T28" fmla="*/ 2147483647 w 3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6"/>
              <a:gd name="T47" fmla="*/ 36 w 3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6">
                <a:moveTo>
                  <a:pt x="30" y="0"/>
                </a:moveTo>
                <a:lnTo>
                  <a:pt x="12" y="2"/>
                </a:lnTo>
                <a:lnTo>
                  <a:pt x="4" y="4"/>
                </a:lnTo>
                <a:lnTo>
                  <a:pt x="2" y="6"/>
                </a:lnTo>
                <a:lnTo>
                  <a:pt x="0" y="8"/>
                </a:lnTo>
                <a:lnTo>
                  <a:pt x="2" y="12"/>
                </a:lnTo>
                <a:lnTo>
                  <a:pt x="2" y="14"/>
                </a:lnTo>
                <a:lnTo>
                  <a:pt x="6" y="16"/>
                </a:lnTo>
                <a:lnTo>
                  <a:pt x="6" y="26"/>
                </a:lnTo>
                <a:lnTo>
                  <a:pt x="14" y="24"/>
                </a:lnTo>
                <a:lnTo>
                  <a:pt x="22" y="20"/>
                </a:lnTo>
                <a:lnTo>
                  <a:pt x="36" y="8"/>
                </a:lnTo>
                <a:lnTo>
                  <a:pt x="32" y="6"/>
                </a:lnTo>
                <a:lnTo>
                  <a:pt x="28" y="0"/>
                </a:lnTo>
                <a:lnTo>
                  <a:pt x="30" y="0"/>
                </a:lnTo>
                <a:close/>
              </a:path>
            </a:pathLst>
          </a:custGeom>
          <a:solidFill>
            <a:srgbClr val="000066">
              <a:alpha val="15686"/>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33" name="Freeform 543"/>
          <p:cNvSpPr>
            <a:spLocks/>
          </p:cNvSpPr>
          <p:nvPr/>
        </p:nvSpPr>
        <p:spPr bwMode="auto">
          <a:xfrm>
            <a:off x="6434789" y="2863758"/>
            <a:ext cx="87125" cy="46677"/>
          </a:xfrm>
          <a:custGeom>
            <a:avLst/>
            <a:gdLst>
              <a:gd name="T0" fmla="*/ 2147483647 w 56"/>
              <a:gd name="T1" fmla="*/ 2147483647 h 30"/>
              <a:gd name="T2" fmla="*/ 2147483647 w 56"/>
              <a:gd name="T3" fmla="*/ 2147483647 h 30"/>
              <a:gd name="T4" fmla="*/ 2147483647 w 56"/>
              <a:gd name="T5" fmla="*/ 2147483647 h 30"/>
              <a:gd name="T6" fmla="*/ 2147483647 w 56"/>
              <a:gd name="T7" fmla="*/ 2147483647 h 30"/>
              <a:gd name="T8" fmla="*/ 2147483647 w 56"/>
              <a:gd name="T9" fmla="*/ 0 h 30"/>
              <a:gd name="T10" fmla="*/ 2147483647 w 56"/>
              <a:gd name="T11" fmla="*/ 2147483647 h 30"/>
              <a:gd name="T12" fmla="*/ 2147483647 w 56"/>
              <a:gd name="T13" fmla="*/ 2147483647 h 30"/>
              <a:gd name="T14" fmla="*/ 2147483647 w 56"/>
              <a:gd name="T15" fmla="*/ 2147483647 h 30"/>
              <a:gd name="T16" fmla="*/ 0 w 56"/>
              <a:gd name="T17" fmla="*/ 2147483647 h 30"/>
              <a:gd name="T18" fmla="*/ 2147483647 w 56"/>
              <a:gd name="T19" fmla="*/ 2147483647 h 30"/>
              <a:gd name="T20" fmla="*/ 2147483647 w 56"/>
              <a:gd name="T21" fmla="*/ 2147483647 h 30"/>
              <a:gd name="T22" fmla="*/ 2147483647 w 56"/>
              <a:gd name="T23" fmla="*/ 2147483647 h 30"/>
              <a:gd name="T24" fmla="*/ 2147483647 w 56"/>
              <a:gd name="T25" fmla="*/ 2147483647 h 30"/>
              <a:gd name="T26" fmla="*/ 2147483647 w 56"/>
              <a:gd name="T27" fmla="*/ 2147483647 h 30"/>
              <a:gd name="T28" fmla="*/ 2147483647 w 56"/>
              <a:gd name="T29" fmla="*/ 2147483647 h 30"/>
              <a:gd name="T30" fmla="*/ 2147483647 w 56"/>
              <a:gd name="T31" fmla="*/ 2147483647 h 30"/>
              <a:gd name="T32" fmla="*/ 2147483647 w 56"/>
              <a:gd name="T33" fmla="*/ 2147483647 h 30"/>
              <a:gd name="T34" fmla="*/ 2147483647 w 56"/>
              <a:gd name="T35" fmla="*/ 2147483647 h 30"/>
              <a:gd name="T36" fmla="*/ 2147483647 w 56"/>
              <a:gd name="T37" fmla="*/ 2147483647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30"/>
              <a:gd name="T59" fmla="*/ 56 w 5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30">
                <a:moveTo>
                  <a:pt x="54" y="22"/>
                </a:moveTo>
                <a:lnTo>
                  <a:pt x="48" y="16"/>
                </a:lnTo>
                <a:lnTo>
                  <a:pt x="38" y="8"/>
                </a:lnTo>
                <a:lnTo>
                  <a:pt x="28" y="2"/>
                </a:lnTo>
                <a:lnTo>
                  <a:pt x="16" y="0"/>
                </a:lnTo>
                <a:lnTo>
                  <a:pt x="12" y="2"/>
                </a:lnTo>
                <a:lnTo>
                  <a:pt x="8" y="6"/>
                </a:lnTo>
                <a:lnTo>
                  <a:pt x="4" y="12"/>
                </a:lnTo>
                <a:lnTo>
                  <a:pt x="0" y="16"/>
                </a:lnTo>
                <a:lnTo>
                  <a:pt x="2" y="20"/>
                </a:lnTo>
                <a:lnTo>
                  <a:pt x="6" y="26"/>
                </a:lnTo>
                <a:lnTo>
                  <a:pt x="10" y="30"/>
                </a:lnTo>
                <a:lnTo>
                  <a:pt x="16" y="30"/>
                </a:lnTo>
                <a:lnTo>
                  <a:pt x="38" y="30"/>
                </a:lnTo>
                <a:lnTo>
                  <a:pt x="44" y="30"/>
                </a:lnTo>
                <a:lnTo>
                  <a:pt x="50" y="28"/>
                </a:lnTo>
                <a:lnTo>
                  <a:pt x="54" y="24"/>
                </a:lnTo>
                <a:lnTo>
                  <a:pt x="56" y="20"/>
                </a:lnTo>
                <a:lnTo>
                  <a:pt x="54" y="22"/>
                </a:lnTo>
                <a:close/>
              </a:path>
            </a:pathLst>
          </a:custGeom>
          <a:solidFill>
            <a:schemeClr val="tx1">
              <a:alpha val="10196"/>
            </a:schemeClr>
          </a:solidFill>
          <a:ln w="7938">
            <a:solidFill>
              <a:srgbClr val="C0C0C0"/>
            </a:solidFill>
            <a:prstDash val="solid"/>
            <a:round/>
            <a:headEnd/>
            <a:tailEnd/>
          </a:ln>
        </p:spPr>
        <p:txBody>
          <a:bodyPr lIns="89611" tIns="44806" rIns="89611" bIns="44806"/>
          <a:lstStyle/>
          <a:p>
            <a:endParaRPr lang="en-US"/>
          </a:p>
        </p:txBody>
      </p:sp>
      <p:sp>
        <p:nvSpPr>
          <p:cNvPr id="3334" name="Freeform 544"/>
          <p:cNvSpPr>
            <a:spLocks/>
          </p:cNvSpPr>
          <p:nvPr/>
        </p:nvSpPr>
        <p:spPr bwMode="auto">
          <a:xfrm>
            <a:off x="5019007" y="2733063"/>
            <a:ext cx="15558" cy="34230"/>
          </a:xfrm>
          <a:custGeom>
            <a:avLst/>
            <a:gdLst>
              <a:gd name="T0" fmla="*/ 2147483647 w 10"/>
              <a:gd name="T1" fmla="*/ 2147483647 h 22"/>
              <a:gd name="T2" fmla="*/ 2147483647 w 10"/>
              <a:gd name="T3" fmla="*/ 0 h 22"/>
              <a:gd name="T4" fmla="*/ 2147483647 w 10"/>
              <a:gd name="T5" fmla="*/ 0 h 22"/>
              <a:gd name="T6" fmla="*/ 0 w 10"/>
              <a:gd name="T7" fmla="*/ 2147483647 h 22"/>
              <a:gd name="T8" fmla="*/ 2147483647 w 10"/>
              <a:gd name="T9" fmla="*/ 2147483647 h 22"/>
              <a:gd name="T10" fmla="*/ 2147483647 w 10"/>
              <a:gd name="T11" fmla="*/ 2147483647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8" y="22"/>
                </a:moveTo>
                <a:lnTo>
                  <a:pt x="8" y="0"/>
                </a:lnTo>
                <a:lnTo>
                  <a:pt x="4" y="0"/>
                </a:lnTo>
                <a:lnTo>
                  <a:pt x="0" y="20"/>
                </a:lnTo>
                <a:lnTo>
                  <a:pt x="10" y="20"/>
                </a:lnTo>
                <a:lnTo>
                  <a:pt x="8" y="2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35" name="Freeform 545"/>
          <p:cNvSpPr>
            <a:spLocks/>
          </p:cNvSpPr>
          <p:nvPr/>
        </p:nvSpPr>
        <p:spPr bwMode="auto">
          <a:xfrm>
            <a:off x="5241486" y="2518349"/>
            <a:ext cx="35784" cy="21783"/>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4" y="4"/>
                </a:lnTo>
                <a:lnTo>
                  <a:pt x="24" y="12"/>
                </a:lnTo>
                <a:lnTo>
                  <a:pt x="16" y="14"/>
                </a:lnTo>
                <a:lnTo>
                  <a:pt x="12" y="12"/>
                </a:lnTo>
                <a:lnTo>
                  <a:pt x="6" y="10"/>
                </a:lnTo>
                <a:lnTo>
                  <a:pt x="0"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36" name="CA"/>
          <p:cNvSpPr>
            <a:spLocks noChangeArrowheads="1"/>
          </p:cNvSpPr>
          <p:nvPr/>
        </p:nvSpPr>
        <p:spPr bwMode="auto">
          <a:xfrm>
            <a:off x="875896" y="1062029"/>
            <a:ext cx="1012629" cy="364960"/>
          </a:xfrm>
          <a:prstGeom prst="rect">
            <a:avLst/>
          </a:prstGeom>
          <a:noFill/>
          <a:ln w="12700">
            <a:noFill/>
            <a:miter lim="800000"/>
            <a:headEnd/>
            <a:tailEnd/>
          </a:ln>
        </p:spPr>
        <p:txBody>
          <a:bodyPr wrap="none" lIns="88668" tIns="43555" rIns="88668" bIns="43555">
            <a:spAutoFit/>
          </a:bodyPr>
          <a:lstStyle/>
          <a:p>
            <a:pPr defTabSz="894557" eaLnBrk="0" hangingPunct="0"/>
            <a:r>
              <a:rPr lang="en-US" sz="1800" dirty="0" smtClean="0"/>
              <a:t>Canada</a:t>
            </a:r>
            <a:endParaRPr lang="en-US" sz="1800" dirty="0"/>
          </a:p>
        </p:txBody>
      </p:sp>
      <p:sp>
        <p:nvSpPr>
          <p:cNvPr id="3337" name="CN"/>
          <p:cNvSpPr>
            <a:spLocks noChangeArrowheads="1"/>
          </p:cNvSpPr>
          <p:nvPr/>
        </p:nvSpPr>
        <p:spPr bwMode="auto">
          <a:xfrm>
            <a:off x="7835014" y="1948890"/>
            <a:ext cx="820269"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smtClean="0"/>
              <a:t>China</a:t>
            </a:r>
            <a:endParaRPr lang="en-US" sz="1800" dirty="0">
              <a:solidFill>
                <a:schemeClr val="accent1"/>
              </a:solidFill>
            </a:endParaRPr>
          </a:p>
        </p:txBody>
      </p:sp>
      <p:sp>
        <p:nvSpPr>
          <p:cNvPr id="3338" name="UK"/>
          <p:cNvSpPr txBox="1">
            <a:spLocks noChangeArrowheads="1"/>
          </p:cNvSpPr>
          <p:nvPr/>
        </p:nvSpPr>
        <p:spPr bwMode="auto">
          <a:xfrm>
            <a:off x="3642519" y="1303337"/>
            <a:ext cx="1208675" cy="641958"/>
          </a:xfrm>
          <a:prstGeom prst="rect">
            <a:avLst/>
          </a:prstGeom>
          <a:noFill/>
          <a:ln w="12700" algn="ctr">
            <a:noFill/>
            <a:miter lim="800000"/>
            <a:headEnd/>
            <a:tailEnd/>
          </a:ln>
        </p:spPr>
        <p:txBody>
          <a:bodyPr wrap="square" lIns="88668" tIns="43555" rIns="88668" bIns="43555">
            <a:spAutoFit/>
          </a:bodyPr>
          <a:lstStyle/>
          <a:p>
            <a:pPr algn="ctr" defTabSz="894557" eaLnBrk="0" hangingPunct="0"/>
            <a:r>
              <a:rPr lang="en-US" sz="1800" dirty="0"/>
              <a:t>United Kingdom </a:t>
            </a:r>
          </a:p>
        </p:txBody>
      </p:sp>
      <p:sp>
        <p:nvSpPr>
          <p:cNvPr id="3339" name="JP"/>
          <p:cNvSpPr txBox="1">
            <a:spLocks noChangeArrowheads="1"/>
          </p:cNvSpPr>
          <p:nvPr/>
        </p:nvSpPr>
        <p:spPr bwMode="auto">
          <a:xfrm>
            <a:off x="7701214" y="2561914"/>
            <a:ext cx="845917"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smtClean="0"/>
              <a:t>Japan</a:t>
            </a:r>
            <a:endParaRPr lang="en-US" sz="1800" dirty="0">
              <a:solidFill>
                <a:schemeClr val="accent1"/>
              </a:solidFill>
            </a:endParaRPr>
          </a:p>
        </p:txBody>
      </p:sp>
      <p:sp>
        <p:nvSpPr>
          <p:cNvPr id="3340" name="JP"/>
          <p:cNvSpPr txBox="1">
            <a:spLocks noChangeArrowheads="1"/>
          </p:cNvSpPr>
          <p:nvPr/>
        </p:nvSpPr>
        <p:spPr bwMode="auto">
          <a:xfrm>
            <a:off x="5761125" y="3582582"/>
            <a:ext cx="897213"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a:t>India</a:t>
            </a:r>
            <a:r>
              <a:rPr lang="en-US" sz="1800" dirty="0" smtClean="0"/>
              <a:t>**</a:t>
            </a:r>
            <a:endParaRPr lang="en-US" sz="1800" dirty="0"/>
          </a:p>
        </p:txBody>
      </p:sp>
      <p:sp>
        <p:nvSpPr>
          <p:cNvPr id="3341" name="MX"/>
          <p:cNvSpPr>
            <a:spLocks noChangeArrowheads="1"/>
          </p:cNvSpPr>
          <p:nvPr/>
        </p:nvSpPr>
        <p:spPr bwMode="auto">
          <a:xfrm>
            <a:off x="315807" y="2944665"/>
            <a:ext cx="961333"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smtClean="0"/>
              <a:t>Mexico</a:t>
            </a:r>
            <a:endParaRPr lang="en-US" sz="1800" dirty="0"/>
          </a:p>
        </p:txBody>
      </p:sp>
      <p:sp>
        <p:nvSpPr>
          <p:cNvPr id="3342" name="BR"/>
          <p:cNvSpPr>
            <a:spLocks noChangeArrowheads="1"/>
          </p:cNvSpPr>
          <p:nvPr/>
        </p:nvSpPr>
        <p:spPr bwMode="auto">
          <a:xfrm>
            <a:off x="3187823" y="4077358"/>
            <a:ext cx="807445"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smtClean="0"/>
              <a:t>Brazil</a:t>
            </a:r>
            <a:endParaRPr lang="en-US" sz="1800" dirty="0"/>
          </a:p>
        </p:txBody>
      </p:sp>
      <p:sp>
        <p:nvSpPr>
          <p:cNvPr id="3343" name="AR"/>
          <p:cNvSpPr>
            <a:spLocks noChangeArrowheads="1"/>
          </p:cNvSpPr>
          <p:nvPr/>
        </p:nvSpPr>
        <p:spPr bwMode="auto">
          <a:xfrm>
            <a:off x="2826876" y="4785291"/>
            <a:ext cx="1256286"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smtClean="0"/>
              <a:t>Argentina</a:t>
            </a:r>
            <a:endParaRPr lang="en-US" sz="1800" dirty="0">
              <a:solidFill>
                <a:schemeClr val="accent1"/>
              </a:solidFill>
            </a:endParaRPr>
          </a:p>
        </p:txBody>
      </p:sp>
      <p:sp>
        <p:nvSpPr>
          <p:cNvPr id="3344" name="CNTAMR"/>
          <p:cNvSpPr>
            <a:spLocks noChangeArrowheads="1"/>
          </p:cNvSpPr>
          <p:nvPr/>
        </p:nvSpPr>
        <p:spPr bwMode="auto">
          <a:xfrm>
            <a:off x="66878" y="3590362"/>
            <a:ext cx="2004311"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a:t>Central </a:t>
            </a:r>
            <a:r>
              <a:rPr lang="en-US" sz="1800" dirty="0" smtClean="0"/>
              <a:t>America</a:t>
            </a:r>
            <a:endParaRPr lang="en-US" sz="1800" dirty="0"/>
          </a:p>
        </p:txBody>
      </p:sp>
      <p:sp>
        <p:nvSpPr>
          <p:cNvPr id="3345" name="Text Box 555"/>
          <p:cNvSpPr txBox="1">
            <a:spLocks noChangeArrowheads="1"/>
          </p:cNvSpPr>
          <p:nvPr/>
        </p:nvSpPr>
        <p:spPr bwMode="auto">
          <a:xfrm>
            <a:off x="1447158" y="4606363"/>
            <a:ext cx="1081284" cy="367486"/>
          </a:xfrm>
          <a:prstGeom prst="rect">
            <a:avLst/>
          </a:prstGeom>
          <a:noFill/>
          <a:ln w="28575" cap="rnd" algn="ctr">
            <a:noFill/>
            <a:prstDash val="sysDot"/>
            <a:miter lim="800000"/>
            <a:headEnd/>
            <a:tailEnd/>
          </a:ln>
        </p:spPr>
        <p:txBody>
          <a:bodyPr lIns="89611" tIns="44806" rIns="89611" bIns="44806">
            <a:spAutoFit/>
          </a:bodyPr>
          <a:lstStyle/>
          <a:p>
            <a:pPr eaLnBrk="0" hangingPunct="0"/>
            <a:r>
              <a:rPr lang="en-US" sz="1800" dirty="0" smtClean="0"/>
              <a:t>Chile</a:t>
            </a:r>
            <a:endParaRPr lang="en-US" sz="1800" dirty="0"/>
          </a:p>
        </p:txBody>
      </p:sp>
      <p:sp>
        <p:nvSpPr>
          <p:cNvPr id="3348" name="MX"/>
          <p:cNvSpPr>
            <a:spLocks noChangeArrowheads="1"/>
          </p:cNvSpPr>
          <p:nvPr/>
        </p:nvSpPr>
        <p:spPr bwMode="auto">
          <a:xfrm>
            <a:off x="2220113" y="2409436"/>
            <a:ext cx="627909"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a:t>U.S</a:t>
            </a:r>
            <a:r>
              <a:rPr lang="en-US" sz="1800" dirty="0" smtClean="0"/>
              <a:t>.</a:t>
            </a:r>
            <a:endParaRPr lang="en-US" sz="1800" dirty="0"/>
          </a:p>
        </p:txBody>
      </p:sp>
      <p:grpSp>
        <p:nvGrpSpPr>
          <p:cNvPr id="2" name="Group 278"/>
          <p:cNvGrpSpPr>
            <a:grpSpLocks/>
          </p:cNvGrpSpPr>
          <p:nvPr/>
        </p:nvGrpSpPr>
        <p:grpSpPr bwMode="auto">
          <a:xfrm>
            <a:off x="3900382" y="2054692"/>
            <a:ext cx="90237" cy="96466"/>
            <a:chOff x="3911600" y="2014538"/>
            <a:chExt cx="92075" cy="98425"/>
          </a:xfrm>
        </p:grpSpPr>
        <p:sp>
          <p:nvSpPr>
            <p:cNvPr id="3352" name="Freeform 390"/>
            <p:cNvSpPr>
              <a:spLocks noChangeAspect="1"/>
            </p:cNvSpPr>
            <p:nvPr/>
          </p:nvSpPr>
          <p:spPr bwMode="auto">
            <a:xfrm>
              <a:off x="3911600" y="2014538"/>
              <a:ext cx="80963" cy="98425"/>
            </a:xfrm>
            <a:custGeom>
              <a:avLst/>
              <a:gdLst>
                <a:gd name="T0" fmla="*/ 2147483647 w 119"/>
                <a:gd name="T1" fmla="*/ 0 h 161"/>
                <a:gd name="T2" fmla="*/ 2147483647 w 119"/>
                <a:gd name="T3" fmla="*/ 2147483647 h 161"/>
                <a:gd name="T4" fmla="*/ 2147483647 w 119"/>
                <a:gd name="T5" fmla="*/ 2147483647 h 161"/>
                <a:gd name="T6" fmla="*/ 2147483647 w 119"/>
                <a:gd name="T7" fmla="*/ 2147483647 h 161"/>
                <a:gd name="T8" fmla="*/ 2147483647 w 119"/>
                <a:gd name="T9" fmla="*/ 2147483647 h 161"/>
                <a:gd name="T10" fmla="*/ 2147483647 w 119"/>
                <a:gd name="T11" fmla="*/ 2147483647 h 161"/>
                <a:gd name="T12" fmla="*/ 2147483647 w 119"/>
                <a:gd name="T13" fmla="*/ 2147483647 h 161"/>
                <a:gd name="T14" fmla="*/ 2147483647 w 119"/>
                <a:gd name="T15" fmla="*/ 2147483647 h 161"/>
                <a:gd name="T16" fmla="*/ 0 w 119"/>
                <a:gd name="T17" fmla="*/ 2147483647 h 161"/>
                <a:gd name="T18" fmla="*/ 2147483647 w 119"/>
                <a:gd name="T19" fmla="*/ 2147483647 h 161"/>
                <a:gd name="T20" fmla="*/ 2147483647 w 119"/>
                <a:gd name="T21" fmla="*/ 2147483647 h 161"/>
                <a:gd name="T22" fmla="*/ 2147483647 w 119"/>
                <a:gd name="T23" fmla="*/ 2147483647 h 161"/>
                <a:gd name="T24" fmla="*/ 2147483647 w 119"/>
                <a:gd name="T25" fmla="*/ 2147483647 h 161"/>
                <a:gd name="T26" fmla="*/ 2147483647 w 119"/>
                <a:gd name="T27" fmla="*/ 2147483647 h 161"/>
                <a:gd name="T28" fmla="*/ 2147483647 w 119"/>
                <a:gd name="T29" fmla="*/ 2147483647 h 161"/>
                <a:gd name="T30" fmla="*/ 2147483647 w 119"/>
                <a:gd name="T31" fmla="*/ 2147483647 h 161"/>
                <a:gd name="T32" fmla="*/ 2147483647 w 119"/>
                <a:gd name="T33" fmla="*/ 2147483647 h 161"/>
                <a:gd name="T34" fmla="*/ 2147483647 w 119"/>
                <a:gd name="T35" fmla="*/ 2147483647 h 161"/>
                <a:gd name="T36" fmla="*/ 2147483647 w 119"/>
                <a:gd name="T37" fmla="*/ 2147483647 h 161"/>
                <a:gd name="T38" fmla="*/ 2147483647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rgbClr val="000066">
                <a:alpha val="14902"/>
              </a:srgbClr>
            </a:solidFill>
            <a:ln w="9525">
              <a:solidFill>
                <a:srgbClr val="C0C0C0"/>
              </a:solidFill>
              <a:round/>
              <a:headEnd/>
              <a:tailEnd/>
            </a:ln>
          </p:spPr>
          <p:txBody>
            <a:bodyPr/>
            <a:lstStyle/>
            <a:p>
              <a:endParaRPr lang="en-US"/>
            </a:p>
          </p:txBody>
        </p:sp>
        <p:sp>
          <p:nvSpPr>
            <p:cNvPr id="3353" name="Freeform 389"/>
            <p:cNvSpPr>
              <a:spLocks noChangeAspect="1"/>
            </p:cNvSpPr>
            <p:nvPr/>
          </p:nvSpPr>
          <p:spPr bwMode="auto">
            <a:xfrm>
              <a:off x="3956050" y="2014538"/>
              <a:ext cx="47625" cy="39687"/>
            </a:xfrm>
            <a:custGeom>
              <a:avLst/>
              <a:gdLst>
                <a:gd name="T0" fmla="*/ 2147483647 w 71"/>
                <a:gd name="T1" fmla="*/ 2147483647 h 65"/>
                <a:gd name="T2" fmla="*/ 2147483647 w 71"/>
                <a:gd name="T3" fmla="*/ 2147483647 h 65"/>
                <a:gd name="T4" fmla="*/ 2147483647 w 71"/>
                <a:gd name="T5" fmla="*/ 2147483647 h 65"/>
                <a:gd name="T6" fmla="*/ 0 w 71"/>
                <a:gd name="T7" fmla="*/ 2147483647 h 65"/>
                <a:gd name="T8" fmla="*/ 2147483647 w 71"/>
                <a:gd name="T9" fmla="*/ 0 h 65"/>
                <a:gd name="T10" fmla="*/ 2147483647 w 71"/>
                <a:gd name="T11" fmla="*/ 2147483647 h 65"/>
                <a:gd name="T12" fmla="*/ 2147483647 w 71"/>
                <a:gd name="T13" fmla="*/ 2147483647 h 65"/>
                <a:gd name="T14" fmla="*/ 2147483647 w 71"/>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gradFill rotWithShape="0">
              <a:gsLst>
                <a:gs pos="0">
                  <a:srgbClr val="7AABDE"/>
                </a:gs>
                <a:gs pos="100000">
                  <a:srgbClr val="384F67"/>
                </a:gs>
              </a:gsLst>
              <a:lin ang="5400000" scaled="1"/>
            </a:gradFill>
            <a:ln w="9525">
              <a:solidFill>
                <a:srgbClr val="C0C0C0"/>
              </a:solidFill>
              <a:round/>
              <a:headEnd/>
              <a:tailEnd/>
            </a:ln>
          </p:spPr>
          <p:txBody>
            <a:bodyPr/>
            <a:lstStyle/>
            <a:p>
              <a:endParaRPr lang="en-US"/>
            </a:p>
          </p:txBody>
        </p:sp>
      </p:grpSp>
      <p:sp>
        <p:nvSpPr>
          <p:cNvPr id="3350" name="Freeform 339"/>
          <p:cNvSpPr>
            <a:spLocks/>
          </p:cNvSpPr>
          <p:nvPr/>
        </p:nvSpPr>
        <p:spPr bwMode="auto">
          <a:xfrm>
            <a:off x="5387731" y="4463221"/>
            <a:ext cx="45119" cy="51344"/>
          </a:xfrm>
          <a:custGeom>
            <a:avLst/>
            <a:gdLst>
              <a:gd name="T0" fmla="*/ 2147483647 w 28"/>
              <a:gd name="T1" fmla="*/ 2147483647 h 12"/>
              <a:gd name="T2" fmla="*/ 2147483647 w 28"/>
              <a:gd name="T3" fmla="*/ 0 h 12"/>
              <a:gd name="T4" fmla="*/ 2147483647 w 28"/>
              <a:gd name="T5" fmla="*/ 2147483647 h 12"/>
              <a:gd name="T6" fmla="*/ 2147483647 w 28"/>
              <a:gd name="T7" fmla="*/ 2147483647 h 12"/>
              <a:gd name="T8" fmla="*/ 2147483647 w 28"/>
              <a:gd name="T9" fmla="*/ 2147483647 h 12"/>
              <a:gd name="T10" fmla="*/ 2147483647 w 28"/>
              <a:gd name="T11" fmla="*/ 2147483647 h 12"/>
              <a:gd name="T12" fmla="*/ 2147483647 w 28"/>
              <a:gd name="T13" fmla="*/ 2147483647 h 12"/>
              <a:gd name="T14" fmla="*/ 2147483647 w 28"/>
              <a:gd name="T15" fmla="*/ 2147483647 h 12"/>
              <a:gd name="T16" fmla="*/ 0 w 28"/>
              <a:gd name="T17" fmla="*/ 2147483647 h 12"/>
              <a:gd name="T18" fmla="*/ 0 w 28"/>
              <a:gd name="T19" fmla="*/ 2147483647 h 12"/>
              <a:gd name="T20" fmla="*/ 2147483647 w 2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2"/>
              <a:gd name="T35" fmla="*/ 28 w 2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2">
                <a:moveTo>
                  <a:pt x="10" y="2"/>
                </a:moveTo>
                <a:lnTo>
                  <a:pt x="24" y="0"/>
                </a:lnTo>
                <a:lnTo>
                  <a:pt x="26" y="2"/>
                </a:lnTo>
                <a:lnTo>
                  <a:pt x="28" y="6"/>
                </a:lnTo>
                <a:lnTo>
                  <a:pt x="26" y="8"/>
                </a:lnTo>
                <a:lnTo>
                  <a:pt x="22" y="10"/>
                </a:lnTo>
                <a:lnTo>
                  <a:pt x="12" y="12"/>
                </a:lnTo>
                <a:lnTo>
                  <a:pt x="4" y="10"/>
                </a:lnTo>
                <a:lnTo>
                  <a:pt x="0" y="8"/>
                </a:lnTo>
                <a:lnTo>
                  <a:pt x="0" y="2"/>
                </a:lnTo>
                <a:lnTo>
                  <a:pt x="10" y="2"/>
                </a:lnTo>
                <a:close/>
              </a:path>
            </a:pathLst>
          </a:custGeom>
          <a:solidFill>
            <a:srgbClr val="000066">
              <a:alpha val="16078"/>
            </a:srgbClr>
          </a:solidFill>
          <a:ln w="9525" cap="rnd" cmpd="sng">
            <a:solidFill>
              <a:srgbClr val="C0C0C0"/>
            </a:solidFill>
            <a:prstDash val="solid"/>
            <a:round/>
            <a:headEnd type="none" w="med" len="med"/>
            <a:tailEnd type="none" w="med" len="med"/>
          </a:ln>
        </p:spPr>
        <p:txBody>
          <a:bodyPr lIns="89611" tIns="44806" rIns="89611" bIns="44806"/>
          <a:lstStyle/>
          <a:p>
            <a:endParaRPr lang="en-US"/>
          </a:p>
        </p:txBody>
      </p:sp>
      <p:sp>
        <p:nvSpPr>
          <p:cNvPr id="3351" name="UK"/>
          <p:cNvSpPr txBox="1">
            <a:spLocks noChangeArrowheads="1"/>
          </p:cNvSpPr>
          <p:nvPr/>
        </p:nvSpPr>
        <p:spPr bwMode="auto">
          <a:xfrm>
            <a:off x="4892986" y="4455440"/>
            <a:ext cx="2312088" cy="364960"/>
          </a:xfrm>
          <a:prstGeom prst="rect">
            <a:avLst/>
          </a:prstGeom>
          <a:noFill/>
          <a:ln w="12700" algn="ctr">
            <a:noFill/>
            <a:miter lim="800000"/>
            <a:headEnd/>
            <a:tailEnd/>
          </a:ln>
        </p:spPr>
        <p:txBody>
          <a:bodyPr wrap="none" lIns="88668" tIns="43555" rIns="88668" bIns="43555">
            <a:spAutoFit/>
          </a:bodyPr>
          <a:lstStyle/>
          <a:p>
            <a:pPr defTabSz="894557" eaLnBrk="0" hangingPunct="0"/>
            <a:r>
              <a:rPr lang="en-US" sz="1800" dirty="0"/>
              <a:t>Sub-Saharan </a:t>
            </a:r>
            <a:r>
              <a:rPr lang="en-US" sz="1800" dirty="0" smtClean="0"/>
              <a:t>Africa</a:t>
            </a:r>
            <a:endParaRPr lang="en-US" sz="1800" dirty="0"/>
          </a:p>
        </p:txBody>
      </p:sp>
      <p:sp>
        <p:nvSpPr>
          <p:cNvPr id="281"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778668" y="1432985"/>
            <a:ext cx="5390866" cy="882193"/>
            <a:chOff x="1821" y="1033"/>
            <a:chExt cx="3465" cy="567"/>
          </a:xfrm>
        </p:grpSpPr>
        <p:sp>
          <p:nvSpPr>
            <p:cNvPr id="6159" name="Rectangle 15"/>
            <p:cNvSpPr>
              <a:spLocks noChangeArrowheads="1"/>
            </p:cNvSpPr>
            <p:nvPr/>
          </p:nvSpPr>
          <p:spPr bwMode="auto">
            <a:xfrm>
              <a:off x="1821" y="1033"/>
              <a:ext cx="3465" cy="567"/>
            </a:xfrm>
            <a:prstGeom prst="rect">
              <a:avLst/>
            </a:prstGeom>
            <a:gradFill rotWithShape="1">
              <a:gsLst>
                <a:gs pos="0">
                  <a:schemeClr val="hlink"/>
                </a:gs>
                <a:gs pos="100000">
                  <a:schemeClr val="hlink">
                    <a:gamma/>
                    <a:tint val="94902"/>
                    <a:invGamma/>
                    <a:alpha val="0"/>
                  </a:schemeClr>
                </a:gs>
              </a:gsLst>
              <a:lin ang="0" scaled="1"/>
            </a:gradFill>
            <a:ln w="12700">
              <a:noFill/>
              <a:miter lim="800000"/>
              <a:headEnd type="none" w="sm" len="sm"/>
              <a:tailEnd type="none" w="sm" len="sm"/>
            </a:ln>
            <a:effectLst/>
          </p:spPr>
          <p:txBody>
            <a:bodyPr wrap="none" anchor="ctr"/>
            <a:lstStyle/>
            <a:p>
              <a:pPr>
                <a:defRPr/>
              </a:pPr>
              <a:endParaRPr lang="en-US" sz="1800" b="0" dirty="0">
                <a:solidFill>
                  <a:srgbClr val="000000"/>
                </a:solidFill>
                <a:cs typeface="+mn-cs"/>
              </a:endParaRPr>
            </a:p>
          </p:txBody>
        </p:sp>
        <p:sp>
          <p:nvSpPr>
            <p:cNvPr id="6158" name="Rectangle 7"/>
            <p:cNvSpPr>
              <a:spLocks noChangeArrowheads="1"/>
            </p:cNvSpPr>
            <p:nvPr/>
          </p:nvSpPr>
          <p:spPr bwMode="auto">
            <a:xfrm>
              <a:off x="2055" y="1051"/>
              <a:ext cx="2188" cy="534"/>
            </a:xfrm>
            <a:prstGeom prst="rect">
              <a:avLst/>
            </a:prstGeom>
            <a:noFill/>
            <a:ln w="9525">
              <a:noFill/>
              <a:miter lim="800000"/>
              <a:headEnd/>
              <a:tailEnd/>
            </a:ln>
          </p:spPr>
          <p:txBody>
            <a:bodyPr>
              <a:spAutoFit/>
            </a:bodyPr>
            <a:lstStyle/>
            <a:p>
              <a:pPr>
                <a:buFont typeface="Wingdings" pitchFamily="2" charset="2"/>
                <a:buNone/>
              </a:pPr>
              <a:r>
                <a:rPr lang="en-US" sz="2400" dirty="0">
                  <a:solidFill>
                    <a:srgbClr val="003896"/>
                  </a:solidFill>
                  <a:cs typeface="+mn-cs"/>
                </a:rPr>
                <a:t>To be supplied 100% by renewable energy</a:t>
              </a:r>
            </a:p>
          </p:txBody>
        </p:sp>
      </p:grpSp>
      <p:grpSp>
        <p:nvGrpSpPr>
          <p:cNvPr id="3" name="Group 20"/>
          <p:cNvGrpSpPr>
            <a:grpSpLocks/>
          </p:cNvGrpSpPr>
          <p:nvPr/>
        </p:nvGrpSpPr>
        <p:grpSpPr bwMode="auto">
          <a:xfrm>
            <a:off x="2778668" y="3020000"/>
            <a:ext cx="5390866" cy="882193"/>
            <a:chOff x="1821" y="2075"/>
            <a:chExt cx="3465" cy="567"/>
          </a:xfrm>
        </p:grpSpPr>
        <p:sp>
          <p:nvSpPr>
            <p:cNvPr id="6160" name="Rectangle 16"/>
            <p:cNvSpPr>
              <a:spLocks noChangeArrowheads="1"/>
            </p:cNvSpPr>
            <p:nvPr/>
          </p:nvSpPr>
          <p:spPr bwMode="auto">
            <a:xfrm>
              <a:off x="1821" y="2075"/>
              <a:ext cx="3465" cy="567"/>
            </a:xfrm>
            <a:prstGeom prst="rect">
              <a:avLst/>
            </a:prstGeom>
            <a:gradFill rotWithShape="1">
              <a:gsLst>
                <a:gs pos="0">
                  <a:schemeClr val="hlink"/>
                </a:gs>
                <a:gs pos="100000">
                  <a:schemeClr val="hlink">
                    <a:gamma/>
                    <a:tint val="94902"/>
                    <a:invGamma/>
                    <a:alpha val="0"/>
                  </a:schemeClr>
                </a:gs>
              </a:gsLst>
              <a:lin ang="0" scaled="1"/>
            </a:gradFill>
            <a:ln w="12700">
              <a:noFill/>
              <a:miter lim="800000"/>
              <a:headEnd type="none" w="sm" len="sm"/>
              <a:tailEnd type="none" w="sm" len="sm"/>
            </a:ln>
            <a:effectLst/>
          </p:spPr>
          <p:txBody>
            <a:bodyPr wrap="none" anchor="ctr"/>
            <a:lstStyle/>
            <a:p>
              <a:pPr>
                <a:defRPr/>
              </a:pPr>
              <a:endParaRPr lang="en-US" sz="1800" b="0" dirty="0">
                <a:solidFill>
                  <a:srgbClr val="000000"/>
                </a:solidFill>
                <a:cs typeface="+mn-cs"/>
              </a:endParaRPr>
            </a:p>
          </p:txBody>
        </p:sp>
        <p:sp>
          <p:nvSpPr>
            <p:cNvPr id="6156" name="Rectangle 8"/>
            <p:cNvSpPr>
              <a:spLocks noChangeArrowheads="1"/>
            </p:cNvSpPr>
            <p:nvPr/>
          </p:nvSpPr>
          <p:spPr bwMode="auto">
            <a:xfrm>
              <a:off x="2055" y="2201"/>
              <a:ext cx="2739" cy="297"/>
            </a:xfrm>
            <a:prstGeom prst="rect">
              <a:avLst/>
            </a:prstGeom>
            <a:noFill/>
            <a:ln w="9525">
              <a:noFill/>
              <a:miter lim="800000"/>
              <a:headEnd/>
              <a:tailEnd/>
            </a:ln>
          </p:spPr>
          <p:txBody>
            <a:bodyPr>
              <a:spAutoFit/>
            </a:bodyPr>
            <a:lstStyle/>
            <a:p>
              <a:pPr>
                <a:buFont typeface="Wingdings" pitchFamily="2" charset="2"/>
                <a:buNone/>
              </a:pPr>
              <a:r>
                <a:rPr lang="en-US" sz="2400" dirty="0">
                  <a:solidFill>
                    <a:srgbClr val="003896"/>
                  </a:solidFill>
                  <a:cs typeface="+mn-cs"/>
                </a:rPr>
                <a:t>To create zero waste</a:t>
              </a:r>
            </a:p>
          </p:txBody>
        </p:sp>
      </p:grpSp>
      <p:grpSp>
        <p:nvGrpSpPr>
          <p:cNvPr id="4" name="Group 21"/>
          <p:cNvGrpSpPr>
            <a:grpSpLocks/>
          </p:cNvGrpSpPr>
          <p:nvPr/>
        </p:nvGrpSpPr>
        <p:grpSpPr bwMode="auto">
          <a:xfrm>
            <a:off x="2778668" y="4608567"/>
            <a:ext cx="5390866" cy="882194"/>
            <a:chOff x="1821" y="3108"/>
            <a:chExt cx="3465" cy="567"/>
          </a:xfrm>
        </p:grpSpPr>
        <p:sp>
          <p:nvSpPr>
            <p:cNvPr id="6161" name="Rectangle 17"/>
            <p:cNvSpPr>
              <a:spLocks noChangeArrowheads="1"/>
            </p:cNvSpPr>
            <p:nvPr/>
          </p:nvSpPr>
          <p:spPr bwMode="auto">
            <a:xfrm>
              <a:off x="1821" y="3108"/>
              <a:ext cx="3465" cy="567"/>
            </a:xfrm>
            <a:prstGeom prst="rect">
              <a:avLst/>
            </a:prstGeom>
            <a:gradFill rotWithShape="1">
              <a:gsLst>
                <a:gs pos="0">
                  <a:schemeClr val="hlink"/>
                </a:gs>
                <a:gs pos="100000">
                  <a:schemeClr val="hlink">
                    <a:gamma/>
                    <a:tint val="94902"/>
                    <a:invGamma/>
                    <a:alpha val="0"/>
                  </a:schemeClr>
                </a:gs>
              </a:gsLst>
              <a:lin ang="0" scaled="1"/>
            </a:gradFill>
            <a:ln w="12700">
              <a:noFill/>
              <a:miter lim="800000"/>
              <a:headEnd type="none" w="sm" len="sm"/>
              <a:tailEnd type="none" w="sm" len="sm"/>
            </a:ln>
            <a:effectLst/>
          </p:spPr>
          <p:txBody>
            <a:bodyPr wrap="none" anchor="ctr"/>
            <a:lstStyle/>
            <a:p>
              <a:pPr>
                <a:defRPr/>
              </a:pPr>
              <a:endParaRPr lang="en-US" sz="1800" b="0" dirty="0">
                <a:solidFill>
                  <a:srgbClr val="000000"/>
                </a:solidFill>
                <a:cs typeface="+mn-cs"/>
              </a:endParaRPr>
            </a:p>
          </p:txBody>
        </p:sp>
        <p:sp>
          <p:nvSpPr>
            <p:cNvPr id="6154" name="Rectangle 9"/>
            <p:cNvSpPr>
              <a:spLocks noChangeArrowheads="1"/>
            </p:cNvSpPr>
            <p:nvPr/>
          </p:nvSpPr>
          <p:spPr bwMode="auto">
            <a:xfrm>
              <a:off x="2067" y="3128"/>
              <a:ext cx="3055" cy="534"/>
            </a:xfrm>
            <a:prstGeom prst="rect">
              <a:avLst/>
            </a:prstGeom>
            <a:noFill/>
            <a:ln w="9525">
              <a:noFill/>
              <a:miter lim="800000"/>
              <a:headEnd/>
              <a:tailEnd/>
            </a:ln>
          </p:spPr>
          <p:txBody>
            <a:bodyPr>
              <a:spAutoFit/>
            </a:bodyPr>
            <a:lstStyle/>
            <a:p>
              <a:pPr>
                <a:buFont typeface="Wingdings" pitchFamily="2" charset="2"/>
                <a:buNone/>
              </a:pPr>
              <a:r>
                <a:rPr lang="en-US" sz="2400" dirty="0">
                  <a:solidFill>
                    <a:srgbClr val="003896"/>
                  </a:solidFill>
                  <a:cs typeface="+mn-cs"/>
                </a:rPr>
                <a:t>To sell products that sustain people and the environment</a:t>
              </a:r>
            </a:p>
          </p:txBody>
        </p:sp>
      </p:grpSp>
      <p:sp>
        <p:nvSpPr>
          <p:cNvPr id="6149" name="Rectangle 10"/>
          <p:cNvSpPr>
            <a:spLocks noChangeArrowheads="1"/>
          </p:cNvSpPr>
          <p:nvPr/>
        </p:nvSpPr>
        <p:spPr bwMode="auto">
          <a:xfrm>
            <a:off x="448072" y="215087"/>
            <a:ext cx="7617222" cy="675234"/>
          </a:xfrm>
          <a:prstGeom prst="rect">
            <a:avLst/>
          </a:prstGeom>
          <a:noFill/>
          <a:ln w="12700" algn="ctr">
            <a:noFill/>
            <a:miter lim="800000"/>
            <a:headEnd/>
            <a:tailEnd/>
          </a:ln>
        </p:spPr>
        <p:txBody>
          <a:bodyPr lIns="89583" tIns="44792" rIns="89583" bIns="44792">
            <a:spAutoFit/>
          </a:bodyPr>
          <a:lstStyle/>
          <a:p>
            <a:pPr eaLnBrk="0" hangingPunct="0"/>
            <a:r>
              <a:rPr lang="en-US" sz="2000" dirty="0" smtClean="0">
                <a:solidFill>
                  <a:srgbClr val="003896"/>
                </a:solidFill>
                <a:cs typeface="+mn-cs"/>
              </a:rPr>
              <a:t>Our three </a:t>
            </a:r>
            <a:r>
              <a:rPr lang="en-US" sz="2000" dirty="0" err="1" smtClean="0">
                <a:solidFill>
                  <a:srgbClr val="003896"/>
                </a:solidFill>
                <a:cs typeface="+mn-cs"/>
              </a:rPr>
              <a:t>aspirational</a:t>
            </a:r>
            <a:r>
              <a:rPr lang="en-US" sz="2000" dirty="0" smtClean="0">
                <a:solidFill>
                  <a:srgbClr val="003896"/>
                </a:solidFill>
                <a:cs typeface="+mn-cs"/>
              </a:rPr>
              <a:t> goals</a:t>
            </a:r>
          </a:p>
          <a:p>
            <a:pPr eaLnBrk="0" hangingPunct="0"/>
            <a:r>
              <a:rPr lang="en-US" sz="1800" b="0" i="1" dirty="0" smtClean="0">
                <a:solidFill>
                  <a:schemeClr val="accent1"/>
                </a:solidFill>
                <a:cs typeface="+mn-cs"/>
              </a:rPr>
              <a:t>Helping to organize and guide all of the work we do</a:t>
            </a:r>
          </a:p>
        </p:txBody>
      </p:sp>
      <p:pic>
        <p:nvPicPr>
          <p:cNvPr id="6150" name="Picture 14" descr="WMYBM08_Fleming-copy"/>
          <p:cNvPicPr>
            <a:picLocks noChangeAspect="1" noChangeArrowheads="1"/>
          </p:cNvPicPr>
          <p:nvPr/>
        </p:nvPicPr>
        <p:blipFill>
          <a:blip r:embed="rId3" cstate="print"/>
          <a:srcRect/>
          <a:stretch>
            <a:fillRect/>
          </a:stretch>
        </p:blipFill>
        <p:spPr bwMode="auto">
          <a:xfrm>
            <a:off x="448072" y="1120248"/>
            <a:ext cx="2419278" cy="1541894"/>
          </a:xfrm>
          <a:prstGeom prst="rect">
            <a:avLst/>
          </a:prstGeom>
          <a:noFill/>
          <a:ln w="9525">
            <a:noFill/>
            <a:miter lim="800000"/>
            <a:headEnd/>
            <a:tailEnd/>
          </a:ln>
        </p:spPr>
      </p:pic>
      <p:pic>
        <p:nvPicPr>
          <p:cNvPr id="6151" name="Picture 13" descr="WMYBM08_Fleming-copy"/>
          <p:cNvPicPr>
            <a:picLocks noChangeAspect="1" noChangeArrowheads="1"/>
          </p:cNvPicPr>
          <p:nvPr/>
        </p:nvPicPr>
        <p:blipFill>
          <a:blip r:embed="rId4" cstate="print"/>
          <a:srcRect/>
          <a:stretch>
            <a:fillRect/>
          </a:stretch>
        </p:blipFill>
        <p:spPr bwMode="auto">
          <a:xfrm>
            <a:off x="448072" y="2715044"/>
            <a:ext cx="2419278" cy="1541893"/>
          </a:xfrm>
          <a:prstGeom prst="rect">
            <a:avLst/>
          </a:prstGeom>
          <a:noFill/>
          <a:ln w="9525">
            <a:noFill/>
            <a:miter lim="800000"/>
            <a:headEnd/>
            <a:tailEnd/>
          </a:ln>
        </p:spPr>
      </p:pic>
      <p:pic>
        <p:nvPicPr>
          <p:cNvPr id="6152" name="Picture 12" descr="WMYBM08_Fleming-copy"/>
          <p:cNvPicPr>
            <a:picLocks noChangeAspect="1" noChangeArrowheads="1"/>
          </p:cNvPicPr>
          <p:nvPr/>
        </p:nvPicPr>
        <p:blipFill>
          <a:blip r:embed="rId5" cstate="print"/>
          <a:srcRect/>
          <a:stretch>
            <a:fillRect/>
          </a:stretch>
        </p:blipFill>
        <p:spPr bwMode="auto">
          <a:xfrm>
            <a:off x="448072" y="4309835"/>
            <a:ext cx="2419278" cy="1541894"/>
          </a:xfrm>
          <a:prstGeom prst="rect">
            <a:avLst/>
          </a:prstGeom>
          <a:noFill/>
          <a:ln w="9525">
            <a:noFill/>
            <a:miter lim="800000"/>
            <a:headEnd/>
            <a:tailEnd/>
          </a:ln>
        </p:spPr>
      </p:pic>
      <p:sp>
        <p:nvSpPr>
          <p:cNvPr id="15"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42324" y="903977"/>
            <a:ext cx="4849444" cy="4911966"/>
            <a:chOff x="0" y="0"/>
            <a:chExt cx="7376" cy="6656"/>
          </a:xfrm>
          <a:effectLst>
            <a:outerShdw blurRad="50800" dist="38100" dir="2700000" algn="tl" rotWithShape="0">
              <a:prstClr val="black">
                <a:alpha val="40000"/>
              </a:prstClr>
            </a:outerShdw>
          </a:effectLst>
        </p:grpSpPr>
        <p:sp>
          <p:nvSpPr>
            <p:cNvPr id="55299" name="Freeform 3"/>
            <p:cNvSpPr>
              <a:spLocks/>
            </p:cNvSpPr>
            <p:nvPr/>
          </p:nvSpPr>
          <p:spPr bwMode="auto">
            <a:xfrm>
              <a:off x="4113" y="441"/>
              <a:ext cx="3263" cy="3595"/>
            </a:xfrm>
            <a:custGeom>
              <a:avLst/>
              <a:gdLst/>
              <a:ahLst/>
              <a:cxnLst>
                <a:cxn ang="0">
                  <a:pos x="6501" y="16774"/>
                </a:cxn>
                <a:cxn ang="0">
                  <a:pos x="6542" y="17213"/>
                </a:cxn>
                <a:cxn ang="0">
                  <a:pos x="6418" y="17314"/>
                </a:cxn>
                <a:cxn ang="0">
                  <a:pos x="5842" y="17314"/>
                </a:cxn>
                <a:cxn ang="0">
                  <a:pos x="4896" y="17314"/>
                </a:cxn>
                <a:cxn ang="0">
                  <a:pos x="4073" y="17314"/>
                </a:cxn>
                <a:cxn ang="0">
                  <a:pos x="3621" y="17314"/>
                </a:cxn>
                <a:cxn ang="0">
                  <a:pos x="4032" y="17550"/>
                </a:cxn>
                <a:cxn ang="0">
                  <a:pos x="5719" y="18326"/>
                </a:cxn>
                <a:cxn ang="0">
                  <a:pos x="8599" y="19744"/>
                </a:cxn>
                <a:cxn ang="0">
                  <a:pos x="11109" y="20925"/>
                </a:cxn>
                <a:cxn ang="0">
                  <a:pos x="12384" y="21533"/>
                </a:cxn>
                <a:cxn ang="0">
                  <a:pos x="12795" y="21465"/>
                </a:cxn>
                <a:cxn ang="0">
                  <a:pos x="14318" y="20790"/>
                </a:cxn>
                <a:cxn ang="0">
                  <a:pos x="17074" y="19474"/>
                </a:cxn>
                <a:cxn ang="0">
                  <a:pos x="19831" y="18158"/>
                </a:cxn>
                <a:cxn ang="0">
                  <a:pos x="21312" y="17449"/>
                </a:cxn>
                <a:cxn ang="0">
                  <a:pos x="21518" y="17314"/>
                </a:cxn>
                <a:cxn ang="0">
                  <a:pos x="21024" y="17314"/>
                </a:cxn>
                <a:cxn ang="0">
                  <a:pos x="20078" y="17314"/>
                </a:cxn>
                <a:cxn ang="0">
                  <a:pos x="19173" y="17314"/>
                </a:cxn>
                <a:cxn ang="0">
                  <a:pos x="18679" y="17314"/>
                </a:cxn>
                <a:cxn ang="0">
                  <a:pos x="18597" y="17111"/>
                </a:cxn>
                <a:cxn ang="0">
                  <a:pos x="18555" y="16504"/>
                </a:cxn>
                <a:cxn ang="0">
                  <a:pos x="18473" y="15458"/>
                </a:cxn>
                <a:cxn ang="0">
                  <a:pos x="18226" y="14074"/>
                </a:cxn>
                <a:cxn ang="0">
                  <a:pos x="17691" y="12353"/>
                </a:cxn>
                <a:cxn ang="0">
                  <a:pos x="16827" y="10361"/>
                </a:cxn>
                <a:cxn ang="0">
                  <a:pos x="15552" y="8336"/>
                </a:cxn>
                <a:cxn ang="0">
                  <a:pos x="13865" y="6345"/>
                </a:cxn>
                <a:cxn ang="0">
                  <a:pos x="11849" y="4523"/>
                </a:cxn>
                <a:cxn ang="0">
                  <a:pos x="9627" y="3037"/>
                </a:cxn>
                <a:cxn ang="0">
                  <a:pos x="7200" y="1823"/>
                </a:cxn>
                <a:cxn ang="0">
                  <a:pos x="4978" y="979"/>
                </a:cxn>
                <a:cxn ang="0">
                  <a:pos x="3086" y="439"/>
                </a:cxn>
                <a:cxn ang="0">
                  <a:pos x="1605" y="169"/>
                </a:cxn>
                <a:cxn ang="0">
                  <a:pos x="699" y="34"/>
                </a:cxn>
                <a:cxn ang="0">
                  <a:pos x="453" y="34"/>
                </a:cxn>
                <a:cxn ang="0">
                  <a:pos x="823" y="574"/>
                </a:cxn>
                <a:cxn ang="0">
                  <a:pos x="1687" y="1789"/>
                </a:cxn>
                <a:cxn ang="0">
                  <a:pos x="2798" y="3375"/>
                </a:cxn>
                <a:cxn ang="0">
                  <a:pos x="3538" y="4388"/>
                </a:cxn>
                <a:cxn ang="0">
                  <a:pos x="3744" y="4759"/>
                </a:cxn>
                <a:cxn ang="0">
                  <a:pos x="3291" y="5366"/>
                </a:cxn>
                <a:cxn ang="0">
                  <a:pos x="2304" y="6750"/>
                </a:cxn>
                <a:cxn ang="0">
                  <a:pos x="1070" y="8539"/>
                </a:cxn>
                <a:cxn ang="0">
                  <a:pos x="247" y="9653"/>
                </a:cxn>
                <a:cxn ang="0">
                  <a:pos x="41" y="10024"/>
                </a:cxn>
                <a:cxn ang="0">
                  <a:pos x="247" y="10091"/>
                </a:cxn>
                <a:cxn ang="0">
                  <a:pos x="699" y="10226"/>
                </a:cxn>
                <a:cxn ang="0">
                  <a:pos x="1358" y="10462"/>
                </a:cxn>
                <a:cxn ang="0">
                  <a:pos x="2139" y="10834"/>
                </a:cxn>
                <a:cxn ang="0">
                  <a:pos x="3127" y="11374"/>
                </a:cxn>
                <a:cxn ang="0">
                  <a:pos x="4073" y="12116"/>
                </a:cxn>
                <a:cxn ang="0">
                  <a:pos x="4896" y="12994"/>
                </a:cxn>
                <a:cxn ang="0">
                  <a:pos x="5637" y="14040"/>
                </a:cxn>
                <a:cxn ang="0">
                  <a:pos x="6130" y="15019"/>
                </a:cxn>
                <a:cxn ang="0">
                  <a:pos x="6418" y="15964"/>
                </a:cxn>
              </a:cxnLst>
              <a:rect l="0" t="0" r="r" b="b"/>
              <a:pathLst>
                <a:path w="21600" h="21600">
                  <a:moveTo>
                    <a:pt x="6418" y="16133"/>
                  </a:moveTo>
                  <a:lnTo>
                    <a:pt x="6459" y="16267"/>
                  </a:lnTo>
                  <a:lnTo>
                    <a:pt x="6459" y="16403"/>
                  </a:lnTo>
                  <a:lnTo>
                    <a:pt x="6459" y="16538"/>
                  </a:lnTo>
                  <a:lnTo>
                    <a:pt x="6501" y="16639"/>
                  </a:lnTo>
                  <a:lnTo>
                    <a:pt x="6501" y="16774"/>
                  </a:lnTo>
                  <a:lnTo>
                    <a:pt x="6501" y="16875"/>
                  </a:lnTo>
                  <a:lnTo>
                    <a:pt x="6501" y="16942"/>
                  </a:lnTo>
                  <a:lnTo>
                    <a:pt x="6542" y="17044"/>
                  </a:lnTo>
                  <a:lnTo>
                    <a:pt x="6542" y="17111"/>
                  </a:lnTo>
                  <a:lnTo>
                    <a:pt x="6542" y="17145"/>
                  </a:lnTo>
                  <a:lnTo>
                    <a:pt x="6542" y="17213"/>
                  </a:lnTo>
                  <a:lnTo>
                    <a:pt x="6542" y="17246"/>
                  </a:lnTo>
                  <a:lnTo>
                    <a:pt x="6542" y="17280"/>
                  </a:lnTo>
                  <a:lnTo>
                    <a:pt x="6542" y="17314"/>
                  </a:lnTo>
                  <a:lnTo>
                    <a:pt x="6501" y="17314"/>
                  </a:lnTo>
                  <a:lnTo>
                    <a:pt x="6459" y="17314"/>
                  </a:lnTo>
                  <a:lnTo>
                    <a:pt x="6418" y="17314"/>
                  </a:lnTo>
                  <a:lnTo>
                    <a:pt x="6336" y="17314"/>
                  </a:lnTo>
                  <a:lnTo>
                    <a:pt x="6254" y="17314"/>
                  </a:lnTo>
                  <a:lnTo>
                    <a:pt x="6171" y="17314"/>
                  </a:lnTo>
                  <a:lnTo>
                    <a:pt x="6089" y="17314"/>
                  </a:lnTo>
                  <a:lnTo>
                    <a:pt x="5966" y="17314"/>
                  </a:lnTo>
                  <a:lnTo>
                    <a:pt x="5842" y="17314"/>
                  </a:lnTo>
                  <a:lnTo>
                    <a:pt x="5719" y="17314"/>
                  </a:lnTo>
                  <a:lnTo>
                    <a:pt x="5554" y="17314"/>
                  </a:lnTo>
                  <a:lnTo>
                    <a:pt x="5431" y="17314"/>
                  </a:lnTo>
                  <a:lnTo>
                    <a:pt x="5266" y="17314"/>
                  </a:lnTo>
                  <a:lnTo>
                    <a:pt x="5061" y="17314"/>
                  </a:lnTo>
                  <a:lnTo>
                    <a:pt x="4896" y="17314"/>
                  </a:lnTo>
                  <a:lnTo>
                    <a:pt x="4731" y="17314"/>
                  </a:lnTo>
                  <a:lnTo>
                    <a:pt x="4567" y="17314"/>
                  </a:lnTo>
                  <a:lnTo>
                    <a:pt x="4402" y="17314"/>
                  </a:lnTo>
                  <a:lnTo>
                    <a:pt x="4279" y="17314"/>
                  </a:lnTo>
                  <a:lnTo>
                    <a:pt x="4155" y="17314"/>
                  </a:lnTo>
                  <a:lnTo>
                    <a:pt x="4073" y="17314"/>
                  </a:lnTo>
                  <a:lnTo>
                    <a:pt x="3950" y="17314"/>
                  </a:lnTo>
                  <a:lnTo>
                    <a:pt x="3867" y="17314"/>
                  </a:lnTo>
                  <a:lnTo>
                    <a:pt x="3785" y="17314"/>
                  </a:lnTo>
                  <a:lnTo>
                    <a:pt x="3744" y="17314"/>
                  </a:lnTo>
                  <a:lnTo>
                    <a:pt x="3662" y="17314"/>
                  </a:lnTo>
                  <a:lnTo>
                    <a:pt x="3621" y="17314"/>
                  </a:lnTo>
                  <a:lnTo>
                    <a:pt x="3579" y="17314"/>
                  </a:lnTo>
                  <a:lnTo>
                    <a:pt x="3621" y="17347"/>
                  </a:lnTo>
                  <a:lnTo>
                    <a:pt x="3662" y="17347"/>
                  </a:lnTo>
                  <a:lnTo>
                    <a:pt x="3744" y="17415"/>
                  </a:lnTo>
                  <a:lnTo>
                    <a:pt x="3867" y="17449"/>
                  </a:lnTo>
                  <a:lnTo>
                    <a:pt x="4032" y="17550"/>
                  </a:lnTo>
                  <a:lnTo>
                    <a:pt x="4197" y="17617"/>
                  </a:lnTo>
                  <a:lnTo>
                    <a:pt x="4443" y="17753"/>
                  </a:lnTo>
                  <a:lnTo>
                    <a:pt x="4690" y="17854"/>
                  </a:lnTo>
                  <a:lnTo>
                    <a:pt x="5019" y="17989"/>
                  </a:lnTo>
                  <a:lnTo>
                    <a:pt x="5349" y="18158"/>
                  </a:lnTo>
                  <a:lnTo>
                    <a:pt x="5719" y="18326"/>
                  </a:lnTo>
                  <a:lnTo>
                    <a:pt x="6089" y="18529"/>
                  </a:lnTo>
                  <a:lnTo>
                    <a:pt x="6542" y="18731"/>
                  </a:lnTo>
                  <a:lnTo>
                    <a:pt x="6994" y="18968"/>
                  </a:lnTo>
                  <a:lnTo>
                    <a:pt x="7529" y="19204"/>
                  </a:lnTo>
                  <a:lnTo>
                    <a:pt x="8064" y="19474"/>
                  </a:lnTo>
                  <a:lnTo>
                    <a:pt x="8599" y="19744"/>
                  </a:lnTo>
                  <a:lnTo>
                    <a:pt x="9093" y="19980"/>
                  </a:lnTo>
                  <a:lnTo>
                    <a:pt x="9586" y="20182"/>
                  </a:lnTo>
                  <a:lnTo>
                    <a:pt x="9998" y="20419"/>
                  </a:lnTo>
                  <a:lnTo>
                    <a:pt x="10409" y="20588"/>
                  </a:lnTo>
                  <a:lnTo>
                    <a:pt x="10779" y="20790"/>
                  </a:lnTo>
                  <a:lnTo>
                    <a:pt x="11109" y="20925"/>
                  </a:lnTo>
                  <a:lnTo>
                    <a:pt x="11397" y="21060"/>
                  </a:lnTo>
                  <a:lnTo>
                    <a:pt x="11685" y="21195"/>
                  </a:lnTo>
                  <a:lnTo>
                    <a:pt x="11890" y="21296"/>
                  </a:lnTo>
                  <a:lnTo>
                    <a:pt x="12096" y="21398"/>
                  </a:lnTo>
                  <a:lnTo>
                    <a:pt x="12261" y="21465"/>
                  </a:lnTo>
                  <a:lnTo>
                    <a:pt x="12384" y="21533"/>
                  </a:lnTo>
                  <a:lnTo>
                    <a:pt x="12466" y="21566"/>
                  </a:lnTo>
                  <a:lnTo>
                    <a:pt x="12507" y="21600"/>
                  </a:lnTo>
                  <a:lnTo>
                    <a:pt x="12549" y="21600"/>
                  </a:lnTo>
                  <a:lnTo>
                    <a:pt x="12590" y="21566"/>
                  </a:lnTo>
                  <a:lnTo>
                    <a:pt x="12672" y="21533"/>
                  </a:lnTo>
                  <a:lnTo>
                    <a:pt x="12795" y="21465"/>
                  </a:lnTo>
                  <a:lnTo>
                    <a:pt x="12960" y="21398"/>
                  </a:lnTo>
                  <a:lnTo>
                    <a:pt x="13166" y="21296"/>
                  </a:lnTo>
                  <a:lnTo>
                    <a:pt x="13413" y="21195"/>
                  </a:lnTo>
                  <a:lnTo>
                    <a:pt x="13659" y="21060"/>
                  </a:lnTo>
                  <a:lnTo>
                    <a:pt x="13947" y="20925"/>
                  </a:lnTo>
                  <a:lnTo>
                    <a:pt x="14318" y="20790"/>
                  </a:lnTo>
                  <a:lnTo>
                    <a:pt x="14688" y="20588"/>
                  </a:lnTo>
                  <a:lnTo>
                    <a:pt x="15058" y="20419"/>
                  </a:lnTo>
                  <a:lnTo>
                    <a:pt x="15511" y="20182"/>
                  </a:lnTo>
                  <a:lnTo>
                    <a:pt x="16005" y="19980"/>
                  </a:lnTo>
                  <a:lnTo>
                    <a:pt x="16498" y="19744"/>
                  </a:lnTo>
                  <a:lnTo>
                    <a:pt x="17074" y="19474"/>
                  </a:lnTo>
                  <a:lnTo>
                    <a:pt x="17609" y="19204"/>
                  </a:lnTo>
                  <a:lnTo>
                    <a:pt x="18144" y="18968"/>
                  </a:lnTo>
                  <a:lnTo>
                    <a:pt x="18597" y="18731"/>
                  </a:lnTo>
                  <a:lnTo>
                    <a:pt x="19049" y="18529"/>
                  </a:lnTo>
                  <a:lnTo>
                    <a:pt x="19461" y="18326"/>
                  </a:lnTo>
                  <a:lnTo>
                    <a:pt x="19831" y="18158"/>
                  </a:lnTo>
                  <a:lnTo>
                    <a:pt x="20160" y="17989"/>
                  </a:lnTo>
                  <a:lnTo>
                    <a:pt x="20448" y="17854"/>
                  </a:lnTo>
                  <a:lnTo>
                    <a:pt x="20736" y="17753"/>
                  </a:lnTo>
                  <a:lnTo>
                    <a:pt x="20942" y="17617"/>
                  </a:lnTo>
                  <a:lnTo>
                    <a:pt x="21147" y="17550"/>
                  </a:lnTo>
                  <a:lnTo>
                    <a:pt x="21312" y="17449"/>
                  </a:lnTo>
                  <a:lnTo>
                    <a:pt x="21435" y="17415"/>
                  </a:lnTo>
                  <a:lnTo>
                    <a:pt x="21518" y="17347"/>
                  </a:lnTo>
                  <a:lnTo>
                    <a:pt x="21559" y="17347"/>
                  </a:lnTo>
                  <a:lnTo>
                    <a:pt x="21600" y="17314"/>
                  </a:lnTo>
                  <a:lnTo>
                    <a:pt x="21559" y="17314"/>
                  </a:lnTo>
                  <a:lnTo>
                    <a:pt x="21518" y="17314"/>
                  </a:lnTo>
                  <a:lnTo>
                    <a:pt x="21435" y="17314"/>
                  </a:lnTo>
                  <a:lnTo>
                    <a:pt x="21394" y="17314"/>
                  </a:lnTo>
                  <a:lnTo>
                    <a:pt x="21312" y="17314"/>
                  </a:lnTo>
                  <a:lnTo>
                    <a:pt x="21230" y="17314"/>
                  </a:lnTo>
                  <a:lnTo>
                    <a:pt x="21106" y="17314"/>
                  </a:lnTo>
                  <a:lnTo>
                    <a:pt x="21024" y="17314"/>
                  </a:lnTo>
                  <a:lnTo>
                    <a:pt x="20901" y="17314"/>
                  </a:lnTo>
                  <a:lnTo>
                    <a:pt x="20736" y="17314"/>
                  </a:lnTo>
                  <a:lnTo>
                    <a:pt x="20613" y="17314"/>
                  </a:lnTo>
                  <a:lnTo>
                    <a:pt x="20448" y="17314"/>
                  </a:lnTo>
                  <a:lnTo>
                    <a:pt x="20283" y="17314"/>
                  </a:lnTo>
                  <a:lnTo>
                    <a:pt x="20078" y="17314"/>
                  </a:lnTo>
                  <a:lnTo>
                    <a:pt x="19913" y="17314"/>
                  </a:lnTo>
                  <a:lnTo>
                    <a:pt x="19749" y="17314"/>
                  </a:lnTo>
                  <a:lnTo>
                    <a:pt x="19584" y="17314"/>
                  </a:lnTo>
                  <a:lnTo>
                    <a:pt x="19419" y="17314"/>
                  </a:lnTo>
                  <a:lnTo>
                    <a:pt x="19296" y="17314"/>
                  </a:lnTo>
                  <a:lnTo>
                    <a:pt x="19173" y="17314"/>
                  </a:lnTo>
                  <a:lnTo>
                    <a:pt x="19049" y="17314"/>
                  </a:lnTo>
                  <a:lnTo>
                    <a:pt x="18967" y="17314"/>
                  </a:lnTo>
                  <a:lnTo>
                    <a:pt x="18885" y="17314"/>
                  </a:lnTo>
                  <a:lnTo>
                    <a:pt x="18802" y="17314"/>
                  </a:lnTo>
                  <a:lnTo>
                    <a:pt x="18720" y="17314"/>
                  </a:lnTo>
                  <a:lnTo>
                    <a:pt x="18679" y="17314"/>
                  </a:lnTo>
                  <a:lnTo>
                    <a:pt x="18638" y="17314"/>
                  </a:lnTo>
                  <a:lnTo>
                    <a:pt x="18597" y="17314"/>
                  </a:lnTo>
                  <a:lnTo>
                    <a:pt x="18597" y="17280"/>
                  </a:lnTo>
                  <a:lnTo>
                    <a:pt x="18597" y="17246"/>
                  </a:lnTo>
                  <a:lnTo>
                    <a:pt x="18597" y="17179"/>
                  </a:lnTo>
                  <a:lnTo>
                    <a:pt x="18597" y="17111"/>
                  </a:lnTo>
                  <a:lnTo>
                    <a:pt x="18555" y="17044"/>
                  </a:lnTo>
                  <a:lnTo>
                    <a:pt x="18555" y="16942"/>
                  </a:lnTo>
                  <a:lnTo>
                    <a:pt x="18555" y="16875"/>
                  </a:lnTo>
                  <a:lnTo>
                    <a:pt x="18555" y="16740"/>
                  </a:lnTo>
                  <a:lnTo>
                    <a:pt x="18555" y="16639"/>
                  </a:lnTo>
                  <a:lnTo>
                    <a:pt x="18555" y="16504"/>
                  </a:lnTo>
                  <a:lnTo>
                    <a:pt x="18555" y="16369"/>
                  </a:lnTo>
                  <a:lnTo>
                    <a:pt x="18555" y="16200"/>
                  </a:lnTo>
                  <a:lnTo>
                    <a:pt x="18514" y="16031"/>
                  </a:lnTo>
                  <a:lnTo>
                    <a:pt x="18514" y="15863"/>
                  </a:lnTo>
                  <a:lnTo>
                    <a:pt x="18514" y="15660"/>
                  </a:lnTo>
                  <a:lnTo>
                    <a:pt x="18473" y="15458"/>
                  </a:lnTo>
                  <a:lnTo>
                    <a:pt x="18473" y="15255"/>
                  </a:lnTo>
                  <a:lnTo>
                    <a:pt x="18432" y="15052"/>
                  </a:lnTo>
                  <a:lnTo>
                    <a:pt x="18391" y="14816"/>
                  </a:lnTo>
                  <a:lnTo>
                    <a:pt x="18350" y="14580"/>
                  </a:lnTo>
                  <a:lnTo>
                    <a:pt x="18267" y="14344"/>
                  </a:lnTo>
                  <a:lnTo>
                    <a:pt x="18226" y="14074"/>
                  </a:lnTo>
                  <a:lnTo>
                    <a:pt x="18144" y="13804"/>
                  </a:lnTo>
                  <a:lnTo>
                    <a:pt x="18062" y="13534"/>
                  </a:lnTo>
                  <a:lnTo>
                    <a:pt x="17979" y="13264"/>
                  </a:lnTo>
                  <a:lnTo>
                    <a:pt x="17897" y="12960"/>
                  </a:lnTo>
                  <a:lnTo>
                    <a:pt x="17774" y="12656"/>
                  </a:lnTo>
                  <a:lnTo>
                    <a:pt x="17691" y="12353"/>
                  </a:lnTo>
                  <a:lnTo>
                    <a:pt x="17568" y="12015"/>
                  </a:lnTo>
                  <a:lnTo>
                    <a:pt x="17445" y="11678"/>
                  </a:lnTo>
                  <a:lnTo>
                    <a:pt x="17321" y="11340"/>
                  </a:lnTo>
                  <a:lnTo>
                    <a:pt x="17157" y="11002"/>
                  </a:lnTo>
                  <a:lnTo>
                    <a:pt x="16992" y="10699"/>
                  </a:lnTo>
                  <a:lnTo>
                    <a:pt x="16827" y="10361"/>
                  </a:lnTo>
                  <a:lnTo>
                    <a:pt x="16663" y="10024"/>
                  </a:lnTo>
                  <a:lnTo>
                    <a:pt x="16457" y="9686"/>
                  </a:lnTo>
                  <a:lnTo>
                    <a:pt x="16251" y="9349"/>
                  </a:lnTo>
                  <a:lnTo>
                    <a:pt x="16046" y="9011"/>
                  </a:lnTo>
                  <a:lnTo>
                    <a:pt x="15799" y="8674"/>
                  </a:lnTo>
                  <a:lnTo>
                    <a:pt x="15552" y="8336"/>
                  </a:lnTo>
                  <a:lnTo>
                    <a:pt x="15305" y="7999"/>
                  </a:lnTo>
                  <a:lnTo>
                    <a:pt x="15058" y="7695"/>
                  </a:lnTo>
                  <a:lnTo>
                    <a:pt x="14770" y="7357"/>
                  </a:lnTo>
                  <a:lnTo>
                    <a:pt x="14482" y="7020"/>
                  </a:lnTo>
                  <a:lnTo>
                    <a:pt x="14194" y="6682"/>
                  </a:lnTo>
                  <a:lnTo>
                    <a:pt x="13865" y="6345"/>
                  </a:lnTo>
                  <a:lnTo>
                    <a:pt x="13536" y="6041"/>
                  </a:lnTo>
                  <a:lnTo>
                    <a:pt x="13207" y="5704"/>
                  </a:lnTo>
                  <a:lnTo>
                    <a:pt x="12878" y="5400"/>
                  </a:lnTo>
                  <a:lnTo>
                    <a:pt x="12549" y="5096"/>
                  </a:lnTo>
                  <a:lnTo>
                    <a:pt x="12178" y="4826"/>
                  </a:lnTo>
                  <a:lnTo>
                    <a:pt x="11849" y="4523"/>
                  </a:lnTo>
                  <a:lnTo>
                    <a:pt x="11479" y="4253"/>
                  </a:lnTo>
                  <a:lnTo>
                    <a:pt x="11109" y="3983"/>
                  </a:lnTo>
                  <a:lnTo>
                    <a:pt x="10738" y="3746"/>
                  </a:lnTo>
                  <a:lnTo>
                    <a:pt x="10368" y="3510"/>
                  </a:lnTo>
                  <a:lnTo>
                    <a:pt x="9998" y="3274"/>
                  </a:lnTo>
                  <a:lnTo>
                    <a:pt x="9627" y="3037"/>
                  </a:lnTo>
                  <a:lnTo>
                    <a:pt x="9216" y="2801"/>
                  </a:lnTo>
                  <a:lnTo>
                    <a:pt x="8805" y="2599"/>
                  </a:lnTo>
                  <a:lnTo>
                    <a:pt x="8393" y="2396"/>
                  </a:lnTo>
                  <a:lnTo>
                    <a:pt x="7982" y="2194"/>
                  </a:lnTo>
                  <a:lnTo>
                    <a:pt x="7570" y="2025"/>
                  </a:lnTo>
                  <a:lnTo>
                    <a:pt x="7200" y="1823"/>
                  </a:lnTo>
                  <a:lnTo>
                    <a:pt x="6789" y="1654"/>
                  </a:lnTo>
                  <a:lnTo>
                    <a:pt x="6418" y="1519"/>
                  </a:lnTo>
                  <a:lnTo>
                    <a:pt x="6048" y="1350"/>
                  </a:lnTo>
                  <a:lnTo>
                    <a:pt x="5678" y="1215"/>
                  </a:lnTo>
                  <a:lnTo>
                    <a:pt x="5307" y="1080"/>
                  </a:lnTo>
                  <a:lnTo>
                    <a:pt x="4978" y="979"/>
                  </a:lnTo>
                  <a:lnTo>
                    <a:pt x="4649" y="844"/>
                  </a:lnTo>
                  <a:lnTo>
                    <a:pt x="4320" y="743"/>
                  </a:lnTo>
                  <a:lnTo>
                    <a:pt x="3991" y="641"/>
                  </a:lnTo>
                  <a:lnTo>
                    <a:pt x="3662" y="574"/>
                  </a:lnTo>
                  <a:lnTo>
                    <a:pt x="3374" y="506"/>
                  </a:lnTo>
                  <a:lnTo>
                    <a:pt x="3086" y="439"/>
                  </a:lnTo>
                  <a:lnTo>
                    <a:pt x="2798" y="371"/>
                  </a:lnTo>
                  <a:lnTo>
                    <a:pt x="2551" y="337"/>
                  </a:lnTo>
                  <a:lnTo>
                    <a:pt x="2304" y="270"/>
                  </a:lnTo>
                  <a:lnTo>
                    <a:pt x="2057" y="236"/>
                  </a:lnTo>
                  <a:lnTo>
                    <a:pt x="1810" y="202"/>
                  </a:lnTo>
                  <a:lnTo>
                    <a:pt x="1605" y="169"/>
                  </a:lnTo>
                  <a:lnTo>
                    <a:pt x="1399" y="135"/>
                  </a:lnTo>
                  <a:lnTo>
                    <a:pt x="1234" y="135"/>
                  </a:lnTo>
                  <a:lnTo>
                    <a:pt x="1070" y="101"/>
                  </a:lnTo>
                  <a:lnTo>
                    <a:pt x="946" y="68"/>
                  </a:lnTo>
                  <a:lnTo>
                    <a:pt x="823" y="34"/>
                  </a:lnTo>
                  <a:lnTo>
                    <a:pt x="699" y="34"/>
                  </a:lnTo>
                  <a:lnTo>
                    <a:pt x="617" y="34"/>
                  </a:lnTo>
                  <a:lnTo>
                    <a:pt x="535" y="0"/>
                  </a:lnTo>
                  <a:lnTo>
                    <a:pt x="494" y="0"/>
                  </a:lnTo>
                  <a:lnTo>
                    <a:pt x="453" y="0"/>
                  </a:lnTo>
                  <a:lnTo>
                    <a:pt x="411" y="0"/>
                  </a:lnTo>
                  <a:lnTo>
                    <a:pt x="453" y="34"/>
                  </a:lnTo>
                  <a:lnTo>
                    <a:pt x="453" y="68"/>
                  </a:lnTo>
                  <a:lnTo>
                    <a:pt x="535" y="135"/>
                  </a:lnTo>
                  <a:lnTo>
                    <a:pt x="576" y="202"/>
                  </a:lnTo>
                  <a:lnTo>
                    <a:pt x="658" y="304"/>
                  </a:lnTo>
                  <a:lnTo>
                    <a:pt x="741" y="439"/>
                  </a:lnTo>
                  <a:lnTo>
                    <a:pt x="823" y="574"/>
                  </a:lnTo>
                  <a:lnTo>
                    <a:pt x="946" y="743"/>
                  </a:lnTo>
                  <a:lnTo>
                    <a:pt x="1070" y="911"/>
                  </a:lnTo>
                  <a:lnTo>
                    <a:pt x="1193" y="1114"/>
                  </a:lnTo>
                  <a:lnTo>
                    <a:pt x="1358" y="1316"/>
                  </a:lnTo>
                  <a:lnTo>
                    <a:pt x="1522" y="1553"/>
                  </a:lnTo>
                  <a:lnTo>
                    <a:pt x="1687" y="1789"/>
                  </a:lnTo>
                  <a:lnTo>
                    <a:pt x="1893" y="2059"/>
                  </a:lnTo>
                  <a:lnTo>
                    <a:pt x="2098" y="2363"/>
                  </a:lnTo>
                  <a:lnTo>
                    <a:pt x="2304" y="2633"/>
                  </a:lnTo>
                  <a:lnTo>
                    <a:pt x="2469" y="2902"/>
                  </a:lnTo>
                  <a:lnTo>
                    <a:pt x="2633" y="3139"/>
                  </a:lnTo>
                  <a:lnTo>
                    <a:pt x="2798" y="3375"/>
                  </a:lnTo>
                  <a:lnTo>
                    <a:pt x="2962" y="3611"/>
                  </a:lnTo>
                  <a:lnTo>
                    <a:pt x="3086" y="3780"/>
                  </a:lnTo>
                  <a:lnTo>
                    <a:pt x="3209" y="3983"/>
                  </a:lnTo>
                  <a:lnTo>
                    <a:pt x="3333" y="4117"/>
                  </a:lnTo>
                  <a:lnTo>
                    <a:pt x="3415" y="4253"/>
                  </a:lnTo>
                  <a:lnTo>
                    <a:pt x="3538" y="4388"/>
                  </a:lnTo>
                  <a:lnTo>
                    <a:pt x="3579" y="4489"/>
                  </a:lnTo>
                  <a:lnTo>
                    <a:pt x="3662" y="4556"/>
                  </a:lnTo>
                  <a:lnTo>
                    <a:pt x="3703" y="4624"/>
                  </a:lnTo>
                  <a:lnTo>
                    <a:pt x="3744" y="4691"/>
                  </a:lnTo>
                  <a:lnTo>
                    <a:pt x="3744" y="4725"/>
                  </a:lnTo>
                  <a:lnTo>
                    <a:pt x="3744" y="4759"/>
                  </a:lnTo>
                  <a:lnTo>
                    <a:pt x="3703" y="4792"/>
                  </a:lnTo>
                  <a:lnTo>
                    <a:pt x="3621" y="4894"/>
                  </a:lnTo>
                  <a:lnTo>
                    <a:pt x="3579" y="4961"/>
                  </a:lnTo>
                  <a:lnTo>
                    <a:pt x="3497" y="5096"/>
                  </a:lnTo>
                  <a:lnTo>
                    <a:pt x="3374" y="5231"/>
                  </a:lnTo>
                  <a:lnTo>
                    <a:pt x="3291" y="5366"/>
                  </a:lnTo>
                  <a:lnTo>
                    <a:pt x="3168" y="5569"/>
                  </a:lnTo>
                  <a:lnTo>
                    <a:pt x="3003" y="5738"/>
                  </a:lnTo>
                  <a:lnTo>
                    <a:pt x="2880" y="5974"/>
                  </a:lnTo>
                  <a:lnTo>
                    <a:pt x="2715" y="6210"/>
                  </a:lnTo>
                  <a:lnTo>
                    <a:pt x="2510" y="6480"/>
                  </a:lnTo>
                  <a:lnTo>
                    <a:pt x="2304" y="6750"/>
                  </a:lnTo>
                  <a:lnTo>
                    <a:pt x="2098" y="7054"/>
                  </a:lnTo>
                  <a:lnTo>
                    <a:pt x="1893" y="7357"/>
                  </a:lnTo>
                  <a:lnTo>
                    <a:pt x="1646" y="7695"/>
                  </a:lnTo>
                  <a:lnTo>
                    <a:pt x="1440" y="7999"/>
                  </a:lnTo>
                  <a:lnTo>
                    <a:pt x="1234" y="8269"/>
                  </a:lnTo>
                  <a:lnTo>
                    <a:pt x="1070" y="8539"/>
                  </a:lnTo>
                  <a:lnTo>
                    <a:pt x="864" y="8775"/>
                  </a:lnTo>
                  <a:lnTo>
                    <a:pt x="741" y="8977"/>
                  </a:lnTo>
                  <a:lnTo>
                    <a:pt x="576" y="9180"/>
                  </a:lnTo>
                  <a:lnTo>
                    <a:pt x="453" y="9349"/>
                  </a:lnTo>
                  <a:lnTo>
                    <a:pt x="370" y="9518"/>
                  </a:lnTo>
                  <a:lnTo>
                    <a:pt x="247" y="9653"/>
                  </a:lnTo>
                  <a:lnTo>
                    <a:pt x="165" y="9754"/>
                  </a:lnTo>
                  <a:lnTo>
                    <a:pt x="123" y="9855"/>
                  </a:lnTo>
                  <a:lnTo>
                    <a:pt x="41" y="9923"/>
                  </a:lnTo>
                  <a:lnTo>
                    <a:pt x="41" y="9990"/>
                  </a:lnTo>
                  <a:lnTo>
                    <a:pt x="0" y="10024"/>
                  </a:lnTo>
                  <a:lnTo>
                    <a:pt x="41" y="10024"/>
                  </a:lnTo>
                  <a:lnTo>
                    <a:pt x="41" y="10058"/>
                  </a:lnTo>
                  <a:lnTo>
                    <a:pt x="82" y="10058"/>
                  </a:lnTo>
                  <a:lnTo>
                    <a:pt x="123" y="10058"/>
                  </a:lnTo>
                  <a:lnTo>
                    <a:pt x="165" y="10058"/>
                  </a:lnTo>
                  <a:lnTo>
                    <a:pt x="206" y="10091"/>
                  </a:lnTo>
                  <a:lnTo>
                    <a:pt x="247" y="10091"/>
                  </a:lnTo>
                  <a:lnTo>
                    <a:pt x="288" y="10125"/>
                  </a:lnTo>
                  <a:lnTo>
                    <a:pt x="370" y="10125"/>
                  </a:lnTo>
                  <a:lnTo>
                    <a:pt x="453" y="10159"/>
                  </a:lnTo>
                  <a:lnTo>
                    <a:pt x="535" y="10159"/>
                  </a:lnTo>
                  <a:lnTo>
                    <a:pt x="617" y="10193"/>
                  </a:lnTo>
                  <a:lnTo>
                    <a:pt x="699" y="10226"/>
                  </a:lnTo>
                  <a:lnTo>
                    <a:pt x="782" y="10260"/>
                  </a:lnTo>
                  <a:lnTo>
                    <a:pt x="905" y="10294"/>
                  </a:lnTo>
                  <a:lnTo>
                    <a:pt x="987" y="10328"/>
                  </a:lnTo>
                  <a:lnTo>
                    <a:pt x="1111" y="10361"/>
                  </a:lnTo>
                  <a:lnTo>
                    <a:pt x="1234" y="10395"/>
                  </a:lnTo>
                  <a:lnTo>
                    <a:pt x="1358" y="10462"/>
                  </a:lnTo>
                  <a:lnTo>
                    <a:pt x="1481" y="10496"/>
                  </a:lnTo>
                  <a:lnTo>
                    <a:pt x="1605" y="10564"/>
                  </a:lnTo>
                  <a:lnTo>
                    <a:pt x="1728" y="10631"/>
                  </a:lnTo>
                  <a:lnTo>
                    <a:pt x="1851" y="10699"/>
                  </a:lnTo>
                  <a:lnTo>
                    <a:pt x="2016" y="10766"/>
                  </a:lnTo>
                  <a:lnTo>
                    <a:pt x="2139" y="10834"/>
                  </a:lnTo>
                  <a:lnTo>
                    <a:pt x="2304" y="10901"/>
                  </a:lnTo>
                  <a:lnTo>
                    <a:pt x="2469" y="11002"/>
                  </a:lnTo>
                  <a:lnTo>
                    <a:pt x="2592" y="11070"/>
                  </a:lnTo>
                  <a:lnTo>
                    <a:pt x="2757" y="11171"/>
                  </a:lnTo>
                  <a:lnTo>
                    <a:pt x="2921" y="11272"/>
                  </a:lnTo>
                  <a:lnTo>
                    <a:pt x="3127" y="11374"/>
                  </a:lnTo>
                  <a:lnTo>
                    <a:pt x="3291" y="11475"/>
                  </a:lnTo>
                  <a:lnTo>
                    <a:pt x="3456" y="11610"/>
                  </a:lnTo>
                  <a:lnTo>
                    <a:pt x="3579" y="11711"/>
                  </a:lnTo>
                  <a:lnTo>
                    <a:pt x="3744" y="11846"/>
                  </a:lnTo>
                  <a:lnTo>
                    <a:pt x="3909" y="11981"/>
                  </a:lnTo>
                  <a:lnTo>
                    <a:pt x="4073" y="12116"/>
                  </a:lnTo>
                  <a:lnTo>
                    <a:pt x="4197" y="12251"/>
                  </a:lnTo>
                  <a:lnTo>
                    <a:pt x="4361" y="12386"/>
                  </a:lnTo>
                  <a:lnTo>
                    <a:pt x="4485" y="12521"/>
                  </a:lnTo>
                  <a:lnTo>
                    <a:pt x="4649" y="12690"/>
                  </a:lnTo>
                  <a:lnTo>
                    <a:pt x="4773" y="12825"/>
                  </a:lnTo>
                  <a:lnTo>
                    <a:pt x="4896" y="12994"/>
                  </a:lnTo>
                  <a:lnTo>
                    <a:pt x="5061" y="13162"/>
                  </a:lnTo>
                  <a:lnTo>
                    <a:pt x="5184" y="13331"/>
                  </a:lnTo>
                  <a:lnTo>
                    <a:pt x="5307" y="13500"/>
                  </a:lnTo>
                  <a:lnTo>
                    <a:pt x="5431" y="13669"/>
                  </a:lnTo>
                  <a:lnTo>
                    <a:pt x="5554" y="13871"/>
                  </a:lnTo>
                  <a:lnTo>
                    <a:pt x="5637" y="14040"/>
                  </a:lnTo>
                  <a:lnTo>
                    <a:pt x="5760" y="14209"/>
                  </a:lnTo>
                  <a:lnTo>
                    <a:pt x="5842" y="14378"/>
                  </a:lnTo>
                  <a:lnTo>
                    <a:pt x="5925" y="14546"/>
                  </a:lnTo>
                  <a:lnTo>
                    <a:pt x="6007" y="14715"/>
                  </a:lnTo>
                  <a:lnTo>
                    <a:pt x="6089" y="14884"/>
                  </a:lnTo>
                  <a:lnTo>
                    <a:pt x="6130" y="15019"/>
                  </a:lnTo>
                  <a:lnTo>
                    <a:pt x="6213" y="15188"/>
                  </a:lnTo>
                  <a:lnTo>
                    <a:pt x="6254" y="15356"/>
                  </a:lnTo>
                  <a:lnTo>
                    <a:pt x="6295" y="15525"/>
                  </a:lnTo>
                  <a:lnTo>
                    <a:pt x="6336" y="15660"/>
                  </a:lnTo>
                  <a:lnTo>
                    <a:pt x="6377" y="15829"/>
                  </a:lnTo>
                  <a:lnTo>
                    <a:pt x="6418" y="15964"/>
                  </a:lnTo>
                  <a:lnTo>
                    <a:pt x="6418" y="16133"/>
                  </a:lnTo>
                  <a:close/>
                  <a:moveTo>
                    <a:pt x="6418" y="16133"/>
                  </a:moveTo>
                </a:path>
              </a:pathLst>
            </a:custGeom>
            <a:solidFill>
              <a:srgbClr val="2B7FC3"/>
            </a:solidFill>
            <a:ln w="12700" cap="flat">
              <a:noFill/>
              <a:round/>
              <a:headEnd type="none" w="med" len="med"/>
              <a:tailEnd type="none" w="med" len="med"/>
            </a:ln>
            <a:effectLst>
              <a:outerShdw blurRad="63500" dist="38099" dir="2700000" algn="ctr" rotWithShape="0">
                <a:schemeClr val="bg2">
                  <a:alpha val="39999"/>
                </a:schemeClr>
              </a:outerShdw>
            </a:effectLst>
          </p:spPr>
          <p:txBody>
            <a:bodyPr lIns="0" tIns="0" rIns="0" bIns="0"/>
            <a:lstStyle/>
            <a:p>
              <a:pPr algn="ctr" defTabSz="375854">
                <a:defRPr/>
              </a:pPr>
              <a:endParaRPr lang="en-US" sz="2400" b="0" dirty="0">
                <a:solidFill>
                  <a:srgbClr val="000000"/>
                </a:solidFill>
                <a:latin typeface="Gill Sans" charset="0"/>
                <a:ea typeface="ヒラギノ角ゴ ProN W3" charset="-128"/>
                <a:cs typeface="+mn-cs"/>
                <a:sym typeface="Gill Sans" charset="0"/>
              </a:endParaRPr>
            </a:p>
          </p:txBody>
        </p:sp>
        <p:sp>
          <p:nvSpPr>
            <p:cNvPr id="55300" name="Freeform 4"/>
            <p:cNvSpPr>
              <a:spLocks/>
            </p:cNvSpPr>
            <p:nvPr/>
          </p:nvSpPr>
          <p:spPr bwMode="auto">
            <a:xfrm>
              <a:off x="2894" y="3704"/>
              <a:ext cx="3992" cy="2952"/>
            </a:xfrm>
            <a:custGeom>
              <a:avLst/>
              <a:gdLst/>
              <a:ahLst/>
              <a:cxnLst>
                <a:cxn ang="0">
                  <a:pos x="4751" y="6529"/>
                </a:cxn>
                <a:cxn ang="0">
                  <a:pos x="4381" y="6570"/>
                </a:cxn>
                <a:cxn ang="0">
                  <a:pos x="4280" y="6406"/>
                </a:cxn>
                <a:cxn ang="0">
                  <a:pos x="4280" y="5872"/>
                </a:cxn>
                <a:cxn ang="0">
                  <a:pos x="4280" y="4887"/>
                </a:cxn>
                <a:cxn ang="0">
                  <a:pos x="4280" y="4065"/>
                </a:cxn>
                <a:cxn ang="0">
                  <a:pos x="4280" y="3655"/>
                </a:cxn>
                <a:cxn ang="0">
                  <a:pos x="3976" y="4230"/>
                </a:cxn>
                <a:cxn ang="0">
                  <a:pos x="3066" y="6119"/>
                </a:cxn>
                <a:cxn ang="0">
                  <a:pos x="1617" y="9157"/>
                </a:cxn>
                <a:cxn ang="0">
                  <a:pos x="539" y="11498"/>
                </a:cxn>
                <a:cxn ang="0">
                  <a:pos x="34" y="12525"/>
                </a:cxn>
                <a:cxn ang="0">
                  <a:pos x="202" y="13059"/>
                </a:cxn>
                <a:cxn ang="0">
                  <a:pos x="1011" y="14742"/>
                </a:cxn>
                <a:cxn ang="0">
                  <a:pos x="2393" y="17658"/>
                </a:cxn>
                <a:cxn ang="0">
                  <a:pos x="3606" y="20204"/>
                </a:cxn>
                <a:cxn ang="0">
                  <a:pos x="4212" y="21477"/>
                </a:cxn>
                <a:cxn ang="0">
                  <a:pos x="4280" y="21395"/>
                </a:cxn>
                <a:cxn ang="0">
                  <a:pos x="4280" y="20779"/>
                </a:cxn>
                <a:cxn ang="0">
                  <a:pos x="4280" y="19752"/>
                </a:cxn>
                <a:cxn ang="0">
                  <a:pos x="4280" y="18972"/>
                </a:cxn>
                <a:cxn ang="0">
                  <a:pos x="4280" y="18602"/>
                </a:cxn>
                <a:cxn ang="0">
                  <a:pos x="4515" y="18561"/>
                </a:cxn>
                <a:cxn ang="0">
                  <a:pos x="5257" y="18520"/>
                </a:cxn>
                <a:cxn ang="0">
                  <a:pos x="6436" y="18438"/>
                </a:cxn>
                <a:cxn ang="0">
                  <a:pos x="7953" y="18110"/>
                </a:cxn>
                <a:cxn ang="0">
                  <a:pos x="9705" y="17494"/>
                </a:cxn>
                <a:cxn ang="0">
                  <a:pos x="11592" y="16590"/>
                </a:cxn>
                <a:cxn ang="0">
                  <a:pos x="13277" y="15563"/>
                </a:cxn>
                <a:cxn ang="0">
                  <a:pos x="14793" y="14332"/>
                </a:cxn>
                <a:cxn ang="0">
                  <a:pos x="16141" y="12976"/>
                </a:cxn>
                <a:cxn ang="0">
                  <a:pos x="17320" y="11498"/>
                </a:cxn>
                <a:cxn ang="0">
                  <a:pos x="18365" y="9938"/>
                </a:cxn>
                <a:cxn ang="0">
                  <a:pos x="19275" y="8295"/>
                </a:cxn>
                <a:cxn ang="0">
                  <a:pos x="20050" y="6529"/>
                </a:cxn>
                <a:cxn ang="0">
                  <a:pos x="20656" y="4722"/>
                </a:cxn>
                <a:cxn ang="0">
                  <a:pos x="21095" y="3203"/>
                </a:cxn>
                <a:cxn ang="0">
                  <a:pos x="21364" y="1930"/>
                </a:cxn>
                <a:cxn ang="0">
                  <a:pos x="21499" y="1027"/>
                </a:cxn>
                <a:cxn ang="0">
                  <a:pos x="21566" y="534"/>
                </a:cxn>
                <a:cxn ang="0">
                  <a:pos x="21364" y="616"/>
                </a:cxn>
                <a:cxn ang="0">
                  <a:pos x="20488" y="1232"/>
                </a:cxn>
                <a:cxn ang="0">
                  <a:pos x="18938" y="2300"/>
                </a:cxn>
                <a:cxn ang="0">
                  <a:pos x="17624" y="3244"/>
                </a:cxn>
                <a:cxn ang="0">
                  <a:pos x="16950" y="3696"/>
                </a:cxn>
                <a:cxn ang="0">
                  <a:pos x="16714" y="3655"/>
                </a:cxn>
                <a:cxn ang="0">
                  <a:pos x="15838" y="3039"/>
                </a:cxn>
                <a:cxn ang="0">
                  <a:pos x="14220" y="1889"/>
                </a:cxn>
                <a:cxn ang="0">
                  <a:pos x="12603" y="739"/>
                </a:cxn>
                <a:cxn ang="0">
                  <a:pos x="11727" y="123"/>
                </a:cxn>
                <a:cxn ang="0">
                  <a:pos x="11524" y="82"/>
                </a:cxn>
                <a:cxn ang="0">
                  <a:pos x="11423" y="452"/>
                </a:cxn>
                <a:cxn ang="0">
                  <a:pos x="11221" y="1150"/>
                </a:cxn>
                <a:cxn ang="0">
                  <a:pos x="10884" y="2053"/>
                </a:cxn>
                <a:cxn ang="0">
                  <a:pos x="10379" y="2916"/>
                </a:cxn>
                <a:cxn ang="0">
                  <a:pos x="9705" y="3819"/>
                </a:cxn>
                <a:cxn ang="0">
                  <a:pos x="8930" y="4640"/>
                </a:cxn>
                <a:cxn ang="0">
                  <a:pos x="8020" y="5338"/>
                </a:cxn>
                <a:cxn ang="0">
                  <a:pos x="7043" y="5913"/>
                </a:cxn>
                <a:cxn ang="0">
                  <a:pos x="6133" y="6283"/>
                </a:cxn>
                <a:cxn ang="0">
                  <a:pos x="5324" y="6447"/>
                </a:cxn>
              </a:cxnLst>
              <a:rect l="0" t="0" r="r" b="b"/>
              <a:pathLst>
                <a:path w="21600" h="21600">
                  <a:moveTo>
                    <a:pt x="5324" y="6447"/>
                  </a:moveTo>
                  <a:lnTo>
                    <a:pt x="5189" y="6488"/>
                  </a:lnTo>
                  <a:lnTo>
                    <a:pt x="5088" y="6488"/>
                  </a:lnTo>
                  <a:lnTo>
                    <a:pt x="4954" y="6488"/>
                  </a:lnTo>
                  <a:lnTo>
                    <a:pt x="4852" y="6488"/>
                  </a:lnTo>
                  <a:lnTo>
                    <a:pt x="4751" y="6529"/>
                  </a:lnTo>
                  <a:lnTo>
                    <a:pt x="4684" y="6529"/>
                  </a:lnTo>
                  <a:lnTo>
                    <a:pt x="4617" y="6529"/>
                  </a:lnTo>
                  <a:lnTo>
                    <a:pt x="4549" y="6529"/>
                  </a:lnTo>
                  <a:lnTo>
                    <a:pt x="4482" y="6529"/>
                  </a:lnTo>
                  <a:lnTo>
                    <a:pt x="4414" y="6570"/>
                  </a:lnTo>
                  <a:lnTo>
                    <a:pt x="4381" y="6570"/>
                  </a:lnTo>
                  <a:lnTo>
                    <a:pt x="4347" y="6570"/>
                  </a:lnTo>
                  <a:lnTo>
                    <a:pt x="4313" y="6570"/>
                  </a:lnTo>
                  <a:lnTo>
                    <a:pt x="4280" y="6570"/>
                  </a:lnTo>
                  <a:lnTo>
                    <a:pt x="4280" y="6529"/>
                  </a:lnTo>
                  <a:lnTo>
                    <a:pt x="4280" y="6488"/>
                  </a:lnTo>
                  <a:lnTo>
                    <a:pt x="4280" y="6406"/>
                  </a:lnTo>
                  <a:lnTo>
                    <a:pt x="4280" y="6365"/>
                  </a:lnTo>
                  <a:lnTo>
                    <a:pt x="4280" y="6283"/>
                  </a:lnTo>
                  <a:lnTo>
                    <a:pt x="4280" y="6201"/>
                  </a:lnTo>
                  <a:lnTo>
                    <a:pt x="4280" y="6078"/>
                  </a:lnTo>
                  <a:lnTo>
                    <a:pt x="4280" y="5995"/>
                  </a:lnTo>
                  <a:lnTo>
                    <a:pt x="4280" y="5872"/>
                  </a:lnTo>
                  <a:lnTo>
                    <a:pt x="4280" y="5749"/>
                  </a:lnTo>
                  <a:lnTo>
                    <a:pt x="4280" y="5585"/>
                  </a:lnTo>
                  <a:lnTo>
                    <a:pt x="4280" y="5421"/>
                  </a:lnTo>
                  <a:lnTo>
                    <a:pt x="4280" y="5256"/>
                  </a:lnTo>
                  <a:lnTo>
                    <a:pt x="4280" y="5092"/>
                  </a:lnTo>
                  <a:lnTo>
                    <a:pt x="4280" y="4887"/>
                  </a:lnTo>
                  <a:lnTo>
                    <a:pt x="4280" y="4722"/>
                  </a:lnTo>
                  <a:lnTo>
                    <a:pt x="4280" y="4599"/>
                  </a:lnTo>
                  <a:lnTo>
                    <a:pt x="4280" y="4435"/>
                  </a:lnTo>
                  <a:lnTo>
                    <a:pt x="4280" y="4312"/>
                  </a:lnTo>
                  <a:lnTo>
                    <a:pt x="4280" y="4189"/>
                  </a:lnTo>
                  <a:lnTo>
                    <a:pt x="4280" y="4065"/>
                  </a:lnTo>
                  <a:lnTo>
                    <a:pt x="4280" y="3983"/>
                  </a:lnTo>
                  <a:lnTo>
                    <a:pt x="4280" y="3901"/>
                  </a:lnTo>
                  <a:lnTo>
                    <a:pt x="4280" y="3819"/>
                  </a:lnTo>
                  <a:lnTo>
                    <a:pt x="4280" y="3737"/>
                  </a:lnTo>
                  <a:lnTo>
                    <a:pt x="4280" y="3696"/>
                  </a:lnTo>
                  <a:lnTo>
                    <a:pt x="4280" y="3655"/>
                  </a:lnTo>
                  <a:lnTo>
                    <a:pt x="4280" y="3614"/>
                  </a:lnTo>
                  <a:lnTo>
                    <a:pt x="4246" y="3655"/>
                  </a:lnTo>
                  <a:lnTo>
                    <a:pt x="4212" y="3778"/>
                  </a:lnTo>
                  <a:lnTo>
                    <a:pt x="4145" y="3901"/>
                  </a:lnTo>
                  <a:lnTo>
                    <a:pt x="4077" y="4024"/>
                  </a:lnTo>
                  <a:lnTo>
                    <a:pt x="3976" y="4230"/>
                  </a:lnTo>
                  <a:lnTo>
                    <a:pt x="3875" y="4476"/>
                  </a:lnTo>
                  <a:lnTo>
                    <a:pt x="3740" y="4722"/>
                  </a:lnTo>
                  <a:lnTo>
                    <a:pt x="3606" y="5010"/>
                  </a:lnTo>
                  <a:lnTo>
                    <a:pt x="3437" y="5379"/>
                  </a:lnTo>
                  <a:lnTo>
                    <a:pt x="3269" y="5749"/>
                  </a:lnTo>
                  <a:lnTo>
                    <a:pt x="3066" y="6119"/>
                  </a:lnTo>
                  <a:lnTo>
                    <a:pt x="2864" y="6570"/>
                  </a:lnTo>
                  <a:lnTo>
                    <a:pt x="2628" y="7063"/>
                  </a:lnTo>
                  <a:lnTo>
                    <a:pt x="2393" y="7556"/>
                  </a:lnTo>
                  <a:lnTo>
                    <a:pt x="2123" y="8090"/>
                  </a:lnTo>
                  <a:lnTo>
                    <a:pt x="1887" y="8665"/>
                  </a:lnTo>
                  <a:lnTo>
                    <a:pt x="1617" y="9157"/>
                  </a:lnTo>
                  <a:lnTo>
                    <a:pt x="1415" y="9650"/>
                  </a:lnTo>
                  <a:lnTo>
                    <a:pt x="1213" y="10061"/>
                  </a:lnTo>
                  <a:lnTo>
                    <a:pt x="1011" y="10471"/>
                  </a:lnTo>
                  <a:lnTo>
                    <a:pt x="842" y="10841"/>
                  </a:lnTo>
                  <a:lnTo>
                    <a:pt x="674" y="11170"/>
                  </a:lnTo>
                  <a:lnTo>
                    <a:pt x="539" y="11498"/>
                  </a:lnTo>
                  <a:lnTo>
                    <a:pt x="404" y="11744"/>
                  </a:lnTo>
                  <a:lnTo>
                    <a:pt x="303" y="11991"/>
                  </a:lnTo>
                  <a:lnTo>
                    <a:pt x="202" y="12155"/>
                  </a:lnTo>
                  <a:lnTo>
                    <a:pt x="135" y="12319"/>
                  </a:lnTo>
                  <a:lnTo>
                    <a:pt x="67" y="12443"/>
                  </a:lnTo>
                  <a:lnTo>
                    <a:pt x="34" y="12525"/>
                  </a:lnTo>
                  <a:lnTo>
                    <a:pt x="0" y="12607"/>
                  </a:lnTo>
                  <a:lnTo>
                    <a:pt x="0" y="12648"/>
                  </a:lnTo>
                  <a:lnTo>
                    <a:pt x="34" y="12689"/>
                  </a:lnTo>
                  <a:lnTo>
                    <a:pt x="67" y="12771"/>
                  </a:lnTo>
                  <a:lnTo>
                    <a:pt x="135" y="12894"/>
                  </a:lnTo>
                  <a:lnTo>
                    <a:pt x="202" y="13059"/>
                  </a:lnTo>
                  <a:lnTo>
                    <a:pt x="303" y="13264"/>
                  </a:lnTo>
                  <a:lnTo>
                    <a:pt x="404" y="13469"/>
                  </a:lnTo>
                  <a:lnTo>
                    <a:pt x="539" y="13757"/>
                  </a:lnTo>
                  <a:lnTo>
                    <a:pt x="674" y="14044"/>
                  </a:lnTo>
                  <a:lnTo>
                    <a:pt x="842" y="14373"/>
                  </a:lnTo>
                  <a:lnTo>
                    <a:pt x="1011" y="14742"/>
                  </a:lnTo>
                  <a:lnTo>
                    <a:pt x="1213" y="15153"/>
                  </a:lnTo>
                  <a:lnTo>
                    <a:pt x="1415" y="15605"/>
                  </a:lnTo>
                  <a:lnTo>
                    <a:pt x="1617" y="16056"/>
                  </a:lnTo>
                  <a:lnTo>
                    <a:pt x="1887" y="16590"/>
                  </a:lnTo>
                  <a:lnTo>
                    <a:pt x="2123" y="17124"/>
                  </a:lnTo>
                  <a:lnTo>
                    <a:pt x="2393" y="17658"/>
                  </a:lnTo>
                  <a:lnTo>
                    <a:pt x="2628" y="18192"/>
                  </a:lnTo>
                  <a:lnTo>
                    <a:pt x="2864" y="18643"/>
                  </a:lnTo>
                  <a:lnTo>
                    <a:pt x="3066" y="19095"/>
                  </a:lnTo>
                  <a:lnTo>
                    <a:pt x="3269" y="19506"/>
                  </a:lnTo>
                  <a:lnTo>
                    <a:pt x="3437" y="19875"/>
                  </a:lnTo>
                  <a:lnTo>
                    <a:pt x="3606" y="20204"/>
                  </a:lnTo>
                  <a:lnTo>
                    <a:pt x="3740" y="20491"/>
                  </a:lnTo>
                  <a:lnTo>
                    <a:pt x="3875" y="20738"/>
                  </a:lnTo>
                  <a:lnTo>
                    <a:pt x="3976" y="20984"/>
                  </a:lnTo>
                  <a:lnTo>
                    <a:pt x="4077" y="21189"/>
                  </a:lnTo>
                  <a:lnTo>
                    <a:pt x="4145" y="21354"/>
                  </a:lnTo>
                  <a:lnTo>
                    <a:pt x="4212" y="21477"/>
                  </a:lnTo>
                  <a:lnTo>
                    <a:pt x="4246" y="21559"/>
                  </a:lnTo>
                  <a:lnTo>
                    <a:pt x="4280" y="21600"/>
                  </a:lnTo>
                  <a:lnTo>
                    <a:pt x="4280" y="21559"/>
                  </a:lnTo>
                  <a:lnTo>
                    <a:pt x="4280" y="21518"/>
                  </a:lnTo>
                  <a:lnTo>
                    <a:pt x="4280" y="21477"/>
                  </a:lnTo>
                  <a:lnTo>
                    <a:pt x="4280" y="21395"/>
                  </a:lnTo>
                  <a:lnTo>
                    <a:pt x="4280" y="21313"/>
                  </a:lnTo>
                  <a:lnTo>
                    <a:pt x="4280" y="21230"/>
                  </a:lnTo>
                  <a:lnTo>
                    <a:pt x="4280" y="21148"/>
                  </a:lnTo>
                  <a:lnTo>
                    <a:pt x="4280" y="21025"/>
                  </a:lnTo>
                  <a:lnTo>
                    <a:pt x="4280" y="20902"/>
                  </a:lnTo>
                  <a:lnTo>
                    <a:pt x="4280" y="20779"/>
                  </a:lnTo>
                  <a:lnTo>
                    <a:pt x="4280" y="20614"/>
                  </a:lnTo>
                  <a:lnTo>
                    <a:pt x="4280" y="20450"/>
                  </a:lnTo>
                  <a:lnTo>
                    <a:pt x="4280" y="20286"/>
                  </a:lnTo>
                  <a:lnTo>
                    <a:pt x="4280" y="20081"/>
                  </a:lnTo>
                  <a:lnTo>
                    <a:pt x="4280" y="19916"/>
                  </a:lnTo>
                  <a:lnTo>
                    <a:pt x="4280" y="19752"/>
                  </a:lnTo>
                  <a:lnTo>
                    <a:pt x="4280" y="19588"/>
                  </a:lnTo>
                  <a:lnTo>
                    <a:pt x="4280" y="19424"/>
                  </a:lnTo>
                  <a:lnTo>
                    <a:pt x="4280" y="19300"/>
                  </a:lnTo>
                  <a:lnTo>
                    <a:pt x="4280" y="19177"/>
                  </a:lnTo>
                  <a:lnTo>
                    <a:pt x="4280" y="19054"/>
                  </a:lnTo>
                  <a:lnTo>
                    <a:pt x="4280" y="18972"/>
                  </a:lnTo>
                  <a:lnTo>
                    <a:pt x="4280" y="18849"/>
                  </a:lnTo>
                  <a:lnTo>
                    <a:pt x="4280" y="18808"/>
                  </a:lnTo>
                  <a:lnTo>
                    <a:pt x="4280" y="18725"/>
                  </a:lnTo>
                  <a:lnTo>
                    <a:pt x="4280" y="18684"/>
                  </a:lnTo>
                  <a:lnTo>
                    <a:pt x="4280" y="18643"/>
                  </a:lnTo>
                  <a:lnTo>
                    <a:pt x="4280" y="18602"/>
                  </a:lnTo>
                  <a:lnTo>
                    <a:pt x="4280" y="18561"/>
                  </a:lnTo>
                  <a:lnTo>
                    <a:pt x="4313" y="18561"/>
                  </a:lnTo>
                  <a:lnTo>
                    <a:pt x="4347" y="18561"/>
                  </a:lnTo>
                  <a:lnTo>
                    <a:pt x="4381" y="18561"/>
                  </a:lnTo>
                  <a:lnTo>
                    <a:pt x="4448" y="18561"/>
                  </a:lnTo>
                  <a:lnTo>
                    <a:pt x="4515" y="18561"/>
                  </a:lnTo>
                  <a:lnTo>
                    <a:pt x="4617" y="18561"/>
                  </a:lnTo>
                  <a:lnTo>
                    <a:pt x="4718" y="18561"/>
                  </a:lnTo>
                  <a:lnTo>
                    <a:pt x="4819" y="18561"/>
                  </a:lnTo>
                  <a:lnTo>
                    <a:pt x="4954" y="18520"/>
                  </a:lnTo>
                  <a:lnTo>
                    <a:pt x="5088" y="18520"/>
                  </a:lnTo>
                  <a:lnTo>
                    <a:pt x="5257" y="18520"/>
                  </a:lnTo>
                  <a:lnTo>
                    <a:pt x="5425" y="18520"/>
                  </a:lnTo>
                  <a:lnTo>
                    <a:pt x="5594" y="18479"/>
                  </a:lnTo>
                  <a:lnTo>
                    <a:pt x="5796" y="18479"/>
                  </a:lnTo>
                  <a:lnTo>
                    <a:pt x="5998" y="18479"/>
                  </a:lnTo>
                  <a:lnTo>
                    <a:pt x="6234" y="18438"/>
                  </a:lnTo>
                  <a:lnTo>
                    <a:pt x="6436" y="18438"/>
                  </a:lnTo>
                  <a:lnTo>
                    <a:pt x="6672" y="18397"/>
                  </a:lnTo>
                  <a:lnTo>
                    <a:pt x="6908" y="18356"/>
                  </a:lnTo>
                  <a:lnTo>
                    <a:pt x="7178" y="18315"/>
                  </a:lnTo>
                  <a:lnTo>
                    <a:pt x="7413" y="18233"/>
                  </a:lnTo>
                  <a:lnTo>
                    <a:pt x="7683" y="18192"/>
                  </a:lnTo>
                  <a:lnTo>
                    <a:pt x="7953" y="18110"/>
                  </a:lnTo>
                  <a:lnTo>
                    <a:pt x="8222" y="18027"/>
                  </a:lnTo>
                  <a:lnTo>
                    <a:pt x="8492" y="17945"/>
                  </a:lnTo>
                  <a:lnTo>
                    <a:pt x="8795" y="17822"/>
                  </a:lnTo>
                  <a:lnTo>
                    <a:pt x="9098" y="17740"/>
                  </a:lnTo>
                  <a:lnTo>
                    <a:pt x="9402" y="17617"/>
                  </a:lnTo>
                  <a:lnTo>
                    <a:pt x="9705" y="17494"/>
                  </a:lnTo>
                  <a:lnTo>
                    <a:pt x="10008" y="17370"/>
                  </a:lnTo>
                  <a:lnTo>
                    <a:pt x="10345" y="17206"/>
                  </a:lnTo>
                  <a:lnTo>
                    <a:pt x="10648" y="17083"/>
                  </a:lnTo>
                  <a:lnTo>
                    <a:pt x="10952" y="16919"/>
                  </a:lnTo>
                  <a:lnTo>
                    <a:pt x="11289" y="16754"/>
                  </a:lnTo>
                  <a:lnTo>
                    <a:pt x="11592" y="16590"/>
                  </a:lnTo>
                  <a:lnTo>
                    <a:pt x="11895" y="16426"/>
                  </a:lnTo>
                  <a:lnTo>
                    <a:pt x="12165" y="16262"/>
                  </a:lnTo>
                  <a:lnTo>
                    <a:pt x="12468" y="16097"/>
                  </a:lnTo>
                  <a:lnTo>
                    <a:pt x="12738" y="15933"/>
                  </a:lnTo>
                  <a:lnTo>
                    <a:pt x="13007" y="15728"/>
                  </a:lnTo>
                  <a:lnTo>
                    <a:pt x="13277" y="15563"/>
                  </a:lnTo>
                  <a:lnTo>
                    <a:pt x="13546" y="15358"/>
                  </a:lnTo>
                  <a:lnTo>
                    <a:pt x="13816" y="15153"/>
                  </a:lnTo>
                  <a:lnTo>
                    <a:pt x="14085" y="14948"/>
                  </a:lnTo>
                  <a:lnTo>
                    <a:pt x="14321" y="14742"/>
                  </a:lnTo>
                  <a:lnTo>
                    <a:pt x="14557" y="14537"/>
                  </a:lnTo>
                  <a:lnTo>
                    <a:pt x="14793" y="14332"/>
                  </a:lnTo>
                  <a:lnTo>
                    <a:pt x="15029" y="14085"/>
                  </a:lnTo>
                  <a:lnTo>
                    <a:pt x="15265" y="13880"/>
                  </a:lnTo>
                  <a:lnTo>
                    <a:pt x="15467" y="13633"/>
                  </a:lnTo>
                  <a:lnTo>
                    <a:pt x="15703" y="13428"/>
                  </a:lnTo>
                  <a:lnTo>
                    <a:pt x="15905" y="13182"/>
                  </a:lnTo>
                  <a:lnTo>
                    <a:pt x="16141" y="12976"/>
                  </a:lnTo>
                  <a:lnTo>
                    <a:pt x="16343" y="12730"/>
                  </a:lnTo>
                  <a:lnTo>
                    <a:pt x="16545" y="12484"/>
                  </a:lnTo>
                  <a:lnTo>
                    <a:pt x="16748" y="12237"/>
                  </a:lnTo>
                  <a:lnTo>
                    <a:pt x="16950" y="11991"/>
                  </a:lnTo>
                  <a:lnTo>
                    <a:pt x="17118" y="11744"/>
                  </a:lnTo>
                  <a:lnTo>
                    <a:pt x="17320" y="11498"/>
                  </a:lnTo>
                  <a:lnTo>
                    <a:pt x="17489" y="11252"/>
                  </a:lnTo>
                  <a:lnTo>
                    <a:pt x="17691" y="11005"/>
                  </a:lnTo>
                  <a:lnTo>
                    <a:pt x="17860" y="10759"/>
                  </a:lnTo>
                  <a:lnTo>
                    <a:pt x="18028" y="10471"/>
                  </a:lnTo>
                  <a:lnTo>
                    <a:pt x="18197" y="10225"/>
                  </a:lnTo>
                  <a:lnTo>
                    <a:pt x="18365" y="9938"/>
                  </a:lnTo>
                  <a:lnTo>
                    <a:pt x="18534" y="9691"/>
                  </a:lnTo>
                  <a:lnTo>
                    <a:pt x="18668" y="9404"/>
                  </a:lnTo>
                  <a:lnTo>
                    <a:pt x="18837" y="9157"/>
                  </a:lnTo>
                  <a:lnTo>
                    <a:pt x="18972" y="8870"/>
                  </a:lnTo>
                  <a:lnTo>
                    <a:pt x="19140" y="8583"/>
                  </a:lnTo>
                  <a:lnTo>
                    <a:pt x="19275" y="8295"/>
                  </a:lnTo>
                  <a:lnTo>
                    <a:pt x="19410" y="8008"/>
                  </a:lnTo>
                  <a:lnTo>
                    <a:pt x="19544" y="7720"/>
                  </a:lnTo>
                  <a:lnTo>
                    <a:pt x="19679" y="7433"/>
                  </a:lnTo>
                  <a:lnTo>
                    <a:pt x="19814" y="7145"/>
                  </a:lnTo>
                  <a:lnTo>
                    <a:pt x="19915" y="6817"/>
                  </a:lnTo>
                  <a:lnTo>
                    <a:pt x="20050" y="6529"/>
                  </a:lnTo>
                  <a:lnTo>
                    <a:pt x="20151" y="6242"/>
                  </a:lnTo>
                  <a:lnTo>
                    <a:pt x="20286" y="5913"/>
                  </a:lnTo>
                  <a:lnTo>
                    <a:pt x="20387" y="5626"/>
                  </a:lnTo>
                  <a:lnTo>
                    <a:pt x="20488" y="5297"/>
                  </a:lnTo>
                  <a:lnTo>
                    <a:pt x="20589" y="5010"/>
                  </a:lnTo>
                  <a:lnTo>
                    <a:pt x="20656" y="4722"/>
                  </a:lnTo>
                  <a:lnTo>
                    <a:pt x="20758" y="4476"/>
                  </a:lnTo>
                  <a:lnTo>
                    <a:pt x="20825" y="4189"/>
                  </a:lnTo>
                  <a:lnTo>
                    <a:pt x="20926" y="3942"/>
                  </a:lnTo>
                  <a:lnTo>
                    <a:pt x="20993" y="3696"/>
                  </a:lnTo>
                  <a:lnTo>
                    <a:pt x="21061" y="3449"/>
                  </a:lnTo>
                  <a:lnTo>
                    <a:pt x="21095" y="3203"/>
                  </a:lnTo>
                  <a:lnTo>
                    <a:pt x="21162" y="2957"/>
                  </a:lnTo>
                  <a:lnTo>
                    <a:pt x="21229" y="2751"/>
                  </a:lnTo>
                  <a:lnTo>
                    <a:pt x="21263" y="2546"/>
                  </a:lnTo>
                  <a:lnTo>
                    <a:pt x="21297" y="2341"/>
                  </a:lnTo>
                  <a:lnTo>
                    <a:pt x="21330" y="2135"/>
                  </a:lnTo>
                  <a:lnTo>
                    <a:pt x="21364" y="1930"/>
                  </a:lnTo>
                  <a:lnTo>
                    <a:pt x="21398" y="1766"/>
                  </a:lnTo>
                  <a:lnTo>
                    <a:pt x="21432" y="1602"/>
                  </a:lnTo>
                  <a:lnTo>
                    <a:pt x="21432" y="1437"/>
                  </a:lnTo>
                  <a:lnTo>
                    <a:pt x="21465" y="1273"/>
                  </a:lnTo>
                  <a:lnTo>
                    <a:pt x="21499" y="1150"/>
                  </a:lnTo>
                  <a:lnTo>
                    <a:pt x="21499" y="1027"/>
                  </a:lnTo>
                  <a:lnTo>
                    <a:pt x="21533" y="903"/>
                  </a:lnTo>
                  <a:lnTo>
                    <a:pt x="21533" y="821"/>
                  </a:lnTo>
                  <a:lnTo>
                    <a:pt x="21533" y="739"/>
                  </a:lnTo>
                  <a:lnTo>
                    <a:pt x="21566" y="657"/>
                  </a:lnTo>
                  <a:lnTo>
                    <a:pt x="21566" y="575"/>
                  </a:lnTo>
                  <a:lnTo>
                    <a:pt x="21566" y="534"/>
                  </a:lnTo>
                  <a:lnTo>
                    <a:pt x="21566" y="493"/>
                  </a:lnTo>
                  <a:lnTo>
                    <a:pt x="21600" y="452"/>
                  </a:lnTo>
                  <a:lnTo>
                    <a:pt x="21566" y="452"/>
                  </a:lnTo>
                  <a:lnTo>
                    <a:pt x="21499" y="493"/>
                  </a:lnTo>
                  <a:lnTo>
                    <a:pt x="21432" y="534"/>
                  </a:lnTo>
                  <a:lnTo>
                    <a:pt x="21364" y="616"/>
                  </a:lnTo>
                  <a:lnTo>
                    <a:pt x="21263" y="657"/>
                  </a:lnTo>
                  <a:lnTo>
                    <a:pt x="21128" y="739"/>
                  </a:lnTo>
                  <a:lnTo>
                    <a:pt x="20993" y="862"/>
                  </a:lnTo>
                  <a:lnTo>
                    <a:pt x="20825" y="944"/>
                  </a:lnTo>
                  <a:lnTo>
                    <a:pt x="20656" y="1068"/>
                  </a:lnTo>
                  <a:lnTo>
                    <a:pt x="20488" y="1232"/>
                  </a:lnTo>
                  <a:lnTo>
                    <a:pt x="20252" y="1355"/>
                  </a:lnTo>
                  <a:lnTo>
                    <a:pt x="20016" y="1519"/>
                  </a:lnTo>
                  <a:lnTo>
                    <a:pt x="19780" y="1725"/>
                  </a:lnTo>
                  <a:lnTo>
                    <a:pt x="19511" y="1889"/>
                  </a:lnTo>
                  <a:lnTo>
                    <a:pt x="19241" y="2094"/>
                  </a:lnTo>
                  <a:lnTo>
                    <a:pt x="18938" y="2300"/>
                  </a:lnTo>
                  <a:lnTo>
                    <a:pt x="18668" y="2505"/>
                  </a:lnTo>
                  <a:lnTo>
                    <a:pt x="18432" y="2669"/>
                  </a:lnTo>
                  <a:lnTo>
                    <a:pt x="18197" y="2833"/>
                  </a:lnTo>
                  <a:lnTo>
                    <a:pt x="17994" y="2998"/>
                  </a:lnTo>
                  <a:lnTo>
                    <a:pt x="17792" y="3121"/>
                  </a:lnTo>
                  <a:lnTo>
                    <a:pt x="17624" y="3244"/>
                  </a:lnTo>
                  <a:lnTo>
                    <a:pt x="17455" y="3367"/>
                  </a:lnTo>
                  <a:lnTo>
                    <a:pt x="17320" y="3449"/>
                  </a:lnTo>
                  <a:lnTo>
                    <a:pt x="17186" y="3532"/>
                  </a:lnTo>
                  <a:lnTo>
                    <a:pt x="17085" y="3614"/>
                  </a:lnTo>
                  <a:lnTo>
                    <a:pt x="17017" y="3655"/>
                  </a:lnTo>
                  <a:lnTo>
                    <a:pt x="16950" y="3696"/>
                  </a:lnTo>
                  <a:lnTo>
                    <a:pt x="16916" y="3737"/>
                  </a:lnTo>
                  <a:lnTo>
                    <a:pt x="16882" y="3778"/>
                  </a:lnTo>
                  <a:lnTo>
                    <a:pt x="16849" y="3778"/>
                  </a:lnTo>
                  <a:lnTo>
                    <a:pt x="16815" y="3737"/>
                  </a:lnTo>
                  <a:lnTo>
                    <a:pt x="16781" y="3696"/>
                  </a:lnTo>
                  <a:lnTo>
                    <a:pt x="16714" y="3655"/>
                  </a:lnTo>
                  <a:lnTo>
                    <a:pt x="16613" y="3573"/>
                  </a:lnTo>
                  <a:lnTo>
                    <a:pt x="16478" y="3490"/>
                  </a:lnTo>
                  <a:lnTo>
                    <a:pt x="16343" y="3408"/>
                  </a:lnTo>
                  <a:lnTo>
                    <a:pt x="16208" y="3285"/>
                  </a:lnTo>
                  <a:lnTo>
                    <a:pt x="16040" y="3162"/>
                  </a:lnTo>
                  <a:lnTo>
                    <a:pt x="15838" y="3039"/>
                  </a:lnTo>
                  <a:lnTo>
                    <a:pt x="15602" y="2875"/>
                  </a:lnTo>
                  <a:lnTo>
                    <a:pt x="15366" y="2710"/>
                  </a:lnTo>
                  <a:lnTo>
                    <a:pt x="15130" y="2546"/>
                  </a:lnTo>
                  <a:lnTo>
                    <a:pt x="14827" y="2341"/>
                  </a:lnTo>
                  <a:lnTo>
                    <a:pt x="14524" y="2135"/>
                  </a:lnTo>
                  <a:lnTo>
                    <a:pt x="14220" y="1889"/>
                  </a:lnTo>
                  <a:lnTo>
                    <a:pt x="13883" y="1684"/>
                  </a:lnTo>
                  <a:lnTo>
                    <a:pt x="13580" y="1437"/>
                  </a:lnTo>
                  <a:lnTo>
                    <a:pt x="13310" y="1273"/>
                  </a:lnTo>
                  <a:lnTo>
                    <a:pt x="13041" y="1068"/>
                  </a:lnTo>
                  <a:lnTo>
                    <a:pt x="12805" y="903"/>
                  </a:lnTo>
                  <a:lnTo>
                    <a:pt x="12603" y="739"/>
                  </a:lnTo>
                  <a:lnTo>
                    <a:pt x="12401" y="616"/>
                  </a:lnTo>
                  <a:lnTo>
                    <a:pt x="12232" y="493"/>
                  </a:lnTo>
                  <a:lnTo>
                    <a:pt x="12064" y="370"/>
                  </a:lnTo>
                  <a:lnTo>
                    <a:pt x="11929" y="287"/>
                  </a:lnTo>
                  <a:lnTo>
                    <a:pt x="11828" y="205"/>
                  </a:lnTo>
                  <a:lnTo>
                    <a:pt x="11727" y="123"/>
                  </a:lnTo>
                  <a:lnTo>
                    <a:pt x="11659" y="82"/>
                  </a:lnTo>
                  <a:lnTo>
                    <a:pt x="11592" y="41"/>
                  </a:lnTo>
                  <a:lnTo>
                    <a:pt x="11558" y="41"/>
                  </a:lnTo>
                  <a:lnTo>
                    <a:pt x="11558" y="0"/>
                  </a:lnTo>
                  <a:lnTo>
                    <a:pt x="11558" y="41"/>
                  </a:lnTo>
                  <a:lnTo>
                    <a:pt x="11524" y="82"/>
                  </a:lnTo>
                  <a:lnTo>
                    <a:pt x="11524" y="123"/>
                  </a:lnTo>
                  <a:lnTo>
                    <a:pt x="11524" y="164"/>
                  </a:lnTo>
                  <a:lnTo>
                    <a:pt x="11491" y="246"/>
                  </a:lnTo>
                  <a:lnTo>
                    <a:pt x="11491" y="287"/>
                  </a:lnTo>
                  <a:lnTo>
                    <a:pt x="11457" y="370"/>
                  </a:lnTo>
                  <a:lnTo>
                    <a:pt x="11423" y="452"/>
                  </a:lnTo>
                  <a:lnTo>
                    <a:pt x="11390" y="575"/>
                  </a:lnTo>
                  <a:lnTo>
                    <a:pt x="11356" y="657"/>
                  </a:lnTo>
                  <a:lnTo>
                    <a:pt x="11322" y="780"/>
                  </a:lnTo>
                  <a:lnTo>
                    <a:pt x="11289" y="903"/>
                  </a:lnTo>
                  <a:lnTo>
                    <a:pt x="11255" y="1027"/>
                  </a:lnTo>
                  <a:lnTo>
                    <a:pt x="11221" y="1150"/>
                  </a:lnTo>
                  <a:lnTo>
                    <a:pt x="11188" y="1314"/>
                  </a:lnTo>
                  <a:lnTo>
                    <a:pt x="11120" y="1437"/>
                  </a:lnTo>
                  <a:lnTo>
                    <a:pt x="11086" y="1602"/>
                  </a:lnTo>
                  <a:lnTo>
                    <a:pt x="11019" y="1725"/>
                  </a:lnTo>
                  <a:lnTo>
                    <a:pt x="10952" y="1889"/>
                  </a:lnTo>
                  <a:lnTo>
                    <a:pt x="10884" y="2053"/>
                  </a:lnTo>
                  <a:lnTo>
                    <a:pt x="10817" y="2176"/>
                  </a:lnTo>
                  <a:lnTo>
                    <a:pt x="10716" y="2341"/>
                  </a:lnTo>
                  <a:lnTo>
                    <a:pt x="10648" y="2464"/>
                  </a:lnTo>
                  <a:lnTo>
                    <a:pt x="10581" y="2628"/>
                  </a:lnTo>
                  <a:lnTo>
                    <a:pt x="10480" y="2751"/>
                  </a:lnTo>
                  <a:lnTo>
                    <a:pt x="10379" y="2916"/>
                  </a:lnTo>
                  <a:lnTo>
                    <a:pt x="10278" y="3080"/>
                  </a:lnTo>
                  <a:lnTo>
                    <a:pt x="10177" y="3203"/>
                  </a:lnTo>
                  <a:lnTo>
                    <a:pt x="10076" y="3367"/>
                  </a:lnTo>
                  <a:lnTo>
                    <a:pt x="9941" y="3532"/>
                  </a:lnTo>
                  <a:lnTo>
                    <a:pt x="9840" y="3655"/>
                  </a:lnTo>
                  <a:lnTo>
                    <a:pt x="9705" y="3819"/>
                  </a:lnTo>
                  <a:lnTo>
                    <a:pt x="9604" y="3942"/>
                  </a:lnTo>
                  <a:lnTo>
                    <a:pt x="9469" y="4106"/>
                  </a:lnTo>
                  <a:lnTo>
                    <a:pt x="9334" y="4230"/>
                  </a:lnTo>
                  <a:lnTo>
                    <a:pt x="9199" y="4353"/>
                  </a:lnTo>
                  <a:lnTo>
                    <a:pt x="9065" y="4517"/>
                  </a:lnTo>
                  <a:lnTo>
                    <a:pt x="8930" y="4640"/>
                  </a:lnTo>
                  <a:lnTo>
                    <a:pt x="8795" y="4764"/>
                  </a:lnTo>
                  <a:lnTo>
                    <a:pt x="8627" y="4887"/>
                  </a:lnTo>
                  <a:lnTo>
                    <a:pt x="8492" y="5010"/>
                  </a:lnTo>
                  <a:lnTo>
                    <a:pt x="8323" y="5133"/>
                  </a:lnTo>
                  <a:lnTo>
                    <a:pt x="8188" y="5215"/>
                  </a:lnTo>
                  <a:lnTo>
                    <a:pt x="8020" y="5338"/>
                  </a:lnTo>
                  <a:lnTo>
                    <a:pt x="7851" y="5421"/>
                  </a:lnTo>
                  <a:lnTo>
                    <a:pt x="7683" y="5544"/>
                  </a:lnTo>
                  <a:lnTo>
                    <a:pt x="7515" y="5626"/>
                  </a:lnTo>
                  <a:lnTo>
                    <a:pt x="7380" y="5749"/>
                  </a:lnTo>
                  <a:lnTo>
                    <a:pt x="7211" y="5831"/>
                  </a:lnTo>
                  <a:lnTo>
                    <a:pt x="7043" y="5913"/>
                  </a:lnTo>
                  <a:lnTo>
                    <a:pt x="6874" y="5995"/>
                  </a:lnTo>
                  <a:lnTo>
                    <a:pt x="6739" y="6037"/>
                  </a:lnTo>
                  <a:lnTo>
                    <a:pt x="6571" y="6119"/>
                  </a:lnTo>
                  <a:lnTo>
                    <a:pt x="6436" y="6160"/>
                  </a:lnTo>
                  <a:lnTo>
                    <a:pt x="6301" y="6242"/>
                  </a:lnTo>
                  <a:lnTo>
                    <a:pt x="6133" y="6283"/>
                  </a:lnTo>
                  <a:lnTo>
                    <a:pt x="5998" y="6324"/>
                  </a:lnTo>
                  <a:lnTo>
                    <a:pt x="5863" y="6365"/>
                  </a:lnTo>
                  <a:lnTo>
                    <a:pt x="5729" y="6406"/>
                  </a:lnTo>
                  <a:lnTo>
                    <a:pt x="5594" y="6406"/>
                  </a:lnTo>
                  <a:lnTo>
                    <a:pt x="5459" y="6447"/>
                  </a:lnTo>
                  <a:lnTo>
                    <a:pt x="5324" y="6447"/>
                  </a:lnTo>
                  <a:close/>
                  <a:moveTo>
                    <a:pt x="5324" y="6447"/>
                  </a:moveTo>
                </a:path>
              </a:pathLst>
            </a:custGeom>
            <a:solidFill>
              <a:srgbClr val="337321"/>
            </a:solidFill>
            <a:ln w="12700" cap="flat">
              <a:noFill/>
              <a:round/>
              <a:headEnd type="none" w="med" len="med"/>
              <a:tailEnd type="none" w="med" len="med"/>
            </a:ln>
            <a:effectLst>
              <a:outerShdw blurRad="63500" dist="38099" dir="2700000" algn="ctr" rotWithShape="0">
                <a:schemeClr val="bg2">
                  <a:alpha val="39999"/>
                </a:schemeClr>
              </a:outerShdw>
            </a:effectLst>
          </p:spPr>
          <p:txBody>
            <a:bodyPr lIns="0" tIns="0" rIns="0" bIns="0"/>
            <a:lstStyle/>
            <a:p>
              <a:pPr algn="ctr" defTabSz="375854">
                <a:defRPr/>
              </a:pPr>
              <a:endParaRPr lang="en-US" sz="2400" b="0" dirty="0">
                <a:solidFill>
                  <a:srgbClr val="000000"/>
                </a:solidFill>
                <a:latin typeface="Gill Sans" charset="0"/>
                <a:ea typeface="ヒラギノ角ゴ ProN W3" charset="-128"/>
                <a:cs typeface="+mn-cs"/>
                <a:sym typeface="Gill Sans" charset="0"/>
              </a:endParaRPr>
            </a:p>
          </p:txBody>
        </p:sp>
        <p:sp>
          <p:nvSpPr>
            <p:cNvPr id="55301" name="Freeform 5"/>
            <p:cNvSpPr>
              <a:spLocks/>
            </p:cNvSpPr>
            <p:nvPr/>
          </p:nvSpPr>
          <p:spPr bwMode="auto">
            <a:xfrm>
              <a:off x="0" y="2612"/>
              <a:ext cx="3263" cy="3601"/>
            </a:xfrm>
            <a:custGeom>
              <a:avLst/>
              <a:gdLst/>
              <a:ahLst/>
              <a:cxnLst>
                <a:cxn ang="0">
                  <a:pos x="15099" y="4912"/>
                </a:cxn>
                <a:cxn ang="0">
                  <a:pos x="15058" y="4407"/>
                </a:cxn>
                <a:cxn ang="0">
                  <a:pos x="15099" y="4273"/>
                </a:cxn>
                <a:cxn ang="0">
                  <a:pos x="15511" y="4273"/>
                </a:cxn>
                <a:cxn ang="0">
                  <a:pos x="16334" y="4273"/>
                </a:cxn>
                <a:cxn ang="0">
                  <a:pos x="17280" y="4273"/>
                </a:cxn>
                <a:cxn ang="0">
                  <a:pos x="17815" y="4273"/>
                </a:cxn>
                <a:cxn ang="0">
                  <a:pos x="17691" y="4138"/>
                </a:cxn>
                <a:cxn ang="0">
                  <a:pos x="16210" y="3465"/>
                </a:cxn>
                <a:cxn ang="0">
                  <a:pos x="13495" y="2153"/>
                </a:cxn>
                <a:cxn ang="0">
                  <a:pos x="10779" y="841"/>
                </a:cxn>
                <a:cxn ang="0">
                  <a:pos x="9298" y="135"/>
                </a:cxn>
                <a:cxn ang="0">
                  <a:pos x="8928" y="34"/>
                </a:cxn>
                <a:cxn ang="0">
                  <a:pos x="7899" y="538"/>
                </a:cxn>
                <a:cxn ang="0">
                  <a:pos x="5554" y="1649"/>
                </a:cxn>
                <a:cxn ang="0">
                  <a:pos x="2510" y="3095"/>
                </a:cxn>
                <a:cxn ang="0">
                  <a:pos x="617" y="3970"/>
                </a:cxn>
                <a:cxn ang="0">
                  <a:pos x="41" y="4273"/>
                </a:cxn>
                <a:cxn ang="0">
                  <a:pos x="453" y="4273"/>
                </a:cxn>
                <a:cxn ang="0">
                  <a:pos x="1317" y="4273"/>
                </a:cxn>
                <a:cxn ang="0">
                  <a:pos x="2304" y="4273"/>
                </a:cxn>
                <a:cxn ang="0">
                  <a:pos x="2839" y="4273"/>
                </a:cxn>
                <a:cxn ang="0">
                  <a:pos x="3003" y="4374"/>
                </a:cxn>
                <a:cxn ang="0">
                  <a:pos x="3045" y="4912"/>
                </a:cxn>
                <a:cxn ang="0">
                  <a:pos x="3086" y="5854"/>
                </a:cxn>
                <a:cxn ang="0">
                  <a:pos x="3291" y="7200"/>
                </a:cxn>
                <a:cxn ang="0">
                  <a:pos x="3744" y="8815"/>
                </a:cxn>
                <a:cxn ang="0">
                  <a:pos x="4485" y="10699"/>
                </a:cxn>
                <a:cxn ang="0">
                  <a:pos x="5595" y="12650"/>
                </a:cxn>
                <a:cxn ang="0">
                  <a:pos x="7159" y="14602"/>
                </a:cxn>
                <a:cxn ang="0">
                  <a:pos x="9093" y="16520"/>
                </a:cxn>
                <a:cxn ang="0">
                  <a:pos x="11232" y="18101"/>
                </a:cxn>
                <a:cxn ang="0">
                  <a:pos x="13536" y="19346"/>
                </a:cxn>
                <a:cxn ang="0">
                  <a:pos x="15840" y="20321"/>
                </a:cxn>
                <a:cxn ang="0">
                  <a:pos x="17815" y="20961"/>
                </a:cxn>
                <a:cxn ang="0">
                  <a:pos x="19502" y="21297"/>
                </a:cxn>
                <a:cxn ang="0">
                  <a:pos x="20613" y="21499"/>
                </a:cxn>
                <a:cxn ang="0">
                  <a:pos x="21147" y="21600"/>
                </a:cxn>
                <a:cxn ang="0">
                  <a:pos x="21024" y="21364"/>
                </a:cxn>
                <a:cxn ang="0">
                  <a:pos x="20366" y="20490"/>
                </a:cxn>
                <a:cxn ang="0">
                  <a:pos x="19296" y="18976"/>
                </a:cxn>
                <a:cxn ang="0">
                  <a:pos x="18350" y="17630"/>
                </a:cxn>
                <a:cxn ang="0">
                  <a:pos x="17897" y="16991"/>
                </a:cxn>
                <a:cxn ang="0">
                  <a:pos x="17897" y="16789"/>
                </a:cxn>
                <a:cxn ang="0">
                  <a:pos x="18432" y="16049"/>
                </a:cxn>
                <a:cxn ang="0">
                  <a:pos x="19502" y="14568"/>
                </a:cxn>
                <a:cxn ang="0">
                  <a:pos x="20695" y="12852"/>
                </a:cxn>
                <a:cxn ang="0">
                  <a:pos x="21394" y="11843"/>
                </a:cxn>
                <a:cxn ang="0">
                  <a:pos x="21559" y="11574"/>
                </a:cxn>
                <a:cxn ang="0">
                  <a:pos x="21147" y="11439"/>
                </a:cxn>
                <a:cxn ang="0">
                  <a:pos x="20407" y="11170"/>
                </a:cxn>
                <a:cxn ang="0">
                  <a:pos x="19419" y="10766"/>
                </a:cxn>
                <a:cxn ang="0">
                  <a:pos x="18514" y="10262"/>
                </a:cxn>
                <a:cxn ang="0">
                  <a:pos x="17691" y="9622"/>
                </a:cxn>
                <a:cxn ang="0">
                  <a:pos x="16992" y="8916"/>
                </a:cxn>
                <a:cxn ang="0">
                  <a:pos x="16375" y="8209"/>
                </a:cxn>
                <a:cxn ang="0">
                  <a:pos x="15840" y="7469"/>
                </a:cxn>
                <a:cxn ang="0">
                  <a:pos x="15470" y="6662"/>
                </a:cxn>
                <a:cxn ang="0">
                  <a:pos x="15264" y="5753"/>
                </a:cxn>
              </a:cxnLst>
              <a:rect l="0" t="0" r="r" b="b"/>
              <a:pathLst>
                <a:path w="21600" h="21600">
                  <a:moveTo>
                    <a:pt x="15223" y="5585"/>
                  </a:moveTo>
                  <a:lnTo>
                    <a:pt x="15182" y="5417"/>
                  </a:lnTo>
                  <a:lnTo>
                    <a:pt x="15182" y="5282"/>
                  </a:lnTo>
                  <a:lnTo>
                    <a:pt x="15141" y="5148"/>
                  </a:lnTo>
                  <a:lnTo>
                    <a:pt x="15141" y="5013"/>
                  </a:lnTo>
                  <a:lnTo>
                    <a:pt x="15099" y="4912"/>
                  </a:lnTo>
                  <a:lnTo>
                    <a:pt x="15099" y="4778"/>
                  </a:lnTo>
                  <a:lnTo>
                    <a:pt x="15099" y="4710"/>
                  </a:lnTo>
                  <a:lnTo>
                    <a:pt x="15058" y="4609"/>
                  </a:lnTo>
                  <a:lnTo>
                    <a:pt x="15058" y="4542"/>
                  </a:lnTo>
                  <a:lnTo>
                    <a:pt x="15058" y="4475"/>
                  </a:lnTo>
                  <a:lnTo>
                    <a:pt x="15058" y="4407"/>
                  </a:lnTo>
                  <a:lnTo>
                    <a:pt x="15058" y="4374"/>
                  </a:lnTo>
                  <a:lnTo>
                    <a:pt x="15017" y="4340"/>
                  </a:lnTo>
                  <a:lnTo>
                    <a:pt x="15017" y="4307"/>
                  </a:lnTo>
                  <a:lnTo>
                    <a:pt x="15017" y="4273"/>
                  </a:lnTo>
                  <a:lnTo>
                    <a:pt x="15058" y="4273"/>
                  </a:lnTo>
                  <a:lnTo>
                    <a:pt x="15099" y="4273"/>
                  </a:lnTo>
                  <a:lnTo>
                    <a:pt x="15141" y="4273"/>
                  </a:lnTo>
                  <a:lnTo>
                    <a:pt x="15182" y="4273"/>
                  </a:lnTo>
                  <a:lnTo>
                    <a:pt x="15223" y="4273"/>
                  </a:lnTo>
                  <a:lnTo>
                    <a:pt x="15305" y="4273"/>
                  </a:lnTo>
                  <a:lnTo>
                    <a:pt x="15387" y="4273"/>
                  </a:lnTo>
                  <a:lnTo>
                    <a:pt x="15511" y="4273"/>
                  </a:lnTo>
                  <a:lnTo>
                    <a:pt x="15593" y="4273"/>
                  </a:lnTo>
                  <a:lnTo>
                    <a:pt x="15717" y="4273"/>
                  </a:lnTo>
                  <a:lnTo>
                    <a:pt x="15840" y="4273"/>
                  </a:lnTo>
                  <a:lnTo>
                    <a:pt x="16005" y="4273"/>
                  </a:lnTo>
                  <a:lnTo>
                    <a:pt x="16169" y="4273"/>
                  </a:lnTo>
                  <a:lnTo>
                    <a:pt x="16334" y="4273"/>
                  </a:lnTo>
                  <a:lnTo>
                    <a:pt x="16498" y="4273"/>
                  </a:lnTo>
                  <a:lnTo>
                    <a:pt x="16663" y="4273"/>
                  </a:lnTo>
                  <a:lnTo>
                    <a:pt x="16827" y="4273"/>
                  </a:lnTo>
                  <a:lnTo>
                    <a:pt x="16992" y="4273"/>
                  </a:lnTo>
                  <a:lnTo>
                    <a:pt x="17115" y="4273"/>
                  </a:lnTo>
                  <a:lnTo>
                    <a:pt x="17280" y="4273"/>
                  </a:lnTo>
                  <a:lnTo>
                    <a:pt x="17403" y="4273"/>
                  </a:lnTo>
                  <a:lnTo>
                    <a:pt x="17486" y="4273"/>
                  </a:lnTo>
                  <a:lnTo>
                    <a:pt x="17609" y="4273"/>
                  </a:lnTo>
                  <a:lnTo>
                    <a:pt x="17691" y="4273"/>
                  </a:lnTo>
                  <a:lnTo>
                    <a:pt x="17733" y="4273"/>
                  </a:lnTo>
                  <a:lnTo>
                    <a:pt x="17815" y="4273"/>
                  </a:lnTo>
                  <a:lnTo>
                    <a:pt x="17856" y="4273"/>
                  </a:lnTo>
                  <a:lnTo>
                    <a:pt x="17897" y="4273"/>
                  </a:lnTo>
                  <a:lnTo>
                    <a:pt x="17938" y="4273"/>
                  </a:lnTo>
                  <a:lnTo>
                    <a:pt x="17897" y="4239"/>
                  </a:lnTo>
                  <a:lnTo>
                    <a:pt x="17815" y="4206"/>
                  </a:lnTo>
                  <a:lnTo>
                    <a:pt x="17691" y="4138"/>
                  </a:lnTo>
                  <a:lnTo>
                    <a:pt x="17527" y="4071"/>
                  </a:lnTo>
                  <a:lnTo>
                    <a:pt x="17321" y="3970"/>
                  </a:lnTo>
                  <a:lnTo>
                    <a:pt x="17115" y="3869"/>
                  </a:lnTo>
                  <a:lnTo>
                    <a:pt x="16827" y="3768"/>
                  </a:lnTo>
                  <a:lnTo>
                    <a:pt x="16539" y="3600"/>
                  </a:lnTo>
                  <a:lnTo>
                    <a:pt x="16210" y="3465"/>
                  </a:lnTo>
                  <a:lnTo>
                    <a:pt x="15840" y="3264"/>
                  </a:lnTo>
                  <a:lnTo>
                    <a:pt x="15429" y="3095"/>
                  </a:lnTo>
                  <a:lnTo>
                    <a:pt x="15017" y="2893"/>
                  </a:lnTo>
                  <a:lnTo>
                    <a:pt x="14523" y="2658"/>
                  </a:lnTo>
                  <a:lnTo>
                    <a:pt x="14030" y="2422"/>
                  </a:lnTo>
                  <a:lnTo>
                    <a:pt x="13495" y="2153"/>
                  </a:lnTo>
                  <a:lnTo>
                    <a:pt x="12960" y="1884"/>
                  </a:lnTo>
                  <a:lnTo>
                    <a:pt x="12425" y="1649"/>
                  </a:lnTo>
                  <a:lnTo>
                    <a:pt x="11973" y="1413"/>
                  </a:lnTo>
                  <a:lnTo>
                    <a:pt x="11520" y="1211"/>
                  </a:lnTo>
                  <a:lnTo>
                    <a:pt x="11109" y="1009"/>
                  </a:lnTo>
                  <a:lnTo>
                    <a:pt x="10779" y="841"/>
                  </a:lnTo>
                  <a:lnTo>
                    <a:pt x="10409" y="707"/>
                  </a:lnTo>
                  <a:lnTo>
                    <a:pt x="10121" y="538"/>
                  </a:lnTo>
                  <a:lnTo>
                    <a:pt x="9874" y="437"/>
                  </a:lnTo>
                  <a:lnTo>
                    <a:pt x="9627" y="303"/>
                  </a:lnTo>
                  <a:lnTo>
                    <a:pt x="9463" y="236"/>
                  </a:lnTo>
                  <a:lnTo>
                    <a:pt x="9298" y="135"/>
                  </a:lnTo>
                  <a:lnTo>
                    <a:pt x="9175" y="101"/>
                  </a:lnTo>
                  <a:lnTo>
                    <a:pt x="9093" y="34"/>
                  </a:lnTo>
                  <a:lnTo>
                    <a:pt x="9051" y="34"/>
                  </a:lnTo>
                  <a:lnTo>
                    <a:pt x="9010" y="0"/>
                  </a:lnTo>
                  <a:lnTo>
                    <a:pt x="9010" y="34"/>
                  </a:lnTo>
                  <a:lnTo>
                    <a:pt x="8928" y="34"/>
                  </a:lnTo>
                  <a:lnTo>
                    <a:pt x="8846" y="101"/>
                  </a:lnTo>
                  <a:lnTo>
                    <a:pt x="8722" y="135"/>
                  </a:lnTo>
                  <a:lnTo>
                    <a:pt x="8558" y="236"/>
                  </a:lnTo>
                  <a:lnTo>
                    <a:pt x="8393" y="303"/>
                  </a:lnTo>
                  <a:lnTo>
                    <a:pt x="8146" y="437"/>
                  </a:lnTo>
                  <a:lnTo>
                    <a:pt x="7899" y="538"/>
                  </a:lnTo>
                  <a:lnTo>
                    <a:pt x="7570" y="707"/>
                  </a:lnTo>
                  <a:lnTo>
                    <a:pt x="7241" y="841"/>
                  </a:lnTo>
                  <a:lnTo>
                    <a:pt x="6871" y="1009"/>
                  </a:lnTo>
                  <a:lnTo>
                    <a:pt x="6459" y="1211"/>
                  </a:lnTo>
                  <a:lnTo>
                    <a:pt x="6048" y="1413"/>
                  </a:lnTo>
                  <a:lnTo>
                    <a:pt x="5554" y="1649"/>
                  </a:lnTo>
                  <a:lnTo>
                    <a:pt x="5061" y="1884"/>
                  </a:lnTo>
                  <a:lnTo>
                    <a:pt x="4485" y="2153"/>
                  </a:lnTo>
                  <a:lnTo>
                    <a:pt x="3950" y="2422"/>
                  </a:lnTo>
                  <a:lnTo>
                    <a:pt x="3456" y="2658"/>
                  </a:lnTo>
                  <a:lnTo>
                    <a:pt x="2962" y="2893"/>
                  </a:lnTo>
                  <a:lnTo>
                    <a:pt x="2510" y="3095"/>
                  </a:lnTo>
                  <a:lnTo>
                    <a:pt x="2139" y="3264"/>
                  </a:lnTo>
                  <a:lnTo>
                    <a:pt x="1769" y="3465"/>
                  </a:lnTo>
                  <a:lnTo>
                    <a:pt x="1399" y="3600"/>
                  </a:lnTo>
                  <a:lnTo>
                    <a:pt x="1111" y="3768"/>
                  </a:lnTo>
                  <a:lnTo>
                    <a:pt x="864" y="3869"/>
                  </a:lnTo>
                  <a:lnTo>
                    <a:pt x="617" y="3970"/>
                  </a:lnTo>
                  <a:lnTo>
                    <a:pt x="411" y="4071"/>
                  </a:lnTo>
                  <a:lnTo>
                    <a:pt x="288" y="4138"/>
                  </a:lnTo>
                  <a:lnTo>
                    <a:pt x="165" y="4206"/>
                  </a:lnTo>
                  <a:lnTo>
                    <a:pt x="41" y="4239"/>
                  </a:lnTo>
                  <a:lnTo>
                    <a:pt x="0" y="4273"/>
                  </a:lnTo>
                  <a:lnTo>
                    <a:pt x="41" y="4273"/>
                  </a:lnTo>
                  <a:lnTo>
                    <a:pt x="82" y="4273"/>
                  </a:lnTo>
                  <a:lnTo>
                    <a:pt x="123" y="4273"/>
                  </a:lnTo>
                  <a:lnTo>
                    <a:pt x="206" y="4273"/>
                  </a:lnTo>
                  <a:lnTo>
                    <a:pt x="288" y="4273"/>
                  </a:lnTo>
                  <a:lnTo>
                    <a:pt x="370" y="4273"/>
                  </a:lnTo>
                  <a:lnTo>
                    <a:pt x="453" y="4273"/>
                  </a:lnTo>
                  <a:lnTo>
                    <a:pt x="576" y="4273"/>
                  </a:lnTo>
                  <a:lnTo>
                    <a:pt x="699" y="4273"/>
                  </a:lnTo>
                  <a:lnTo>
                    <a:pt x="823" y="4273"/>
                  </a:lnTo>
                  <a:lnTo>
                    <a:pt x="987" y="4273"/>
                  </a:lnTo>
                  <a:lnTo>
                    <a:pt x="1152" y="4273"/>
                  </a:lnTo>
                  <a:lnTo>
                    <a:pt x="1317" y="4273"/>
                  </a:lnTo>
                  <a:lnTo>
                    <a:pt x="1481" y="4273"/>
                  </a:lnTo>
                  <a:lnTo>
                    <a:pt x="1687" y="4273"/>
                  </a:lnTo>
                  <a:lnTo>
                    <a:pt x="1851" y="4273"/>
                  </a:lnTo>
                  <a:lnTo>
                    <a:pt x="2016" y="4273"/>
                  </a:lnTo>
                  <a:lnTo>
                    <a:pt x="2139" y="4273"/>
                  </a:lnTo>
                  <a:lnTo>
                    <a:pt x="2304" y="4273"/>
                  </a:lnTo>
                  <a:lnTo>
                    <a:pt x="2427" y="4273"/>
                  </a:lnTo>
                  <a:lnTo>
                    <a:pt x="2510" y="4273"/>
                  </a:lnTo>
                  <a:lnTo>
                    <a:pt x="2633" y="4273"/>
                  </a:lnTo>
                  <a:lnTo>
                    <a:pt x="2715" y="4273"/>
                  </a:lnTo>
                  <a:lnTo>
                    <a:pt x="2798" y="4273"/>
                  </a:lnTo>
                  <a:lnTo>
                    <a:pt x="2839" y="4273"/>
                  </a:lnTo>
                  <a:lnTo>
                    <a:pt x="2921" y="4273"/>
                  </a:lnTo>
                  <a:lnTo>
                    <a:pt x="2962" y="4273"/>
                  </a:lnTo>
                  <a:lnTo>
                    <a:pt x="3003" y="4273"/>
                  </a:lnTo>
                  <a:lnTo>
                    <a:pt x="3003" y="4307"/>
                  </a:lnTo>
                  <a:lnTo>
                    <a:pt x="3003" y="4340"/>
                  </a:lnTo>
                  <a:lnTo>
                    <a:pt x="3003" y="4374"/>
                  </a:lnTo>
                  <a:lnTo>
                    <a:pt x="3003" y="4441"/>
                  </a:lnTo>
                  <a:lnTo>
                    <a:pt x="3003" y="4508"/>
                  </a:lnTo>
                  <a:lnTo>
                    <a:pt x="3003" y="4576"/>
                  </a:lnTo>
                  <a:lnTo>
                    <a:pt x="3003" y="4677"/>
                  </a:lnTo>
                  <a:lnTo>
                    <a:pt x="3045" y="4778"/>
                  </a:lnTo>
                  <a:lnTo>
                    <a:pt x="3045" y="4912"/>
                  </a:lnTo>
                  <a:lnTo>
                    <a:pt x="3045" y="5013"/>
                  </a:lnTo>
                  <a:lnTo>
                    <a:pt x="3045" y="5181"/>
                  </a:lnTo>
                  <a:lnTo>
                    <a:pt x="3086" y="5316"/>
                  </a:lnTo>
                  <a:lnTo>
                    <a:pt x="3086" y="5484"/>
                  </a:lnTo>
                  <a:lnTo>
                    <a:pt x="3086" y="5652"/>
                  </a:lnTo>
                  <a:lnTo>
                    <a:pt x="3086" y="5854"/>
                  </a:lnTo>
                  <a:lnTo>
                    <a:pt x="3127" y="6056"/>
                  </a:lnTo>
                  <a:lnTo>
                    <a:pt x="3127" y="6258"/>
                  </a:lnTo>
                  <a:lnTo>
                    <a:pt x="3168" y="6493"/>
                  </a:lnTo>
                  <a:lnTo>
                    <a:pt x="3209" y="6695"/>
                  </a:lnTo>
                  <a:lnTo>
                    <a:pt x="3250" y="6931"/>
                  </a:lnTo>
                  <a:lnTo>
                    <a:pt x="3291" y="7200"/>
                  </a:lnTo>
                  <a:lnTo>
                    <a:pt x="3374" y="7436"/>
                  </a:lnTo>
                  <a:lnTo>
                    <a:pt x="3415" y="7705"/>
                  </a:lnTo>
                  <a:lnTo>
                    <a:pt x="3497" y="7940"/>
                  </a:lnTo>
                  <a:lnTo>
                    <a:pt x="3579" y="8243"/>
                  </a:lnTo>
                  <a:lnTo>
                    <a:pt x="3662" y="8512"/>
                  </a:lnTo>
                  <a:lnTo>
                    <a:pt x="3744" y="8815"/>
                  </a:lnTo>
                  <a:lnTo>
                    <a:pt x="3867" y="9084"/>
                  </a:lnTo>
                  <a:lnTo>
                    <a:pt x="3991" y="9421"/>
                  </a:lnTo>
                  <a:lnTo>
                    <a:pt x="4073" y="9723"/>
                  </a:lnTo>
                  <a:lnTo>
                    <a:pt x="4197" y="10060"/>
                  </a:lnTo>
                  <a:lnTo>
                    <a:pt x="4320" y="10363"/>
                  </a:lnTo>
                  <a:lnTo>
                    <a:pt x="4485" y="10699"/>
                  </a:lnTo>
                  <a:lnTo>
                    <a:pt x="4649" y="11036"/>
                  </a:lnTo>
                  <a:lnTo>
                    <a:pt x="4814" y="11338"/>
                  </a:lnTo>
                  <a:lnTo>
                    <a:pt x="4978" y="11675"/>
                  </a:lnTo>
                  <a:lnTo>
                    <a:pt x="5184" y="12011"/>
                  </a:lnTo>
                  <a:lnTo>
                    <a:pt x="5390" y="12314"/>
                  </a:lnTo>
                  <a:lnTo>
                    <a:pt x="5595" y="12650"/>
                  </a:lnTo>
                  <a:lnTo>
                    <a:pt x="5842" y="12987"/>
                  </a:lnTo>
                  <a:lnTo>
                    <a:pt x="6048" y="13323"/>
                  </a:lnTo>
                  <a:lnTo>
                    <a:pt x="6336" y="13626"/>
                  </a:lnTo>
                  <a:lnTo>
                    <a:pt x="6583" y="13963"/>
                  </a:lnTo>
                  <a:lnTo>
                    <a:pt x="6871" y="14299"/>
                  </a:lnTo>
                  <a:lnTo>
                    <a:pt x="7159" y="14602"/>
                  </a:lnTo>
                  <a:lnTo>
                    <a:pt x="7447" y="14938"/>
                  </a:lnTo>
                  <a:lnTo>
                    <a:pt x="7776" y="15275"/>
                  </a:lnTo>
                  <a:lnTo>
                    <a:pt x="8064" y="15578"/>
                  </a:lnTo>
                  <a:lnTo>
                    <a:pt x="8393" y="15914"/>
                  </a:lnTo>
                  <a:lnTo>
                    <a:pt x="8722" y="16217"/>
                  </a:lnTo>
                  <a:lnTo>
                    <a:pt x="9093" y="16520"/>
                  </a:lnTo>
                  <a:lnTo>
                    <a:pt x="9422" y="16789"/>
                  </a:lnTo>
                  <a:lnTo>
                    <a:pt x="9751" y="17058"/>
                  </a:lnTo>
                  <a:lnTo>
                    <a:pt x="10121" y="17327"/>
                  </a:lnTo>
                  <a:lnTo>
                    <a:pt x="10491" y="17596"/>
                  </a:lnTo>
                  <a:lnTo>
                    <a:pt x="10862" y="17865"/>
                  </a:lnTo>
                  <a:lnTo>
                    <a:pt x="11232" y="18101"/>
                  </a:lnTo>
                  <a:lnTo>
                    <a:pt x="11602" y="18336"/>
                  </a:lnTo>
                  <a:lnTo>
                    <a:pt x="11973" y="18538"/>
                  </a:lnTo>
                  <a:lnTo>
                    <a:pt x="12343" y="18774"/>
                  </a:lnTo>
                  <a:lnTo>
                    <a:pt x="12754" y="18976"/>
                  </a:lnTo>
                  <a:lnTo>
                    <a:pt x="13125" y="19178"/>
                  </a:lnTo>
                  <a:lnTo>
                    <a:pt x="13536" y="19346"/>
                  </a:lnTo>
                  <a:lnTo>
                    <a:pt x="13947" y="19548"/>
                  </a:lnTo>
                  <a:lnTo>
                    <a:pt x="14359" y="19716"/>
                  </a:lnTo>
                  <a:lnTo>
                    <a:pt x="14729" y="19884"/>
                  </a:lnTo>
                  <a:lnTo>
                    <a:pt x="15099" y="20019"/>
                  </a:lnTo>
                  <a:lnTo>
                    <a:pt x="15470" y="20153"/>
                  </a:lnTo>
                  <a:lnTo>
                    <a:pt x="15840" y="20321"/>
                  </a:lnTo>
                  <a:lnTo>
                    <a:pt x="16169" y="20422"/>
                  </a:lnTo>
                  <a:lnTo>
                    <a:pt x="16539" y="20557"/>
                  </a:lnTo>
                  <a:lnTo>
                    <a:pt x="16869" y="20658"/>
                  </a:lnTo>
                  <a:lnTo>
                    <a:pt x="17198" y="20759"/>
                  </a:lnTo>
                  <a:lnTo>
                    <a:pt x="17486" y="20860"/>
                  </a:lnTo>
                  <a:lnTo>
                    <a:pt x="17815" y="20961"/>
                  </a:lnTo>
                  <a:lnTo>
                    <a:pt x="18103" y="21028"/>
                  </a:lnTo>
                  <a:lnTo>
                    <a:pt x="18432" y="21095"/>
                  </a:lnTo>
                  <a:lnTo>
                    <a:pt x="18720" y="21163"/>
                  </a:lnTo>
                  <a:lnTo>
                    <a:pt x="18967" y="21230"/>
                  </a:lnTo>
                  <a:lnTo>
                    <a:pt x="19255" y="21264"/>
                  </a:lnTo>
                  <a:lnTo>
                    <a:pt x="19502" y="21297"/>
                  </a:lnTo>
                  <a:lnTo>
                    <a:pt x="19707" y="21364"/>
                  </a:lnTo>
                  <a:lnTo>
                    <a:pt x="19954" y="21398"/>
                  </a:lnTo>
                  <a:lnTo>
                    <a:pt x="20119" y="21432"/>
                  </a:lnTo>
                  <a:lnTo>
                    <a:pt x="20325" y="21465"/>
                  </a:lnTo>
                  <a:lnTo>
                    <a:pt x="20489" y="21499"/>
                  </a:lnTo>
                  <a:lnTo>
                    <a:pt x="20613" y="21499"/>
                  </a:lnTo>
                  <a:lnTo>
                    <a:pt x="20736" y="21533"/>
                  </a:lnTo>
                  <a:lnTo>
                    <a:pt x="20859" y="21566"/>
                  </a:lnTo>
                  <a:lnTo>
                    <a:pt x="20942" y="21566"/>
                  </a:lnTo>
                  <a:lnTo>
                    <a:pt x="21024" y="21600"/>
                  </a:lnTo>
                  <a:lnTo>
                    <a:pt x="21106" y="21600"/>
                  </a:lnTo>
                  <a:lnTo>
                    <a:pt x="21147" y="21600"/>
                  </a:lnTo>
                  <a:lnTo>
                    <a:pt x="21189" y="21600"/>
                  </a:lnTo>
                  <a:lnTo>
                    <a:pt x="21147" y="21600"/>
                  </a:lnTo>
                  <a:lnTo>
                    <a:pt x="21147" y="21566"/>
                  </a:lnTo>
                  <a:lnTo>
                    <a:pt x="21106" y="21533"/>
                  </a:lnTo>
                  <a:lnTo>
                    <a:pt x="21065" y="21465"/>
                  </a:lnTo>
                  <a:lnTo>
                    <a:pt x="21024" y="21364"/>
                  </a:lnTo>
                  <a:lnTo>
                    <a:pt x="20942" y="21264"/>
                  </a:lnTo>
                  <a:lnTo>
                    <a:pt x="20859" y="21163"/>
                  </a:lnTo>
                  <a:lnTo>
                    <a:pt x="20736" y="21028"/>
                  </a:lnTo>
                  <a:lnTo>
                    <a:pt x="20654" y="20860"/>
                  </a:lnTo>
                  <a:lnTo>
                    <a:pt x="20530" y="20692"/>
                  </a:lnTo>
                  <a:lnTo>
                    <a:pt x="20366" y="20490"/>
                  </a:lnTo>
                  <a:lnTo>
                    <a:pt x="20242" y="20288"/>
                  </a:lnTo>
                  <a:lnTo>
                    <a:pt x="20078" y="20052"/>
                  </a:lnTo>
                  <a:lnTo>
                    <a:pt x="19872" y="19817"/>
                  </a:lnTo>
                  <a:lnTo>
                    <a:pt x="19707" y="19548"/>
                  </a:lnTo>
                  <a:lnTo>
                    <a:pt x="19502" y="19245"/>
                  </a:lnTo>
                  <a:lnTo>
                    <a:pt x="19296" y="18976"/>
                  </a:lnTo>
                  <a:lnTo>
                    <a:pt x="19090" y="18707"/>
                  </a:lnTo>
                  <a:lnTo>
                    <a:pt x="18926" y="18437"/>
                  </a:lnTo>
                  <a:lnTo>
                    <a:pt x="18761" y="18236"/>
                  </a:lnTo>
                  <a:lnTo>
                    <a:pt x="18638" y="18000"/>
                  </a:lnTo>
                  <a:lnTo>
                    <a:pt x="18473" y="17832"/>
                  </a:lnTo>
                  <a:lnTo>
                    <a:pt x="18350" y="17630"/>
                  </a:lnTo>
                  <a:lnTo>
                    <a:pt x="18267" y="17495"/>
                  </a:lnTo>
                  <a:lnTo>
                    <a:pt x="18144" y="17361"/>
                  </a:lnTo>
                  <a:lnTo>
                    <a:pt x="18062" y="17226"/>
                  </a:lnTo>
                  <a:lnTo>
                    <a:pt x="17979" y="17125"/>
                  </a:lnTo>
                  <a:lnTo>
                    <a:pt x="17938" y="17058"/>
                  </a:lnTo>
                  <a:lnTo>
                    <a:pt x="17897" y="16991"/>
                  </a:lnTo>
                  <a:lnTo>
                    <a:pt x="17856" y="16923"/>
                  </a:lnTo>
                  <a:lnTo>
                    <a:pt x="17856" y="16890"/>
                  </a:lnTo>
                  <a:lnTo>
                    <a:pt x="17815" y="16890"/>
                  </a:lnTo>
                  <a:lnTo>
                    <a:pt x="17856" y="16890"/>
                  </a:lnTo>
                  <a:lnTo>
                    <a:pt x="17856" y="16856"/>
                  </a:lnTo>
                  <a:lnTo>
                    <a:pt x="17897" y="16789"/>
                  </a:lnTo>
                  <a:lnTo>
                    <a:pt x="17938" y="16721"/>
                  </a:lnTo>
                  <a:lnTo>
                    <a:pt x="18021" y="16621"/>
                  </a:lnTo>
                  <a:lnTo>
                    <a:pt x="18103" y="16520"/>
                  </a:lnTo>
                  <a:lnTo>
                    <a:pt x="18185" y="16385"/>
                  </a:lnTo>
                  <a:lnTo>
                    <a:pt x="18309" y="16217"/>
                  </a:lnTo>
                  <a:lnTo>
                    <a:pt x="18432" y="16049"/>
                  </a:lnTo>
                  <a:lnTo>
                    <a:pt x="18555" y="15847"/>
                  </a:lnTo>
                  <a:lnTo>
                    <a:pt x="18720" y="15645"/>
                  </a:lnTo>
                  <a:lnTo>
                    <a:pt x="18885" y="15409"/>
                  </a:lnTo>
                  <a:lnTo>
                    <a:pt x="19090" y="15140"/>
                  </a:lnTo>
                  <a:lnTo>
                    <a:pt x="19255" y="14871"/>
                  </a:lnTo>
                  <a:lnTo>
                    <a:pt x="19502" y="14568"/>
                  </a:lnTo>
                  <a:lnTo>
                    <a:pt x="19707" y="14232"/>
                  </a:lnTo>
                  <a:lnTo>
                    <a:pt x="19954" y="13929"/>
                  </a:lnTo>
                  <a:lnTo>
                    <a:pt x="20160" y="13626"/>
                  </a:lnTo>
                  <a:lnTo>
                    <a:pt x="20366" y="13357"/>
                  </a:lnTo>
                  <a:lnTo>
                    <a:pt x="20530" y="13088"/>
                  </a:lnTo>
                  <a:lnTo>
                    <a:pt x="20695" y="12852"/>
                  </a:lnTo>
                  <a:lnTo>
                    <a:pt x="20859" y="12617"/>
                  </a:lnTo>
                  <a:lnTo>
                    <a:pt x="20983" y="12449"/>
                  </a:lnTo>
                  <a:lnTo>
                    <a:pt x="21106" y="12247"/>
                  </a:lnTo>
                  <a:lnTo>
                    <a:pt x="21230" y="12112"/>
                  </a:lnTo>
                  <a:lnTo>
                    <a:pt x="21312" y="11978"/>
                  </a:lnTo>
                  <a:lnTo>
                    <a:pt x="21394" y="11843"/>
                  </a:lnTo>
                  <a:lnTo>
                    <a:pt x="21477" y="11776"/>
                  </a:lnTo>
                  <a:lnTo>
                    <a:pt x="21518" y="11675"/>
                  </a:lnTo>
                  <a:lnTo>
                    <a:pt x="21559" y="11641"/>
                  </a:lnTo>
                  <a:lnTo>
                    <a:pt x="21600" y="11607"/>
                  </a:lnTo>
                  <a:lnTo>
                    <a:pt x="21559" y="11607"/>
                  </a:lnTo>
                  <a:lnTo>
                    <a:pt x="21559" y="11574"/>
                  </a:lnTo>
                  <a:lnTo>
                    <a:pt x="21518" y="11574"/>
                  </a:lnTo>
                  <a:lnTo>
                    <a:pt x="21477" y="11540"/>
                  </a:lnTo>
                  <a:lnTo>
                    <a:pt x="21394" y="11540"/>
                  </a:lnTo>
                  <a:lnTo>
                    <a:pt x="21312" y="11507"/>
                  </a:lnTo>
                  <a:lnTo>
                    <a:pt x="21271" y="11473"/>
                  </a:lnTo>
                  <a:lnTo>
                    <a:pt x="21147" y="11439"/>
                  </a:lnTo>
                  <a:lnTo>
                    <a:pt x="21065" y="11406"/>
                  </a:lnTo>
                  <a:lnTo>
                    <a:pt x="20942" y="11372"/>
                  </a:lnTo>
                  <a:lnTo>
                    <a:pt x="20818" y="11338"/>
                  </a:lnTo>
                  <a:lnTo>
                    <a:pt x="20695" y="11271"/>
                  </a:lnTo>
                  <a:lnTo>
                    <a:pt x="20530" y="11237"/>
                  </a:lnTo>
                  <a:lnTo>
                    <a:pt x="20407" y="11170"/>
                  </a:lnTo>
                  <a:lnTo>
                    <a:pt x="20242" y="11136"/>
                  </a:lnTo>
                  <a:lnTo>
                    <a:pt x="20078" y="11069"/>
                  </a:lnTo>
                  <a:lnTo>
                    <a:pt x="19913" y="11002"/>
                  </a:lnTo>
                  <a:lnTo>
                    <a:pt x="19749" y="10935"/>
                  </a:lnTo>
                  <a:lnTo>
                    <a:pt x="19584" y="10867"/>
                  </a:lnTo>
                  <a:lnTo>
                    <a:pt x="19419" y="10766"/>
                  </a:lnTo>
                  <a:lnTo>
                    <a:pt x="19255" y="10699"/>
                  </a:lnTo>
                  <a:lnTo>
                    <a:pt x="19090" y="10632"/>
                  </a:lnTo>
                  <a:lnTo>
                    <a:pt x="18967" y="10531"/>
                  </a:lnTo>
                  <a:lnTo>
                    <a:pt x="18802" y="10464"/>
                  </a:lnTo>
                  <a:lnTo>
                    <a:pt x="18638" y="10363"/>
                  </a:lnTo>
                  <a:lnTo>
                    <a:pt x="18514" y="10262"/>
                  </a:lnTo>
                  <a:lnTo>
                    <a:pt x="18391" y="10161"/>
                  </a:lnTo>
                  <a:lnTo>
                    <a:pt x="18226" y="10060"/>
                  </a:lnTo>
                  <a:lnTo>
                    <a:pt x="18103" y="9959"/>
                  </a:lnTo>
                  <a:lnTo>
                    <a:pt x="17979" y="9858"/>
                  </a:lnTo>
                  <a:lnTo>
                    <a:pt x="17815" y="9723"/>
                  </a:lnTo>
                  <a:lnTo>
                    <a:pt x="17691" y="9622"/>
                  </a:lnTo>
                  <a:lnTo>
                    <a:pt x="17568" y="9521"/>
                  </a:lnTo>
                  <a:lnTo>
                    <a:pt x="17445" y="9387"/>
                  </a:lnTo>
                  <a:lnTo>
                    <a:pt x="17321" y="9286"/>
                  </a:lnTo>
                  <a:lnTo>
                    <a:pt x="17198" y="9151"/>
                  </a:lnTo>
                  <a:lnTo>
                    <a:pt x="17115" y="9050"/>
                  </a:lnTo>
                  <a:lnTo>
                    <a:pt x="16992" y="8916"/>
                  </a:lnTo>
                  <a:lnTo>
                    <a:pt x="16869" y="8815"/>
                  </a:lnTo>
                  <a:lnTo>
                    <a:pt x="16786" y="8680"/>
                  </a:lnTo>
                  <a:lnTo>
                    <a:pt x="16663" y="8579"/>
                  </a:lnTo>
                  <a:lnTo>
                    <a:pt x="16581" y="8445"/>
                  </a:lnTo>
                  <a:lnTo>
                    <a:pt x="16457" y="8344"/>
                  </a:lnTo>
                  <a:lnTo>
                    <a:pt x="16375" y="8209"/>
                  </a:lnTo>
                  <a:lnTo>
                    <a:pt x="16293" y="8108"/>
                  </a:lnTo>
                  <a:lnTo>
                    <a:pt x="16169" y="7974"/>
                  </a:lnTo>
                  <a:lnTo>
                    <a:pt x="16087" y="7873"/>
                  </a:lnTo>
                  <a:lnTo>
                    <a:pt x="16005" y="7738"/>
                  </a:lnTo>
                  <a:lnTo>
                    <a:pt x="15922" y="7604"/>
                  </a:lnTo>
                  <a:lnTo>
                    <a:pt x="15840" y="7469"/>
                  </a:lnTo>
                  <a:lnTo>
                    <a:pt x="15799" y="7335"/>
                  </a:lnTo>
                  <a:lnTo>
                    <a:pt x="15717" y="7200"/>
                  </a:lnTo>
                  <a:lnTo>
                    <a:pt x="15634" y="7065"/>
                  </a:lnTo>
                  <a:lnTo>
                    <a:pt x="15593" y="6931"/>
                  </a:lnTo>
                  <a:lnTo>
                    <a:pt x="15552" y="6796"/>
                  </a:lnTo>
                  <a:lnTo>
                    <a:pt x="15470" y="6662"/>
                  </a:lnTo>
                  <a:lnTo>
                    <a:pt x="15429" y="6527"/>
                  </a:lnTo>
                  <a:lnTo>
                    <a:pt x="15387" y="6359"/>
                  </a:lnTo>
                  <a:lnTo>
                    <a:pt x="15346" y="6224"/>
                  </a:lnTo>
                  <a:lnTo>
                    <a:pt x="15305" y="6056"/>
                  </a:lnTo>
                  <a:lnTo>
                    <a:pt x="15264" y="5888"/>
                  </a:lnTo>
                  <a:lnTo>
                    <a:pt x="15264" y="5753"/>
                  </a:lnTo>
                  <a:lnTo>
                    <a:pt x="15223" y="5585"/>
                  </a:lnTo>
                  <a:close/>
                  <a:moveTo>
                    <a:pt x="15223" y="5585"/>
                  </a:moveTo>
                </a:path>
              </a:pathLst>
            </a:custGeom>
            <a:solidFill>
              <a:srgbClr val="7AC142"/>
            </a:solidFill>
            <a:ln w="12700" cap="flat">
              <a:noFill/>
              <a:round/>
              <a:headEnd type="none" w="med" len="med"/>
              <a:tailEnd type="none" w="med" len="med"/>
            </a:ln>
            <a:effectLst>
              <a:outerShdw blurRad="63500" dist="38099" dir="2700000" algn="ctr" rotWithShape="0">
                <a:schemeClr val="bg2">
                  <a:alpha val="39999"/>
                </a:schemeClr>
              </a:outerShdw>
            </a:effectLst>
          </p:spPr>
          <p:txBody>
            <a:bodyPr lIns="0" tIns="0" rIns="0" bIns="0"/>
            <a:lstStyle/>
            <a:p>
              <a:pPr algn="ctr" defTabSz="375854">
                <a:defRPr/>
              </a:pPr>
              <a:endParaRPr lang="en-US" sz="2400" b="0" dirty="0">
                <a:solidFill>
                  <a:srgbClr val="000000"/>
                </a:solidFill>
                <a:latin typeface="Gill Sans" charset="0"/>
                <a:ea typeface="ヒラギノ角ゴ ProN W3" charset="-128"/>
                <a:cs typeface="+mn-cs"/>
                <a:sym typeface="Gill Sans" charset="0"/>
              </a:endParaRPr>
            </a:p>
          </p:txBody>
        </p:sp>
        <p:sp>
          <p:nvSpPr>
            <p:cNvPr id="55302" name="Freeform 6"/>
            <p:cNvSpPr>
              <a:spLocks/>
            </p:cNvSpPr>
            <p:nvPr/>
          </p:nvSpPr>
          <p:spPr bwMode="auto">
            <a:xfrm>
              <a:off x="490" y="0"/>
              <a:ext cx="3992" cy="2935"/>
            </a:xfrm>
            <a:custGeom>
              <a:avLst/>
              <a:gdLst/>
              <a:ahLst/>
              <a:cxnLst>
                <a:cxn ang="0">
                  <a:pos x="16411" y="3056"/>
                </a:cxn>
                <a:cxn ang="0">
                  <a:pos x="17118" y="3015"/>
                </a:cxn>
                <a:cxn ang="0">
                  <a:pos x="17320" y="2891"/>
                </a:cxn>
                <a:cxn ang="0">
                  <a:pos x="17320" y="2395"/>
                </a:cxn>
                <a:cxn ang="0">
                  <a:pos x="17320" y="1487"/>
                </a:cxn>
                <a:cxn ang="0">
                  <a:pos x="17320" y="578"/>
                </a:cxn>
                <a:cxn ang="0">
                  <a:pos x="17320" y="124"/>
                </a:cxn>
                <a:cxn ang="0">
                  <a:pos x="17388" y="165"/>
                </a:cxn>
                <a:cxn ang="0">
                  <a:pos x="17994" y="1446"/>
                </a:cxn>
                <a:cxn ang="0">
                  <a:pos x="19207" y="3965"/>
                </a:cxn>
                <a:cxn ang="0">
                  <a:pos x="20589" y="6897"/>
                </a:cxn>
                <a:cxn ang="0">
                  <a:pos x="21398" y="8590"/>
                </a:cxn>
                <a:cxn ang="0">
                  <a:pos x="21566" y="9045"/>
                </a:cxn>
                <a:cxn ang="0">
                  <a:pos x="21196" y="9912"/>
                </a:cxn>
                <a:cxn ang="0">
                  <a:pos x="20185" y="12018"/>
                </a:cxn>
                <a:cxn ang="0">
                  <a:pos x="18736" y="15116"/>
                </a:cxn>
                <a:cxn ang="0">
                  <a:pos x="17725" y="17222"/>
                </a:cxn>
                <a:cxn ang="0">
                  <a:pos x="17320" y="18089"/>
                </a:cxn>
                <a:cxn ang="0">
                  <a:pos x="17320" y="17718"/>
                </a:cxn>
                <a:cxn ang="0">
                  <a:pos x="17320" y="16933"/>
                </a:cxn>
                <a:cxn ang="0">
                  <a:pos x="17320" y="15901"/>
                </a:cxn>
                <a:cxn ang="0">
                  <a:pos x="17320" y="15281"/>
                </a:cxn>
                <a:cxn ang="0">
                  <a:pos x="17253" y="15075"/>
                </a:cxn>
                <a:cxn ang="0">
                  <a:pos x="16950" y="15075"/>
                </a:cxn>
                <a:cxn ang="0">
                  <a:pos x="16411" y="15116"/>
                </a:cxn>
                <a:cxn ang="0">
                  <a:pos x="15737" y="15281"/>
                </a:cxn>
                <a:cxn ang="0">
                  <a:pos x="14861" y="15570"/>
                </a:cxn>
                <a:cxn ang="0">
                  <a:pos x="13883" y="16024"/>
                </a:cxn>
                <a:cxn ang="0">
                  <a:pos x="12973" y="16685"/>
                </a:cxn>
                <a:cxn ang="0">
                  <a:pos x="12131" y="17553"/>
                </a:cxn>
                <a:cxn ang="0">
                  <a:pos x="11390" y="18544"/>
                </a:cxn>
                <a:cxn ang="0">
                  <a:pos x="10817" y="19494"/>
                </a:cxn>
                <a:cxn ang="0">
                  <a:pos x="10412" y="20485"/>
                </a:cxn>
                <a:cxn ang="0">
                  <a:pos x="10143" y="21187"/>
                </a:cxn>
                <a:cxn ang="0">
                  <a:pos x="10008" y="21559"/>
                </a:cxn>
                <a:cxn ang="0">
                  <a:pos x="9739" y="21435"/>
                </a:cxn>
                <a:cxn ang="0">
                  <a:pos x="8761" y="20733"/>
                </a:cxn>
                <a:cxn ang="0">
                  <a:pos x="7043" y="19535"/>
                </a:cxn>
                <a:cxn ang="0">
                  <a:pos x="5560" y="18461"/>
                </a:cxn>
                <a:cxn ang="0">
                  <a:pos x="4819" y="17966"/>
                </a:cxn>
                <a:cxn ang="0">
                  <a:pos x="4482" y="18048"/>
                </a:cxn>
                <a:cxn ang="0">
                  <a:pos x="3606" y="18668"/>
                </a:cxn>
                <a:cxn ang="0">
                  <a:pos x="2089" y="19783"/>
                </a:cxn>
                <a:cxn ang="0">
                  <a:pos x="741" y="20691"/>
                </a:cxn>
                <a:cxn ang="0">
                  <a:pos x="67" y="21187"/>
                </a:cxn>
                <a:cxn ang="0">
                  <a:pos x="34" y="20980"/>
                </a:cxn>
                <a:cxn ang="0">
                  <a:pos x="202" y="20072"/>
                </a:cxn>
                <a:cxn ang="0">
                  <a:pos x="505" y="18502"/>
                </a:cxn>
                <a:cxn ang="0">
                  <a:pos x="1011" y="16561"/>
                </a:cxn>
                <a:cxn ang="0">
                  <a:pos x="1820" y="14496"/>
                </a:cxn>
                <a:cxn ang="0">
                  <a:pos x="2898" y="12307"/>
                </a:cxn>
                <a:cxn ang="0">
                  <a:pos x="4145" y="10284"/>
                </a:cxn>
                <a:cxn ang="0">
                  <a:pos x="5627" y="8425"/>
                </a:cxn>
                <a:cxn ang="0">
                  <a:pos x="7279" y="6815"/>
                </a:cxn>
                <a:cxn ang="0">
                  <a:pos x="9098" y="5493"/>
                </a:cxn>
                <a:cxn ang="0">
                  <a:pos x="11053" y="4419"/>
                </a:cxn>
                <a:cxn ang="0">
                  <a:pos x="12940" y="3676"/>
                </a:cxn>
                <a:cxn ang="0">
                  <a:pos x="14625" y="3221"/>
                </a:cxn>
              </a:cxnLst>
              <a:rect l="0" t="0" r="r" b="b"/>
              <a:pathLst>
                <a:path w="21600" h="21600">
                  <a:moveTo>
                    <a:pt x="15366" y="3139"/>
                  </a:moveTo>
                  <a:lnTo>
                    <a:pt x="15602" y="3139"/>
                  </a:lnTo>
                  <a:lnTo>
                    <a:pt x="15838" y="3098"/>
                  </a:lnTo>
                  <a:lnTo>
                    <a:pt x="16040" y="3098"/>
                  </a:lnTo>
                  <a:lnTo>
                    <a:pt x="16242" y="3056"/>
                  </a:lnTo>
                  <a:lnTo>
                    <a:pt x="16411" y="3056"/>
                  </a:lnTo>
                  <a:lnTo>
                    <a:pt x="16545" y="3056"/>
                  </a:lnTo>
                  <a:lnTo>
                    <a:pt x="16714" y="3056"/>
                  </a:lnTo>
                  <a:lnTo>
                    <a:pt x="16815" y="3015"/>
                  </a:lnTo>
                  <a:lnTo>
                    <a:pt x="16950" y="3015"/>
                  </a:lnTo>
                  <a:lnTo>
                    <a:pt x="17051" y="3015"/>
                  </a:lnTo>
                  <a:lnTo>
                    <a:pt x="17118" y="3015"/>
                  </a:lnTo>
                  <a:lnTo>
                    <a:pt x="17186" y="3015"/>
                  </a:lnTo>
                  <a:lnTo>
                    <a:pt x="17253" y="3015"/>
                  </a:lnTo>
                  <a:lnTo>
                    <a:pt x="17287" y="3015"/>
                  </a:lnTo>
                  <a:lnTo>
                    <a:pt x="17320" y="2974"/>
                  </a:lnTo>
                  <a:lnTo>
                    <a:pt x="17320" y="2932"/>
                  </a:lnTo>
                  <a:lnTo>
                    <a:pt x="17320" y="2891"/>
                  </a:lnTo>
                  <a:lnTo>
                    <a:pt x="17320" y="2850"/>
                  </a:lnTo>
                  <a:lnTo>
                    <a:pt x="17320" y="2767"/>
                  </a:lnTo>
                  <a:lnTo>
                    <a:pt x="17320" y="2726"/>
                  </a:lnTo>
                  <a:lnTo>
                    <a:pt x="17320" y="2602"/>
                  </a:lnTo>
                  <a:lnTo>
                    <a:pt x="17320" y="2519"/>
                  </a:lnTo>
                  <a:lnTo>
                    <a:pt x="17320" y="2395"/>
                  </a:lnTo>
                  <a:lnTo>
                    <a:pt x="17320" y="2272"/>
                  </a:lnTo>
                  <a:lnTo>
                    <a:pt x="17320" y="2148"/>
                  </a:lnTo>
                  <a:lnTo>
                    <a:pt x="17320" y="2024"/>
                  </a:lnTo>
                  <a:lnTo>
                    <a:pt x="17320" y="1859"/>
                  </a:lnTo>
                  <a:lnTo>
                    <a:pt x="17320" y="1693"/>
                  </a:lnTo>
                  <a:lnTo>
                    <a:pt x="17320" y="1487"/>
                  </a:lnTo>
                  <a:lnTo>
                    <a:pt x="17320" y="1322"/>
                  </a:lnTo>
                  <a:lnTo>
                    <a:pt x="17320" y="1156"/>
                  </a:lnTo>
                  <a:lnTo>
                    <a:pt x="17320" y="991"/>
                  </a:lnTo>
                  <a:lnTo>
                    <a:pt x="17320" y="867"/>
                  </a:lnTo>
                  <a:lnTo>
                    <a:pt x="17320" y="702"/>
                  </a:lnTo>
                  <a:lnTo>
                    <a:pt x="17320" y="578"/>
                  </a:lnTo>
                  <a:lnTo>
                    <a:pt x="17320" y="496"/>
                  </a:lnTo>
                  <a:lnTo>
                    <a:pt x="17320" y="372"/>
                  </a:lnTo>
                  <a:lnTo>
                    <a:pt x="17320" y="289"/>
                  </a:lnTo>
                  <a:lnTo>
                    <a:pt x="17320" y="207"/>
                  </a:lnTo>
                  <a:lnTo>
                    <a:pt x="17320" y="165"/>
                  </a:lnTo>
                  <a:lnTo>
                    <a:pt x="17320" y="124"/>
                  </a:lnTo>
                  <a:lnTo>
                    <a:pt x="17320" y="83"/>
                  </a:lnTo>
                  <a:lnTo>
                    <a:pt x="17320" y="41"/>
                  </a:lnTo>
                  <a:lnTo>
                    <a:pt x="17320" y="0"/>
                  </a:lnTo>
                  <a:lnTo>
                    <a:pt x="17320" y="41"/>
                  </a:lnTo>
                  <a:lnTo>
                    <a:pt x="17354" y="83"/>
                  </a:lnTo>
                  <a:lnTo>
                    <a:pt x="17388" y="165"/>
                  </a:lnTo>
                  <a:lnTo>
                    <a:pt x="17455" y="289"/>
                  </a:lnTo>
                  <a:lnTo>
                    <a:pt x="17523" y="454"/>
                  </a:lnTo>
                  <a:lnTo>
                    <a:pt x="17624" y="661"/>
                  </a:lnTo>
                  <a:lnTo>
                    <a:pt x="17725" y="867"/>
                  </a:lnTo>
                  <a:lnTo>
                    <a:pt x="17860" y="1156"/>
                  </a:lnTo>
                  <a:lnTo>
                    <a:pt x="17994" y="1446"/>
                  </a:lnTo>
                  <a:lnTo>
                    <a:pt x="18163" y="1776"/>
                  </a:lnTo>
                  <a:lnTo>
                    <a:pt x="18331" y="2148"/>
                  </a:lnTo>
                  <a:lnTo>
                    <a:pt x="18500" y="2561"/>
                  </a:lnTo>
                  <a:lnTo>
                    <a:pt x="18736" y="2974"/>
                  </a:lnTo>
                  <a:lnTo>
                    <a:pt x="18938" y="3469"/>
                  </a:lnTo>
                  <a:lnTo>
                    <a:pt x="19207" y="3965"/>
                  </a:lnTo>
                  <a:lnTo>
                    <a:pt x="19443" y="4543"/>
                  </a:lnTo>
                  <a:lnTo>
                    <a:pt x="19713" y="5080"/>
                  </a:lnTo>
                  <a:lnTo>
                    <a:pt x="19949" y="5576"/>
                  </a:lnTo>
                  <a:lnTo>
                    <a:pt x="20185" y="6071"/>
                  </a:lnTo>
                  <a:lnTo>
                    <a:pt x="20387" y="6484"/>
                  </a:lnTo>
                  <a:lnTo>
                    <a:pt x="20589" y="6897"/>
                  </a:lnTo>
                  <a:lnTo>
                    <a:pt x="20758" y="7269"/>
                  </a:lnTo>
                  <a:lnTo>
                    <a:pt x="20926" y="7599"/>
                  </a:lnTo>
                  <a:lnTo>
                    <a:pt x="21061" y="7888"/>
                  </a:lnTo>
                  <a:lnTo>
                    <a:pt x="21196" y="8177"/>
                  </a:lnTo>
                  <a:lnTo>
                    <a:pt x="21297" y="8384"/>
                  </a:lnTo>
                  <a:lnTo>
                    <a:pt x="21398" y="8590"/>
                  </a:lnTo>
                  <a:lnTo>
                    <a:pt x="21465" y="8756"/>
                  </a:lnTo>
                  <a:lnTo>
                    <a:pt x="21533" y="8880"/>
                  </a:lnTo>
                  <a:lnTo>
                    <a:pt x="21566" y="8962"/>
                  </a:lnTo>
                  <a:lnTo>
                    <a:pt x="21566" y="9003"/>
                  </a:lnTo>
                  <a:lnTo>
                    <a:pt x="21600" y="9045"/>
                  </a:lnTo>
                  <a:lnTo>
                    <a:pt x="21566" y="9045"/>
                  </a:lnTo>
                  <a:lnTo>
                    <a:pt x="21566" y="9086"/>
                  </a:lnTo>
                  <a:lnTo>
                    <a:pt x="21533" y="9210"/>
                  </a:lnTo>
                  <a:lnTo>
                    <a:pt x="21465" y="9334"/>
                  </a:lnTo>
                  <a:lnTo>
                    <a:pt x="21398" y="9458"/>
                  </a:lnTo>
                  <a:lnTo>
                    <a:pt x="21297" y="9664"/>
                  </a:lnTo>
                  <a:lnTo>
                    <a:pt x="21196" y="9912"/>
                  </a:lnTo>
                  <a:lnTo>
                    <a:pt x="21061" y="10160"/>
                  </a:lnTo>
                  <a:lnTo>
                    <a:pt x="20926" y="10449"/>
                  </a:lnTo>
                  <a:lnTo>
                    <a:pt x="20758" y="10821"/>
                  </a:lnTo>
                  <a:lnTo>
                    <a:pt x="20589" y="11192"/>
                  </a:lnTo>
                  <a:lnTo>
                    <a:pt x="20387" y="11564"/>
                  </a:lnTo>
                  <a:lnTo>
                    <a:pt x="20185" y="12018"/>
                  </a:lnTo>
                  <a:lnTo>
                    <a:pt x="19949" y="12514"/>
                  </a:lnTo>
                  <a:lnTo>
                    <a:pt x="19713" y="13010"/>
                  </a:lnTo>
                  <a:lnTo>
                    <a:pt x="19443" y="13546"/>
                  </a:lnTo>
                  <a:lnTo>
                    <a:pt x="19207" y="14125"/>
                  </a:lnTo>
                  <a:lnTo>
                    <a:pt x="18938" y="14620"/>
                  </a:lnTo>
                  <a:lnTo>
                    <a:pt x="18736" y="15116"/>
                  </a:lnTo>
                  <a:lnTo>
                    <a:pt x="18500" y="15529"/>
                  </a:lnTo>
                  <a:lnTo>
                    <a:pt x="18331" y="15942"/>
                  </a:lnTo>
                  <a:lnTo>
                    <a:pt x="18163" y="16314"/>
                  </a:lnTo>
                  <a:lnTo>
                    <a:pt x="17994" y="16644"/>
                  </a:lnTo>
                  <a:lnTo>
                    <a:pt x="17860" y="16974"/>
                  </a:lnTo>
                  <a:lnTo>
                    <a:pt x="17725" y="17222"/>
                  </a:lnTo>
                  <a:lnTo>
                    <a:pt x="17624" y="17470"/>
                  </a:lnTo>
                  <a:lnTo>
                    <a:pt x="17523" y="17635"/>
                  </a:lnTo>
                  <a:lnTo>
                    <a:pt x="17455" y="17800"/>
                  </a:lnTo>
                  <a:lnTo>
                    <a:pt x="17388" y="17924"/>
                  </a:lnTo>
                  <a:lnTo>
                    <a:pt x="17354" y="18007"/>
                  </a:lnTo>
                  <a:lnTo>
                    <a:pt x="17320" y="18089"/>
                  </a:lnTo>
                  <a:lnTo>
                    <a:pt x="17320" y="18048"/>
                  </a:lnTo>
                  <a:lnTo>
                    <a:pt x="17320" y="18007"/>
                  </a:lnTo>
                  <a:lnTo>
                    <a:pt x="17320" y="17924"/>
                  </a:lnTo>
                  <a:lnTo>
                    <a:pt x="17320" y="17883"/>
                  </a:lnTo>
                  <a:lnTo>
                    <a:pt x="17320" y="17800"/>
                  </a:lnTo>
                  <a:lnTo>
                    <a:pt x="17320" y="17718"/>
                  </a:lnTo>
                  <a:lnTo>
                    <a:pt x="17320" y="17594"/>
                  </a:lnTo>
                  <a:lnTo>
                    <a:pt x="17320" y="17511"/>
                  </a:lnTo>
                  <a:lnTo>
                    <a:pt x="17320" y="17387"/>
                  </a:lnTo>
                  <a:lnTo>
                    <a:pt x="17320" y="17222"/>
                  </a:lnTo>
                  <a:lnTo>
                    <a:pt x="17320" y="17098"/>
                  </a:lnTo>
                  <a:lnTo>
                    <a:pt x="17320" y="16933"/>
                  </a:lnTo>
                  <a:lnTo>
                    <a:pt x="17320" y="16768"/>
                  </a:lnTo>
                  <a:lnTo>
                    <a:pt x="17320" y="16561"/>
                  </a:lnTo>
                  <a:lnTo>
                    <a:pt x="17320" y="16396"/>
                  </a:lnTo>
                  <a:lnTo>
                    <a:pt x="17320" y="16231"/>
                  </a:lnTo>
                  <a:lnTo>
                    <a:pt x="17320" y="16066"/>
                  </a:lnTo>
                  <a:lnTo>
                    <a:pt x="17320" y="15901"/>
                  </a:lnTo>
                  <a:lnTo>
                    <a:pt x="17320" y="15777"/>
                  </a:lnTo>
                  <a:lnTo>
                    <a:pt x="17320" y="15653"/>
                  </a:lnTo>
                  <a:lnTo>
                    <a:pt x="17320" y="15529"/>
                  </a:lnTo>
                  <a:lnTo>
                    <a:pt x="17320" y="15446"/>
                  </a:lnTo>
                  <a:lnTo>
                    <a:pt x="17320" y="15364"/>
                  </a:lnTo>
                  <a:lnTo>
                    <a:pt x="17320" y="15281"/>
                  </a:lnTo>
                  <a:lnTo>
                    <a:pt x="17320" y="15198"/>
                  </a:lnTo>
                  <a:lnTo>
                    <a:pt x="17320" y="15157"/>
                  </a:lnTo>
                  <a:lnTo>
                    <a:pt x="17320" y="15116"/>
                  </a:lnTo>
                  <a:lnTo>
                    <a:pt x="17320" y="15075"/>
                  </a:lnTo>
                  <a:lnTo>
                    <a:pt x="17287" y="15075"/>
                  </a:lnTo>
                  <a:lnTo>
                    <a:pt x="17253" y="15075"/>
                  </a:lnTo>
                  <a:lnTo>
                    <a:pt x="17219" y="15075"/>
                  </a:lnTo>
                  <a:lnTo>
                    <a:pt x="17152" y="15075"/>
                  </a:lnTo>
                  <a:lnTo>
                    <a:pt x="17118" y="15075"/>
                  </a:lnTo>
                  <a:lnTo>
                    <a:pt x="17051" y="15075"/>
                  </a:lnTo>
                  <a:lnTo>
                    <a:pt x="17017" y="15075"/>
                  </a:lnTo>
                  <a:lnTo>
                    <a:pt x="16950" y="15075"/>
                  </a:lnTo>
                  <a:lnTo>
                    <a:pt x="16882" y="15075"/>
                  </a:lnTo>
                  <a:lnTo>
                    <a:pt x="16781" y="15116"/>
                  </a:lnTo>
                  <a:lnTo>
                    <a:pt x="16714" y="15116"/>
                  </a:lnTo>
                  <a:lnTo>
                    <a:pt x="16613" y="15116"/>
                  </a:lnTo>
                  <a:lnTo>
                    <a:pt x="16512" y="15116"/>
                  </a:lnTo>
                  <a:lnTo>
                    <a:pt x="16411" y="15116"/>
                  </a:lnTo>
                  <a:lnTo>
                    <a:pt x="16310" y="15116"/>
                  </a:lnTo>
                  <a:lnTo>
                    <a:pt x="16208" y="15157"/>
                  </a:lnTo>
                  <a:lnTo>
                    <a:pt x="16107" y="15157"/>
                  </a:lnTo>
                  <a:lnTo>
                    <a:pt x="15973" y="15198"/>
                  </a:lnTo>
                  <a:lnTo>
                    <a:pt x="15871" y="15240"/>
                  </a:lnTo>
                  <a:lnTo>
                    <a:pt x="15737" y="15281"/>
                  </a:lnTo>
                  <a:lnTo>
                    <a:pt x="15602" y="15322"/>
                  </a:lnTo>
                  <a:lnTo>
                    <a:pt x="15467" y="15364"/>
                  </a:lnTo>
                  <a:lnTo>
                    <a:pt x="15332" y="15405"/>
                  </a:lnTo>
                  <a:lnTo>
                    <a:pt x="15164" y="15446"/>
                  </a:lnTo>
                  <a:lnTo>
                    <a:pt x="15029" y="15488"/>
                  </a:lnTo>
                  <a:lnTo>
                    <a:pt x="14861" y="15570"/>
                  </a:lnTo>
                  <a:lnTo>
                    <a:pt x="14726" y="15653"/>
                  </a:lnTo>
                  <a:lnTo>
                    <a:pt x="14557" y="15694"/>
                  </a:lnTo>
                  <a:lnTo>
                    <a:pt x="14389" y="15777"/>
                  </a:lnTo>
                  <a:lnTo>
                    <a:pt x="14220" y="15859"/>
                  </a:lnTo>
                  <a:lnTo>
                    <a:pt x="14052" y="15942"/>
                  </a:lnTo>
                  <a:lnTo>
                    <a:pt x="13883" y="16024"/>
                  </a:lnTo>
                  <a:lnTo>
                    <a:pt x="13715" y="16148"/>
                  </a:lnTo>
                  <a:lnTo>
                    <a:pt x="13580" y="16231"/>
                  </a:lnTo>
                  <a:lnTo>
                    <a:pt x="13412" y="16355"/>
                  </a:lnTo>
                  <a:lnTo>
                    <a:pt x="13277" y="16479"/>
                  </a:lnTo>
                  <a:lnTo>
                    <a:pt x="13108" y="16561"/>
                  </a:lnTo>
                  <a:lnTo>
                    <a:pt x="12973" y="16685"/>
                  </a:lnTo>
                  <a:lnTo>
                    <a:pt x="12805" y="16850"/>
                  </a:lnTo>
                  <a:lnTo>
                    <a:pt x="12670" y="16974"/>
                  </a:lnTo>
                  <a:lnTo>
                    <a:pt x="12535" y="17098"/>
                  </a:lnTo>
                  <a:lnTo>
                    <a:pt x="12401" y="17263"/>
                  </a:lnTo>
                  <a:lnTo>
                    <a:pt x="12266" y="17387"/>
                  </a:lnTo>
                  <a:lnTo>
                    <a:pt x="12131" y="17553"/>
                  </a:lnTo>
                  <a:lnTo>
                    <a:pt x="11996" y="17718"/>
                  </a:lnTo>
                  <a:lnTo>
                    <a:pt x="11861" y="17883"/>
                  </a:lnTo>
                  <a:lnTo>
                    <a:pt x="11727" y="18048"/>
                  </a:lnTo>
                  <a:lnTo>
                    <a:pt x="11626" y="18213"/>
                  </a:lnTo>
                  <a:lnTo>
                    <a:pt x="11491" y="18379"/>
                  </a:lnTo>
                  <a:lnTo>
                    <a:pt x="11390" y="18544"/>
                  </a:lnTo>
                  <a:lnTo>
                    <a:pt x="11289" y="18709"/>
                  </a:lnTo>
                  <a:lnTo>
                    <a:pt x="11188" y="18833"/>
                  </a:lnTo>
                  <a:lnTo>
                    <a:pt x="11086" y="18998"/>
                  </a:lnTo>
                  <a:lnTo>
                    <a:pt x="10985" y="19163"/>
                  </a:lnTo>
                  <a:lnTo>
                    <a:pt x="10918" y="19328"/>
                  </a:lnTo>
                  <a:lnTo>
                    <a:pt x="10817" y="19494"/>
                  </a:lnTo>
                  <a:lnTo>
                    <a:pt x="10749" y="19659"/>
                  </a:lnTo>
                  <a:lnTo>
                    <a:pt x="10682" y="19824"/>
                  </a:lnTo>
                  <a:lnTo>
                    <a:pt x="10615" y="19989"/>
                  </a:lnTo>
                  <a:lnTo>
                    <a:pt x="10547" y="20154"/>
                  </a:lnTo>
                  <a:lnTo>
                    <a:pt x="10480" y="20320"/>
                  </a:lnTo>
                  <a:lnTo>
                    <a:pt x="10412" y="20485"/>
                  </a:lnTo>
                  <a:lnTo>
                    <a:pt x="10345" y="20609"/>
                  </a:lnTo>
                  <a:lnTo>
                    <a:pt x="10311" y="20774"/>
                  </a:lnTo>
                  <a:lnTo>
                    <a:pt x="10244" y="20898"/>
                  </a:lnTo>
                  <a:lnTo>
                    <a:pt x="10210" y="20980"/>
                  </a:lnTo>
                  <a:lnTo>
                    <a:pt x="10177" y="21104"/>
                  </a:lnTo>
                  <a:lnTo>
                    <a:pt x="10143" y="21187"/>
                  </a:lnTo>
                  <a:lnTo>
                    <a:pt x="10109" y="21270"/>
                  </a:lnTo>
                  <a:lnTo>
                    <a:pt x="10076" y="21352"/>
                  </a:lnTo>
                  <a:lnTo>
                    <a:pt x="10042" y="21435"/>
                  </a:lnTo>
                  <a:lnTo>
                    <a:pt x="10042" y="21476"/>
                  </a:lnTo>
                  <a:lnTo>
                    <a:pt x="10008" y="21517"/>
                  </a:lnTo>
                  <a:lnTo>
                    <a:pt x="10008" y="21559"/>
                  </a:lnTo>
                  <a:lnTo>
                    <a:pt x="10008" y="21600"/>
                  </a:lnTo>
                  <a:lnTo>
                    <a:pt x="9974" y="21600"/>
                  </a:lnTo>
                  <a:lnTo>
                    <a:pt x="9941" y="21600"/>
                  </a:lnTo>
                  <a:lnTo>
                    <a:pt x="9907" y="21559"/>
                  </a:lnTo>
                  <a:lnTo>
                    <a:pt x="9840" y="21517"/>
                  </a:lnTo>
                  <a:lnTo>
                    <a:pt x="9739" y="21435"/>
                  </a:lnTo>
                  <a:lnTo>
                    <a:pt x="9604" y="21352"/>
                  </a:lnTo>
                  <a:lnTo>
                    <a:pt x="9503" y="21270"/>
                  </a:lnTo>
                  <a:lnTo>
                    <a:pt x="9334" y="21146"/>
                  </a:lnTo>
                  <a:lnTo>
                    <a:pt x="9166" y="21022"/>
                  </a:lnTo>
                  <a:lnTo>
                    <a:pt x="8963" y="20898"/>
                  </a:lnTo>
                  <a:lnTo>
                    <a:pt x="8761" y="20733"/>
                  </a:lnTo>
                  <a:lnTo>
                    <a:pt x="8492" y="20567"/>
                  </a:lnTo>
                  <a:lnTo>
                    <a:pt x="8256" y="20402"/>
                  </a:lnTo>
                  <a:lnTo>
                    <a:pt x="7986" y="20196"/>
                  </a:lnTo>
                  <a:lnTo>
                    <a:pt x="7683" y="19989"/>
                  </a:lnTo>
                  <a:lnTo>
                    <a:pt x="7346" y="19741"/>
                  </a:lnTo>
                  <a:lnTo>
                    <a:pt x="7043" y="19535"/>
                  </a:lnTo>
                  <a:lnTo>
                    <a:pt x="6739" y="19328"/>
                  </a:lnTo>
                  <a:lnTo>
                    <a:pt x="6470" y="19122"/>
                  </a:lnTo>
                  <a:lnTo>
                    <a:pt x="6200" y="18915"/>
                  </a:lnTo>
                  <a:lnTo>
                    <a:pt x="5964" y="18750"/>
                  </a:lnTo>
                  <a:lnTo>
                    <a:pt x="5762" y="18626"/>
                  </a:lnTo>
                  <a:lnTo>
                    <a:pt x="5560" y="18461"/>
                  </a:lnTo>
                  <a:lnTo>
                    <a:pt x="5392" y="18337"/>
                  </a:lnTo>
                  <a:lnTo>
                    <a:pt x="5223" y="18255"/>
                  </a:lnTo>
                  <a:lnTo>
                    <a:pt x="5088" y="18131"/>
                  </a:lnTo>
                  <a:lnTo>
                    <a:pt x="4987" y="18048"/>
                  </a:lnTo>
                  <a:lnTo>
                    <a:pt x="4886" y="18007"/>
                  </a:lnTo>
                  <a:lnTo>
                    <a:pt x="4819" y="17966"/>
                  </a:lnTo>
                  <a:lnTo>
                    <a:pt x="4751" y="17924"/>
                  </a:lnTo>
                  <a:lnTo>
                    <a:pt x="4718" y="17883"/>
                  </a:lnTo>
                  <a:lnTo>
                    <a:pt x="4684" y="17924"/>
                  </a:lnTo>
                  <a:lnTo>
                    <a:pt x="4650" y="17924"/>
                  </a:lnTo>
                  <a:lnTo>
                    <a:pt x="4583" y="18007"/>
                  </a:lnTo>
                  <a:lnTo>
                    <a:pt x="4482" y="18048"/>
                  </a:lnTo>
                  <a:lnTo>
                    <a:pt x="4381" y="18131"/>
                  </a:lnTo>
                  <a:lnTo>
                    <a:pt x="4280" y="18213"/>
                  </a:lnTo>
                  <a:lnTo>
                    <a:pt x="4145" y="18296"/>
                  </a:lnTo>
                  <a:lnTo>
                    <a:pt x="3976" y="18420"/>
                  </a:lnTo>
                  <a:lnTo>
                    <a:pt x="3808" y="18544"/>
                  </a:lnTo>
                  <a:lnTo>
                    <a:pt x="3606" y="18668"/>
                  </a:lnTo>
                  <a:lnTo>
                    <a:pt x="3403" y="18833"/>
                  </a:lnTo>
                  <a:lnTo>
                    <a:pt x="3168" y="18998"/>
                  </a:lnTo>
                  <a:lnTo>
                    <a:pt x="2898" y="19163"/>
                  </a:lnTo>
                  <a:lnTo>
                    <a:pt x="2628" y="19370"/>
                  </a:lnTo>
                  <a:lnTo>
                    <a:pt x="2359" y="19576"/>
                  </a:lnTo>
                  <a:lnTo>
                    <a:pt x="2089" y="19783"/>
                  </a:lnTo>
                  <a:lnTo>
                    <a:pt x="1820" y="19948"/>
                  </a:lnTo>
                  <a:lnTo>
                    <a:pt x="1550" y="20113"/>
                  </a:lnTo>
                  <a:lnTo>
                    <a:pt x="1314" y="20278"/>
                  </a:lnTo>
                  <a:lnTo>
                    <a:pt x="1112" y="20444"/>
                  </a:lnTo>
                  <a:lnTo>
                    <a:pt x="910" y="20567"/>
                  </a:lnTo>
                  <a:lnTo>
                    <a:pt x="741" y="20691"/>
                  </a:lnTo>
                  <a:lnTo>
                    <a:pt x="573" y="20815"/>
                  </a:lnTo>
                  <a:lnTo>
                    <a:pt x="438" y="20898"/>
                  </a:lnTo>
                  <a:lnTo>
                    <a:pt x="337" y="20980"/>
                  </a:lnTo>
                  <a:lnTo>
                    <a:pt x="236" y="21063"/>
                  </a:lnTo>
                  <a:lnTo>
                    <a:pt x="135" y="21146"/>
                  </a:lnTo>
                  <a:lnTo>
                    <a:pt x="67" y="21187"/>
                  </a:lnTo>
                  <a:lnTo>
                    <a:pt x="34" y="21228"/>
                  </a:lnTo>
                  <a:lnTo>
                    <a:pt x="0" y="21228"/>
                  </a:lnTo>
                  <a:lnTo>
                    <a:pt x="0" y="21187"/>
                  </a:lnTo>
                  <a:lnTo>
                    <a:pt x="0" y="21146"/>
                  </a:lnTo>
                  <a:lnTo>
                    <a:pt x="34" y="21104"/>
                  </a:lnTo>
                  <a:lnTo>
                    <a:pt x="34" y="20980"/>
                  </a:lnTo>
                  <a:lnTo>
                    <a:pt x="67" y="20898"/>
                  </a:lnTo>
                  <a:lnTo>
                    <a:pt x="67" y="20774"/>
                  </a:lnTo>
                  <a:lnTo>
                    <a:pt x="101" y="20609"/>
                  </a:lnTo>
                  <a:lnTo>
                    <a:pt x="135" y="20485"/>
                  </a:lnTo>
                  <a:lnTo>
                    <a:pt x="168" y="20278"/>
                  </a:lnTo>
                  <a:lnTo>
                    <a:pt x="202" y="20072"/>
                  </a:lnTo>
                  <a:lnTo>
                    <a:pt x="236" y="19865"/>
                  </a:lnTo>
                  <a:lnTo>
                    <a:pt x="303" y="19618"/>
                  </a:lnTo>
                  <a:lnTo>
                    <a:pt x="337" y="19370"/>
                  </a:lnTo>
                  <a:lnTo>
                    <a:pt x="404" y="19081"/>
                  </a:lnTo>
                  <a:lnTo>
                    <a:pt x="438" y="18792"/>
                  </a:lnTo>
                  <a:lnTo>
                    <a:pt x="505" y="18502"/>
                  </a:lnTo>
                  <a:lnTo>
                    <a:pt x="573" y="18172"/>
                  </a:lnTo>
                  <a:lnTo>
                    <a:pt x="640" y="17883"/>
                  </a:lnTo>
                  <a:lnTo>
                    <a:pt x="741" y="17553"/>
                  </a:lnTo>
                  <a:lnTo>
                    <a:pt x="809" y="17222"/>
                  </a:lnTo>
                  <a:lnTo>
                    <a:pt x="910" y="16892"/>
                  </a:lnTo>
                  <a:lnTo>
                    <a:pt x="1011" y="16561"/>
                  </a:lnTo>
                  <a:lnTo>
                    <a:pt x="1146" y="16231"/>
                  </a:lnTo>
                  <a:lnTo>
                    <a:pt x="1247" y="15901"/>
                  </a:lnTo>
                  <a:lnTo>
                    <a:pt x="1382" y="15570"/>
                  </a:lnTo>
                  <a:lnTo>
                    <a:pt x="1516" y="15198"/>
                  </a:lnTo>
                  <a:lnTo>
                    <a:pt x="1685" y="14868"/>
                  </a:lnTo>
                  <a:lnTo>
                    <a:pt x="1820" y="14496"/>
                  </a:lnTo>
                  <a:lnTo>
                    <a:pt x="1988" y="14125"/>
                  </a:lnTo>
                  <a:lnTo>
                    <a:pt x="2157" y="13753"/>
                  </a:lnTo>
                  <a:lnTo>
                    <a:pt x="2325" y="13381"/>
                  </a:lnTo>
                  <a:lnTo>
                    <a:pt x="2494" y="13010"/>
                  </a:lnTo>
                  <a:lnTo>
                    <a:pt x="2696" y="12679"/>
                  </a:lnTo>
                  <a:lnTo>
                    <a:pt x="2898" y="12307"/>
                  </a:lnTo>
                  <a:lnTo>
                    <a:pt x="3100" y="11936"/>
                  </a:lnTo>
                  <a:lnTo>
                    <a:pt x="3302" y="11605"/>
                  </a:lnTo>
                  <a:lnTo>
                    <a:pt x="3505" y="11275"/>
                  </a:lnTo>
                  <a:lnTo>
                    <a:pt x="3707" y="10945"/>
                  </a:lnTo>
                  <a:lnTo>
                    <a:pt x="3943" y="10614"/>
                  </a:lnTo>
                  <a:lnTo>
                    <a:pt x="4145" y="10284"/>
                  </a:lnTo>
                  <a:lnTo>
                    <a:pt x="4381" y="9953"/>
                  </a:lnTo>
                  <a:lnTo>
                    <a:pt x="4617" y="9623"/>
                  </a:lnTo>
                  <a:lnTo>
                    <a:pt x="4852" y="9334"/>
                  </a:lnTo>
                  <a:lnTo>
                    <a:pt x="5122" y="9045"/>
                  </a:lnTo>
                  <a:lnTo>
                    <a:pt x="5358" y="8714"/>
                  </a:lnTo>
                  <a:lnTo>
                    <a:pt x="5627" y="8425"/>
                  </a:lnTo>
                  <a:lnTo>
                    <a:pt x="5897" y="8136"/>
                  </a:lnTo>
                  <a:lnTo>
                    <a:pt x="6167" y="7888"/>
                  </a:lnTo>
                  <a:lnTo>
                    <a:pt x="6436" y="7599"/>
                  </a:lnTo>
                  <a:lnTo>
                    <a:pt x="6706" y="7351"/>
                  </a:lnTo>
                  <a:lnTo>
                    <a:pt x="6975" y="7062"/>
                  </a:lnTo>
                  <a:lnTo>
                    <a:pt x="7279" y="6815"/>
                  </a:lnTo>
                  <a:lnTo>
                    <a:pt x="7548" y="6608"/>
                  </a:lnTo>
                  <a:lnTo>
                    <a:pt x="7851" y="6360"/>
                  </a:lnTo>
                  <a:lnTo>
                    <a:pt x="8155" y="6112"/>
                  </a:lnTo>
                  <a:lnTo>
                    <a:pt x="8458" y="5906"/>
                  </a:lnTo>
                  <a:lnTo>
                    <a:pt x="8761" y="5699"/>
                  </a:lnTo>
                  <a:lnTo>
                    <a:pt x="9098" y="5493"/>
                  </a:lnTo>
                  <a:lnTo>
                    <a:pt x="9402" y="5286"/>
                  </a:lnTo>
                  <a:lnTo>
                    <a:pt x="9739" y="5121"/>
                  </a:lnTo>
                  <a:lnTo>
                    <a:pt x="10042" y="4915"/>
                  </a:lnTo>
                  <a:lnTo>
                    <a:pt x="10379" y="4750"/>
                  </a:lnTo>
                  <a:lnTo>
                    <a:pt x="10716" y="4584"/>
                  </a:lnTo>
                  <a:lnTo>
                    <a:pt x="11053" y="4419"/>
                  </a:lnTo>
                  <a:lnTo>
                    <a:pt x="11390" y="4295"/>
                  </a:lnTo>
                  <a:lnTo>
                    <a:pt x="11727" y="4130"/>
                  </a:lnTo>
                  <a:lnTo>
                    <a:pt x="12030" y="4006"/>
                  </a:lnTo>
                  <a:lnTo>
                    <a:pt x="12333" y="3882"/>
                  </a:lnTo>
                  <a:lnTo>
                    <a:pt x="12670" y="3758"/>
                  </a:lnTo>
                  <a:lnTo>
                    <a:pt x="12940" y="3676"/>
                  </a:lnTo>
                  <a:lnTo>
                    <a:pt x="13243" y="3593"/>
                  </a:lnTo>
                  <a:lnTo>
                    <a:pt x="13546" y="3469"/>
                  </a:lnTo>
                  <a:lnTo>
                    <a:pt x="13816" y="3428"/>
                  </a:lnTo>
                  <a:lnTo>
                    <a:pt x="14085" y="3345"/>
                  </a:lnTo>
                  <a:lnTo>
                    <a:pt x="14355" y="3304"/>
                  </a:lnTo>
                  <a:lnTo>
                    <a:pt x="14625" y="3221"/>
                  </a:lnTo>
                  <a:lnTo>
                    <a:pt x="14894" y="3180"/>
                  </a:lnTo>
                  <a:lnTo>
                    <a:pt x="15130" y="3180"/>
                  </a:lnTo>
                  <a:lnTo>
                    <a:pt x="15366" y="3139"/>
                  </a:lnTo>
                  <a:close/>
                  <a:moveTo>
                    <a:pt x="15366" y="3139"/>
                  </a:moveTo>
                </a:path>
              </a:pathLst>
            </a:custGeom>
            <a:solidFill>
              <a:srgbClr val="003B7E"/>
            </a:solidFill>
            <a:ln w="12700" cap="flat">
              <a:noFill/>
              <a:round/>
              <a:headEnd type="none" w="med" len="med"/>
              <a:tailEnd type="none" w="med" len="med"/>
            </a:ln>
            <a:effectLst>
              <a:outerShdw blurRad="63500" dist="38099" dir="2700000" algn="ctr" rotWithShape="0">
                <a:schemeClr val="bg2">
                  <a:alpha val="39999"/>
                </a:schemeClr>
              </a:outerShdw>
            </a:effectLst>
          </p:spPr>
          <p:txBody>
            <a:bodyPr lIns="0" tIns="0" rIns="0" bIns="0"/>
            <a:lstStyle/>
            <a:p>
              <a:pPr algn="ctr" defTabSz="375854">
                <a:defRPr/>
              </a:pPr>
              <a:endParaRPr lang="en-US" sz="2400" b="0" dirty="0">
                <a:solidFill>
                  <a:srgbClr val="000000"/>
                </a:solidFill>
                <a:latin typeface="Gill Sans" charset="0"/>
                <a:ea typeface="ヒラギノ角ゴ ProN W3" charset="-128"/>
                <a:cs typeface="+mn-cs"/>
                <a:sym typeface="Gill Sans" charset="0"/>
              </a:endParaRPr>
            </a:p>
          </p:txBody>
        </p:sp>
      </p:grpSp>
      <p:sp>
        <p:nvSpPr>
          <p:cNvPr id="63496" name="Rectangle 7"/>
          <p:cNvSpPr>
            <a:spLocks/>
          </p:cNvSpPr>
          <p:nvPr/>
        </p:nvSpPr>
        <p:spPr bwMode="auto">
          <a:xfrm>
            <a:off x="2521138" y="3846177"/>
            <a:ext cx="1208861" cy="298732"/>
          </a:xfrm>
          <a:prstGeom prst="rect">
            <a:avLst/>
          </a:prstGeom>
          <a:noFill/>
          <a:ln w="12700">
            <a:noFill/>
            <a:miter lim="800000"/>
            <a:headEnd/>
            <a:tailEnd/>
          </a:ln>
        </p:spPr>
        <p:txBody>
          <a:bodyPr lIns="0" tIns="0" rIns="0" bIns="0" anchor="ctr"/>
          <a:lstStyle/>
          <a:p>
            <a:pPr marL="220541" indent="-220541" algn="ctr" defTabSz="375854">
              <a:defRPr/>
            </a:pPr>
            <a:r>
              <a:rPr lang="en-US" sz="2000" b="0" dirty="0">
                <a:solidFill>
                  <a:srgbClr val="FFFFFF"/>
                </a:solidFill>
                <a:latin typeface="Arial"/>
                <a:ea typeface="ヒラギノ角ゴ ProN W3" charset="-128"/>
                <a:cs typeface="+mn-cs"/>
                <a:sym typeface="Myriad Pro Semibold" charset="0"/>
              </a:rPr>
              <a:t>Grow</a:t>
            </a:r>
          </a:p>
          <a:p>
            <a:pPr marL="220541" indent="-220541" algn="ctr" defTabSz="375854">
              <a:defRPr/>
            </a:pPr>
            <a:r>
              <a:rPr lang="en-US" sz="2000" b="0" dirty="0">
                <a:solidFill>
                  <a:srgbClr val="FFFFFF"/>
                </a:solidFill>
                <a:latin typeface="Arial"/>
                <a:ea typeface="ヒラギノ角ゴ ProN W3" charset="-128"/>
                <a:cs typeface="+mn-cs"/>
                <a:sym typeface="Myriad Pro Semibold" charset="0"/>
              </a:rPr>
              <a:t>Sales</a:t>
            </a:r>
          </a:p>
        </p:txBody>
      </p:sp>
      <p:sp>
        <p:nvSpPr>
          <p:cNvPr id="63497" name="Rectangle 9"/>
          <p:cNvSpPr>
            <a:spLocks/>
          </p:cNvSpPr>
          <p:nvPr/>
        </p:nvSpPr>
        <p:spPr bwMode="auto">
          <a:xfrm>
            <a:off x="2959859" y="1947983"/>
            <a:ext cx="1712942" cy="298732"/>
          </a:xfrm>
          <a:prstGeom prst="rect">
            <a:avLst/>
          </a:prstGeom>
          <a:noFill/>
          <a:ln w="12700">
            <a:noFill/>
            <a:miter lim="800000"/>
            <a:headEnd/>
            <a:tailEnd/>
          </a:ln>
        </p:spPr>
        <p:txBody>
          <a:bodyPr lIns="0" tIns="0" rIns="0" bIns="0" anchor="ctr"/>
          <a:lstStyle/>
          <a:p>
            <a:pPr marL="220541" indent="-220541" algn="ctr" defTabSz="375854">
              <a:defRPr/>
            </a:pPr>
            <a:r>
              <a:rPr lang="en-US" sz="2000" b="0" dirty="0">
                <a:solidFill>
                  <a:srgbClr val="FFFFFF"/>
                </a:solidFill>
                <a:latin typeface="Arial"/>
                <a:ea typeface="ヒラギノ角ゴ ProN W3" charset="-128"/>
                <a:cs typeface="+mn-cs"/>
                <a:sym typeface="Myriad Pro Semibold" charset="0"/>
              </a:rPr>
              <a:t>Operate for Less</a:t>
            </a:r>
          </a:p>
        </p:txBody>
      </p:sp>
      <p:sp>
        <p:nvSpPr>
          <p:cNvPr id="63498" name="Rectangle 10"/>
          <p:cNvSpPr>
            <a:spLocks/>
          </p:cNvSpPr>
          <p:nvPr/>
        </p:nvSpPr>
        <p:spPr bwMode="auto">
          <a:xfrm>
            <a:off x="5103775" y="2408529"/>
            <a:ext cx="1390890" cy="298732"/>
          </a:xfrm>
          <a:prstGeom prst="rect">
            <a:avLst/>
          </a:prstGeom>
          <a:noFill/>
          <a:ln w="12700">
            <a:noFill/>
            <a:miter lim="800000"/>
            <a:headEnd/>
            <a:tailEnd/>
          </a:ln>
        </p:spPr>
        <p:txBody>
          <a:bodyPr lIns="0" tIns="0" rIns="0" bIns="0" anchor="ctr"/>
          <a:lstStyle/>
          <a:p>
            <a:pPr marL="220541" indent="-220541" algn="ctr" defTabSz="375854">
              <a:defRPr/>
            </a:pPr>
            <a:r>
              <a:rPr lang="en-US" sz="2000" b="0" dirty="0">
                <a:solidFill>
                  <a:srgbClr val="FFFFFF"/>
                </a:solidFill>
                <a:latin typeface="Arial"/>
                <a:ea typeface="ヒラギノ角ゴ ProN W3" charset="-128"/>
                <a:cs typeface="+mn-cs"/>
                <a:sym typeface="Myriad Pro Semibold" charset="0"/>
              </a:rPr>
              <a:t>Buy for </a:t>
            </a:r>
          </a:p>
          <a:p>
            <a:pPr marL="220541" indent="-220541" algn="ctr" defTabSz="375854">
              <a:defRPr/>
            </a:pPr>
            <a:r>
              <a:rPr lang="en-US" sz="2000" b="0" dirty="0">
                <a:solidFill>
                  <a:srgbClr val="FFFFFF"/>
                </a:solidFill>
                <a:latin typeface="Arial"/>
                <a:ea typeface="ヒラギノ角ゴ ProN W3" charset="-128"/>
                <a:cs typeface="+mn-cs"/>
                <a:sym typeface="Myriad Pro Semibold" charset="0"/>
              </a:rPr>
              <a:t>Less</a:t>
            </a:r>
          </a:p>
        </p:txBody>
      </p:sp>
      <p:sp>
        <p:nvSpPr>
          <p:cNvPr id="63499" name="Rectangle 11"/>
          <p:cNvSpPr>
            <a:spLocks/>
          </p:cNvSpPr>
          <p:nvPr/>
        </p:nvSpPr>
        <p:spPr bwMode="auto">
          <a:xfrm>
            <a:off x="4526572" y="4440530"/>
            <a:ext cx="1428229" cy="404533"/>
          </a:xfrm>
          <a:prstGeom prst="rect">
            <a:avLst/>
          </a:prstGeom>
          <a:noFill/>
          <a:ln w="12700">
            <a:noFill/>
            <a:miter lim="800000"/>
            <a:headEnd/>
            <a:tailEnd/>
          </a:ln>
        </p:spPr>
        <p:txBody>
          <a:bodyPr lIns="0" tIns="0" rIns="0" bIns="0" anchor="ctr"/>
          <a:lstStyle/>
          <a:p>
            <a:pPr marL="220541" indent="-220541" algn="ctr" defTabSz="375854">
              <a:defRPr/>
            </a:pPr>
            <a:r>
              <a:rPr lang="en-US" sz="2000" b="0" dirty="0">
                <a:solidFill>
                  <a:srgbClr val="FFFFFF"/>
                </a:solidFill>
                <a:latin typeface="Arial"/>
                <a:ea typeface="ヒラギノ角ゴ ProN W3" charset="-128"/>
                <a:cs typeface="+mn-cs"/>
                <a:sym typeface="Myriad Pro Semibold" charset="0"/>
              </a:rPr>
              <a:t>Sell for Less</a:t>
            </a:r>
          </a:p>
        </p:txBody>
      </p:sp>
      <p:sp>
        <p:nvSpPr>
          <p:cNvPr id="8199" name="Rectangle 12"/>
          <p:cNvSpPr>
            <a:spLocks/>
          </p:cNvSpPr>
          <p:nvPr/>
        </p:nvSpPr>
        <p:spPr bwMode="auto">
          <a:xfrm>
            <a:off x="3342603" y="3709275"/>
            <a:ext cx="2394385" cy="395198"/>
          </a:xfrm>
          <a:prstGeom prst="rect">
            <a:avLst/>
          </a:prstGeom>
          <a:noFill/>
          <a:ln w="12700">
            <a:noFill/>
            <a:miter lim="800000"/>
            <a:headEnd/>
            <a:tailEnd/>
          </a:ln>
        </p:spPr>
        <p:txBody>
          <a:bodyPr lIns="0" tIns="0" rIns="0" bIns="0" anchor="ctr"/>
          <a:lstStyle/>
          <a:p>
            <a:pPr algn="ctr" defTabSz="375854"/>
            <a:endParaRPr lang="en-US" sz="1000" b="0" dirty="0">
              <a:solidFill>
                <a:srgbClr val="FDBB30"/>
              </a:solidFill>
              <a:ea typeface="ヒラギノ角ゴ ProN W3" charset="-128"/>
              <a:cs typeface="+mn-cs"/>
              <a:sym typeface="Arial" charset="0"/>
            </a:endParaRPr>
          </a:p>
        </p:txBody>
      </p:sp>
      <p:sp>
        <p:nvSpPr>
          <p:cNvPr id="63501" name="AutoShape 13" descr="Customers5"/>
          <p:cNvSpPr>
            <a:spLocks noChangeArrowheads="1"/>
          </p:cNvSpPr>
          <p:nvPr/>
        </p:nvSpPr>
        <p:spPr bwMode="auto">
          <a:xfrm>
            <a:off x="4042716" y="2537668"/>
            <a:ext cx="924148" cy="1124913"/>
          </a:xfrm>
          <a:prstGeom prst="roundRect">
            <a:avLst>
              <a:gd name="adj" fmla="val 16667"/>
            </a:avLst>
          </a:prstGeom>
          <a:blipFill dpi="0" rotWithShape="1">
            <a:blip r:embed="rId3" cstate="print"/>
            <a:srcRect/>
            <a:stretch>
              <a:fillRect/>
            </a:stretch>
          </a:blipFill>
          <a:ln w="25400">
            <a:solidFill>
              <a:srgbClr val="003896"/>
            </a:solidFill>
            <a:round/>
            <a:headEnd/>
            <a:tailEnd/>
          </a:ln>
          <a:effectLst>
            <a:outerShdw blurRad="50800" dist="38100" dir="2700000" algn="tl" rotWithShape="0">
              <a:prstClr val="black">
                <a:alpha val="40000"/>
              </a:prstClr>
            </a:outerShdw>
          </a:effectLst>
        </p:spPr>
        <p:txBody>
          <a:bodyPr wrap="none" lIns="89460" tIns="44730" rIns="89460" bIns="44730" anchor="ctr"/>
          <a:lstStyle/>
          <a:p>
            <a:pPr>
              <a:defRPr/>
            </a:pPr>
            <a:endParaRPr lang="en-US" sz="1800" b="0" dirty="0">
              <a:solidFill>
                <a:srgbClr val="000000"/>
              </a:solidFill>
              <a:cs typeface="+mn-cs"/>
            </a:endParaRPr>
          </a:p>
        </p:txBody>
      </p:sp>
      <p:sp>
        <p:nvSpPr>
          <p:cNvPr id="8201" name="AutoShape 37"/>
          <p:cNvSpPr>
            <a:spLocks noChangeArrowheads="1"/>
          </p:cNvSpPr>
          <p:nvPr/>
        </p:nvSpPr>
        <p:spPr bwMode="auto">
          <a:xfrm>
            <a:off x="3649081" y="3670378"/>
            <a:ext cx="1649154" cy="368747"/>
          </a:xfrm>
          <a:prstGeom prst="roundRect">
            <a:avLst>
              <a:gd name="adj" fmla="val 16667"/>
            </a:avLst>
          </a:prstGeom>
          <a:solidFill>
            <a:schemeClr val="hlink">
              <a:alpha val="81175"/>
            </a:schemeClr>
          </a:solidFill>
          <a:ln w="12700" algn="ctr">
            <a:noFill/>
            <a:round/>
            <a:headEnd type="none" w="sm" len="sm"/>
            <a:tailEnd type="none" w="sm" len="sm"/>
          </a:ln>
        </p:spPr>
        <p:txBody>
          <a:bodyPr lIns="89460" tIns="44730" rIns="89460" bIns="44730" anchor="ctr"/>
          <a:lstStyle/>
          <a:p>
            <a:pPr algn="ctr"/>
            <a:r>
              <a:rPr lang="en-US" sz="1000" b="0" dirty="0">
                <a:solidFill>
                  <a:srgbClr val="FFFFFF"/>
                </a:solidFill>
                <a:ea typeface="ＭＳ Ｐゴシック" charset="-128"/>
                <a:cs typeface="+mn-cs"/>
              </a:rPr>
              <a:t>Saving people money</a:t>
            </a:r>
            <a:br>
              <a:rPr lang="en-US" sz="1000" b="0" dirty="0">
                <a:solidFill>
                  <a:srgbClr val="FFFFFF"/>
                </a:solidFill>
                <a:ea typeface="ＭＳ Ｐゴシック" charset="-128"/>
                <a:cs typeface="+mn-cs"/>
              </a:rPr>
            </a:br>
            <a:r>
              <a:rPr lang="en-US" sz="1000" b="0" dirty="0">
                <a:solidFill>
                  <a:srgbClr val="FFFFFF"/>
                </a:solidFill>
                <a:ea typeface="ＭＳ Ｐゴシック" charset="-128"/>
                <a:cs typeface="+mn-cs"/>
              </a:rPr>
              <a:t>so they can live better.</a:t>
            </a:r>
          </a:p>
        </p:txBody>
      </p:sp>
      <p:sp>
        <p:nvSpPr>
          <p:cNvPr id="8202" name="Rectangle 10"/>
          <p:cNvSpPr>
            <a:spLocks noChangeArrowheads="1"/>
          </p:cNvSpPr>
          <p:nvPr/>
        </p:nvSpPr>
        <p:spPr bwMode="auto">
          <a:xfrm>
            <a:off x="448072" y="225606"/>
            <a:ext cx="7617222" cy="398140"/>
          </a:xfrm>
          <a:prstGeom prst="rect">
            <a:avLst/>
          </a:prstGeom>
          <a:noFill/>
          <a:ln w="12700" algn="ctr">
            <a:noFill/>
            <a:miter lim="800000"/>
            <a:headEnd/>
            <a:tailEnd/>
          </a:ln>
        </p:spPr>
        <p:txBody>
          <a:bodyPr lIns="89460" tIns="44730" rIns="89460" bIns="44730">
            <a:spAutoFit/>
          </a:bodyPr>
          <a:lstStyle/>
          <a:p>
            <a:pPr eaLnBrk="0" hangingPunct="0"/>
            <a:r>
              <a:rPr lang="en-US" sz="2000" dirty="0">
                <a:solidFill>
                  <a:srgbClr val="003B7E"/>
                </a:solidFill>
                <a:cs typeface="+mn-cs"/>
              </a:rPr>
              <a:t>Sustainability contributes to </a:t>
            </a:r>
            <a:r>
              <a:rPr lang="en-US" sz="2000" dirty="0" smtClean="0">
                <a:solidFill>
                  <a:srgbClr val="003B7E"/>
                </a:solidFill>
                <a:cs typeface="+mn-cs"/>
              </a:rPr>
              <a:t>business results</a:t>
            </a:r>
            <a:endParaRPr lang="en-US" sz="2000" dirty="0">
              <a:solidFill>
                <a:srgbClr val="003B7E"/>
              </a:solidFill>
              <a:cs typeface="+mn-cs"/>
            </a:endParaRPr>
          </a:p>
        </p:txBody>
      </p:sp>
      <p:sp>
        <p:nvSpPr>
          <p:cNvPr id="17"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10"/>
          <p:cNvSpPr>
            <a:spLocks noChangeArrowheads="1"/>
          </p:cNvSpPr>
          <p:nvPr/>
        </p:nvSpPr>
        <p:spPr bwMode="auto">
          <a:xfrm>
            <a:off x="301752" y="210315"/>
            <a:ext cx="7842648" cy="398130"/>
          </a:xfrm>
          <a:prstGeom prst="rect">
            <a:avLst/>
          </a:prstGeom>
          <a:noFill/>
          <a:ln w="12700" algn="ctr">
            <a:noFill/>
            <a:miter lim="800000"/>
            <a:headEnd/>
            <a:tailEnd/>
          </a:ln>
        </p:spPr>
        <p:txBody>
          <a:bodyPr wrap="square" lIns="89450" tIns="44725" rIns="89450" bIns="44725">
            <a:spAutoFit/>
          </a:bodyPr>
          <a:lstStyle/>
          <a:p>
            <a:pPr eaLnBrk="0" hangingPunct="0"/>
            <a:r>
              <a:rPr lang="en-US" sz="2000" dirty="0" smtClean="0">
                <a:solidFill>
                  <a:srgbClr val="003B7E"/>
                </a:solidFill>
                <a:cs typeface="+mn-cs"/>
              </a:rPr>
              <a:t>Our results are delivered through working together</a:t>
            </a:r>
          </a:p>
        </p:txBody>
      </p:sp>
      <p:pic>
        <p:nvPicPr>
          <p:cNvPr id="19" name="Picture 18" descr="IL-sustainability 360.jpg"/>
          <p:cNvPicPr>
            <a:picLocks noChangeAspect="1"/>
          </p:cNvPicPr>
          <p:nvPr/>
        </p:nvPicPr>
        <p:blipFill>
          <a:blip r:embed="rId3" cstate="print"/>
          <a:stretch>
            <a:fillRect/>
          </a:stretch>
        </p:blipFill>
        <p:spPr>
          <a:xfrm>
            <a:off x="295886" y="1006897"/>
            <a:ext cx="8353425" cy="4686271"/>
          </a:xfrm>
          <a:prstGeom prst="rect">
            <a:avLst/>
          </a:prstGeom>
        </p:spPr>
      </p:pic>
      <p:sp>
        <p:nvSpPr>
          <p:cNvPr id="5"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AutoShape 2"/>
          <p:cNvSpPr>
            <a:spLocks noChangeArrowheads="1"/>
          </p:cNvSpPr>
          <p:nvPr/>
        </p:nvSpPr>
        <p:spPr bwMode="auto">
          <a:xfrm>
            <a:off x="222481" y="2299619"/>
            <a:ext cx="7828812" cy="1792393"/>
          </a:xfrm>
          <a:prstGeom prst="roundRect">
            <a:avLst>
              <a:gd name="adj" fmla="val 16657"/>
            </a:avLst>
          </a:prstGeom>
          <a:solidFill>
            <a:srgbClr val="2B7FC3"/>
          </a:solidFill>
          <a:ln w="9525">
            <a:noFill/>
            <a:round/>
            <a:headEnd/>
            <a:tailEnd/>
          </a:ln>
        </p:spPr>
        <p:txBody>
          <a:bodyPr wrap="none" lIns="89583" tIns="44792" rIns="89583" bIns="44792" anchor="ctr"/>
          <a:lstStyle/>
          <a:p>
            <a:pPr algn="l"/>
            <a:endParaRPr lang="en-US" dirty="0">
              <a:solidFill>
                <a:srgbClr val="000000"/>
              </a:solidFill>
            </a:endParaRPr>
          </a:p>
        </p:txBody>
      </p:sp>
      <p:sp>
        <p:nvSpPr>
          <p:cNvPr id="451588" name="Rectangle 5"/>
          <p:cNvSpPr>
            <a:spLocks noChangeArrowheads="1"/>
          </p:cNvSpPr>
          <p:nvPr/>
        </p:nvSpPr>
        <p:spPr bwMode="gray">
          <a:xfrm>
            <a:off x="555423" y="2298064"/>
            <a:ext cx="6098756" cy="1783058"/>
          </a:xfrm>
          <a:prstGeom prst="rect">
            <a:avLst/>
          </a:prstGeom>
          <a:noFill/>
          <a:ln w="9525">
            <a:noFill/>
            <a:miter lim="800000"/>
            <a:headEnd/>
            <a:tailEnd/>
          </a:ln>
        </p:spPr>
        <p:txBody>
          <a:bodyPr lIns="90206" tIns="45103" rIns="90206" bIns="45103" anchor="ctr"/>
          <a:lstStyle/>
          <a:p>
            <a:pPr algn="l" eaLnBrk="0" hangingPunct="0">
              <a:buNone/>
            </a:pPr>
            <a:r>
              <a:rPr lang="en-US" sz="2700" i="1" dirty="0" smtClean="0">
                <a:solidFill>
                  <a:srgbClr val="FFFFFF"/>
                </a:solidFill>
              </a:rPr>
              <a:t>What we are working on now</a:t>
            </a:r>
          </a:p>
          <a:p>
            <a:pPr algn="l" eaLnBrk="0" hangingPunct="0">
              <a:buNone/>
            </a:pPr>
            <a:r>
              <a:rPr lang="en-US" sz="2000" i="1" dirty="0" smtClean="0">
                <a:solidFill>
                  <a:srgbClr val="FFC000"/>
                </a:solidFill>
              </a:rPr>
              <a:t>2013</a:t>
            </a:r>
            <a:endParaRPr lang="en-US" sz="2000" i="1" dirty="0">
              <a:solidFill>
                <a:srgbClr val="FFC000"/>
              </a:solidFill>
            </a:endParaRPr>
          </a:p>
        </p:txBody>
      </p:sp>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pic>
        <p:nvPicPr>
          <p:cNvPr id="7" name="Picture 2" descr="C:\Documents and Settings\f0bedor\Local Settings\Temporary Internet Files\Content.IE5\WUNO548E\MP900437274[1].jpg"/>
          <p:cNvPicPr>
            <a:picLocks noChangeAspect="1" noChangeArrowheads="1"/>
          </p:cNvPicPr>
          <p:nvPr/>
        </p:nvPicPr>
        <p:blipFill>
          <a:blip r:embed="rId3" cstate="print"/>
          <a:srcRect/>
          <a:stretch>
            <a:fillRect/>
          </a:stretch>
        </p:blipFill>
        <p:spPr bwMode="auto">
          <a:xfrm>
            <a:off x="6737287" y="2299617"/>
            <a:ext cx="2242950" cy="1792224"/>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448072" y="224061"/>
            <a:ext cx="7617222" cy="627027"/>
          </a:xfrm>
          <a:prstGeom prst="rect">
            <a:avLst/>
          </a:prstGeom>
          <a:noFill/>
          <a:ln w="9525">
            <a:noFill/>
            <a:miter lim="800000"/>
            <a:headEnd/>
            <a:tailEnd/>
          </a:ln>
        </p:spPr>
        <p:txBody>
          <a:bodyPr lIns="89507" tIns="44754" rIns="89507" bIns="44754"/>
          <a:lstStyle/>
          <a:p>
            <a:pPr eaLnBrk="0" hangingPunct="0"/>
            <a:r>
              <a:rPr lang="en-US" sz="2000" dirty="0" smtClean="0">
                <a:solidFill>
                  <a:srgbClr val="003B7E"/>
                </a:solidFill>
                <a:ea typeface="ＭＳ Ｐゴシック" charset="-128"/>
                <a:cs typeface="+mn-cs"/>
              </a:rPr>
              <a:t>Current </a:t>
            </a:r>
            <a:r>
              <a:rPr lang="en-US" sz="2000" dirty="0" smtClean="0">
                <a:solidFill>
                  <a:srgbClr val="003B7E"/>
                </a:solidFill>
                <a:ea typeface="ＭＳ Ｐゴシック" charset="-128"/>
                <a:cs typeface="+mn-cs"/>
              </a:rPr>
              <a:t>commitments</a:t>
            </a:r>
          </a:p>
          <a:p>
            <a:pPr eaLnBrk="0" hangingPunct="0"/>
            <a:r>
              <a:rPr lang="en-US" sz="1800" b="0" i="1" dirty="0" smtClean="0">
                <a:solidFill>
                  <a:schemeClr val="accent1"/>
                </a:solidFill>
                <a:ea typeface="ＭＳ Ｐゴシック" charset="-128"/>
                <a:cs typeface="+mn-cs"/>
              </a:rPr>
              <a:t>Aggressively delivering results in our own operations</a:t>
            </a:r>
            <a:endParaRPr lang="en-US" sz="1800" b="0" i="1" dirty="0">
              <a:solidFill>
                <a:schemeClr val="accent1"/>
              </a:solidFill>
              <a:ea typeface="ＭＳ Ｐゴシック" charset="-128"/>
              <a:cs typeface="+mn-cs"/>
            </a:endParaRPr>
          </a:p>
          <a:p>
            <a:pPr eaLnBrk="0" hangingPunct="0"/>
            <a:endParaRPr lang="en-US" sz="2000" dirty="0">
              <a:solidFill>
                <a:srgbClr val="003B7E"/>
              </a:solidFill>
              <a:ea typeface="ＭＳ Ｐゴシック" charset="-128"/>
              <a:cs typeface="+mn-cs"/>
            </a:endParaRPr>
          </a:p>
        </p:txBody>
      </p:sp>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pic>
        <p:nvPicPr>
          <p:cNvPr id="7" name="Content Placeholder 7" descr="red bluff dc wind.JPG"/>
          <p:cNvPicPr>
            <a:picLocks noChangeAspect="1"/>
          </p:cNvPicPr>
          <p:nvPr/>
        </p:nvPicPr>
        <p:blipFill>
          <a:blip r:embed="rId3" cstate="print"/>
          <a:stretch>
            <a:fillRect/>
          </a:stretch>
        </p:blipFill>
        <p:spPr>
          <a:xfrm>
            <a:off x="4404519" y="1143000"/>
            <a:ext cx="3581400" cy="3859983"/>
          </a:xfrm>
          <a:prstGeom prst="roundRect">
            <a:avLst>
              <a:gd name="adj" fmla="val 2508"/>
            </a:avLst>
          </a:prstGeom>
        </p:spPr>
      </p:pic>
      <p:sp>
        <p:nvSpPr>
          <p:cNvPr id="20486" name="Rectangle 3"/>
          <p:cNvSpPr txBox="1">
            <a:spLocks noChangeArrowheads="1"/>
          </p:cNvSpPr>
          <p:nvPr/>
        </p:nvSpPr>
        <p:spPr bwMode="auto">
          <a:xfrm>
            <a:off x="746919" y="1371600"/>
            <a:ext cx="5334000" cy="3882689"/>
          </a:xfrm>
          <a:prstGeom prst="rect">
            <a:avLst/>
          </a:prstGeom>
          <a:noFill/>
          <a:ln w="9525">
            <a:noFill/>
            <a:miter lim="800000"/>
            <a:headEnd/>
            <a:tailEnd/>
          </a:ln>
        </p:spPr>
        <p:txBody>
          <a:bodyPr lIns="89507" tIns="44754" rIns="89507" bIns="44754"/>
          <a:lstStyle/>
          <a:p>
            <a:pPr eaLnBrk="0" hangingPunct="0">
              <a:buClr>
                <a:srgbClr val="FDBB30"/>
              </a:buClr>
              <a:buSzPct val="120000"/>
            </a:pPr>
            <a:r>
              <a:rPr lang="en-US" sz="24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Sustainability is driving value and every day low cost all across Walmart</a:t>
            </a:r>
            <a:endParaRPr lang="en-US" sz="24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a:p>
            <a:pPr marL="228600" indent="-228600" eaLnBrk="0" hangingPunct="0">
              <a:buClr>
                <a:schemeClr val="bg2">
                  <a:lumMod val="75000"/>
                </a:schemeClr>
              </a:buClr>
              <a:buSzPct val="120000"/>
              <a:buFont typeface="Arial" pitchFamily="34" charset="0"/>
              <a:buChar char="•"/>
            </a:pP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Reducing waste within our own operations</a:t>
            </a:r>
          </a:p>
          <a:p>
            <a:pPr marL="228600" indent="-228600" eaLnBrk="0" hangingPunct="0">
              <a:buClr>
                <a:schemeClr val="bg2">
                  <a:lumMod val="75000"/>
                </a:schemeClr>
              </a:buClr>
              <a:buSzPct val="120000"/>
              <a:buFont typeface="Arial" pitchFamily="34" charset="0"/>
              <a:buChar char="•"/>
            </a:pP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M</a:t>
            </a: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aking our buildings and fleet more efficient</a:t>
            </a:r>
            <a:endPar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a:p>
            <a:pPr marL="228600" indent="-228600" eaLnBrk="0" hangingPunct="0">
              <a:buClr>
                <a:schemeClr val="bg2">
                  <a:lumMod val="75000"/>
                </a:schemeClr>
              </a:buClr>
              <a:buSzPct val="120000"/>
              <a:buFont typeface="Arial" pitchFamily="34" charset="0"/>
              <a:buChar char="•"/>
            </a:pPr>
            <a:r>
              <a:rPr lang="en-US" sz="2000" b="0" i="1" dirty="0" smtClean="0">
                <a:effectLst>
                  <a:glow rad="101600">
                    <a:schemeClr val="bg1">
                      <a:alpha val="60000"/>
                    </a:schemeClr>
                  </a:glow>
                  <a:outerShdw blurRad="50800" dist="38100" dir="2700000" algn="tl" rotWithShape="0">
                    <a:schemeClr val="bg1">
                      <a:alpha val="40000"/>
                    </a:schemeClr>
                  </a:outerShdw>
                </a:effectLst>
                <a:latin typeface="Calibri" pitchFamily="34" charset="0"/>
                <a:cs typeface="+mn-cs"/>
              </a:rPr>
              <a:t>Expanding our renewable energy footprint</a:t>
            </a:r>
            <a:endParaRPr lang="en-US" sz="24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a:p>
            <a:pPr eaLnBrk="0" hangingPunct="0">
              <a:buClr>
                <a:srgbClr val="FDBB30"/>
              </a:buClr>
              <a:buSzPct val="120000"/>
            </a:pPr>
            <a:endParaRPr lang="en-US" sz="2400" b="0" i="1" dirty="0">
              <a:effectLst>
                <a:glow rad="101600">
                  <a:schemeClr val="bg1">
                    <a:alpha val="60000"/>
                  </a:schemeClr>
                </a:glow>
                <a:outerShdw blurRad="50800" dist="38100" dir="2700000" algn="tl" rotWithShape="0">
                  <a:schemeClr val="bg1">
                    <a:alpha val="40000"/>
                  </a:schemeClr>
                </a:outerShdw>
              </a:effectLst>
              <a:latin typeface="Calibri" pitchFamily="34"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3"/>
          <p:cNvSpPr>
            <a:spLocks noChangeArrowheads="1"/>
          </p:cNvSpPr>
          <p:nvPr/>
        </p:nvSpPr>
        <p:spPr bwMode="auto">
          <a:xfrm>
            <a:off x="805907" y="6310718"/>
            <a:ext cx="6268340" cy="273838"/>
          </a:xfrm>
          <a:prstGeom prst="rect">
            <a:avLst/>
          </a:prstGeom>
          <a:noFill/>
          <a:ln w="12700" algn="ctr">
            <a:noFill/>
            <a:round/>
            <a:headEnd type="none" w="sm" len="sm"/>
            <a:tailEnd type="none" w="sm" len="sm"/>
          </a:ln>
        </p:spPr>
        <p:txBody>
          <a:bodyPr lIns="89601" tIns="44802" rIns="89601" bIns="44802"/>
          <a:lstStyle/>
          <a:p>
            <a:pPr algn="ctr"/>
            <a:endParaRPr lang="en-US" b="0" smtClean="0">
              <a:solidFill>
                <a:srgbClr val="FFFFFF"/>
              </a:solidFill>
              <a:latin typeface="Arial" pitchFamily="34" charset="0"/>
              <a:cs typeface="+mn-cs"/>
            </a:endParaRPr>
          </a:p>
        </p:txBody>
      </p:sp>
      <p:pic>
        <p:nvPicPr>
          <p:cNvPr id="24" name="Picture 10" descr="http://media1.corbisimages.com/CorbisImage/hover/24/51/666/24510666/42-24510666.jpg"/>
          <p:cNvPicPr>
            <a:picLocks noChangeAspect="1" noChangeArrowheads="1"/>
          </p:cNvPicPr>
          <p:nvPr/>
        </p:nvPicPr>
        <p:blipFill>
          <a:blip r:embed="rId3" cstate="print"/>
          <a:srcRect/>
          <a:stretch>
            <a:fillRect/>
          </a:stretch>
        </p:blipFill>
        <p:spPr bwMode="auto">
          <a:xfrm>
            <a:off x="5394466" y="1141614"/>
            <a:ext cx="2591453" cy="3895523"/>
          </a:xfrm>
          <a:prstGeom prst="roundRect">
            <a:avLst>
              <a:gd name="adj" fmla="val 7292"/>
            </a:avLst>
          </a:prstGeom>
          <a:noFill/>
          <a:ln w="9525">
            <a:noFill/>
            <a:miter lim="800000"/>
            <a:headEnd/>
            <a:tailEnd/>
          </a:ln>
          <a:scene3d>
            <a:camera prst="orthographicFront"/>
            <a:lightRig rig="threePt" dir="t"/>
          </a:scene3d>
          <a:sp3d>
            <a:bevelT/>
          </a:sp3d>
        </p:spPr>
      </p:pic>
      <p:sp>
        <p:nvSpPr>
          <p:cNvPr id="20" name="Rectangle 19"/>
          <p:cNvSpPr/>
          <p:nvPr/>
        </p:nvSpPr>
        <p:spPr>
          <a:xfrm>
            <a:off x="746919" y="1371226"/>
            <a:ext cx="5410200" cy="2985433"/>
          </a:xfrm>
          <a:prstGeom prst="rect">
            <a:avLst/>
          </a:prstGeom>
        </p:spPr>
        <p:txBody>
          <a:bodyPr wrap="square">
            <a:spAutoFit/>
          </a:bodyPr>
          <a:lstStyle/>
          <a:p>
            <a:r>
              <a:rPr lang="en-US" sz="2400" b="0" i="1" dirty="0" smtClean="0">
                <a:effectLst>
                  <a:glow rad="101600">
                    <a:schemeClr val="bg1">
                      <a:alpha val="60000"/>
                    </a:schemeClr>
                  </a:glow>
                </a:effectLst>
                <a:latin typeface="Calibri" pitchFamily="34" charset="0"/>
                <a:ea typeface="MS PGothic" pitchFamily="34" charset="-128"/>
              </a:rPr>
              <a:t>Sell products that sustain people and the environment</a:t>
            </a:r>
          </a:p>
          <a:p>
            <a:pPr marL="228600" indent="-228600">
              <a:buClr>
                <a:schemeClr val="bg2">
                  <a:lumMod val="75000"/>
                </a:schemeClr>
              </a:buClr>
              <a:buFont typeface="Arial" pitchFamily="34" charset="0"/>
              <a:buChar char="•"/>
            </a:pPr>
            <a:r>
              <a:rPr lang="en-US" sz="2000" b="0" i="1" dirty="0" smtClean="0">
                <a:effectLst>
                  <a:glow rad="101600">
                    <a:schemeClr val="bg1">
                      <a:alpha val="60000"/>
                    </a:schemeClr>
                  </a:glow>
                </a:effectLst>
                <a:latin typeface="Calibri" pitchFamily="34" charset="0"/>
                <a:ea typeface="MS PGothic" pitchFamily="34" charset="-128"/>
              </a:rPr>
              <a:t>Work across the industry to develop scientifically based information on products</a:t>
            </a:r>
          </a:p>
          <a:p>
            <a:pPr marL="228600" indent="-228600">
              <a:buClr>
                <a:schemeClr val="bg2">
                  <a:lumMod val="75000"/>
                </a:schemeClr>
              </a:buClr>
              <a:buFont typeface="Arial" pitchFamily="34" charset="0"/>
              <a:buChar char="•"/>
            </a:pPr>
            <a:r>
              <a:rPr lang="en-US" sz="2000" b="0" i="1" dirty="0" smtClean="0">
                <a:effectLst>
                  <a:glow rad="101600">
                    <a:schemeClr val="bg1">
                      <a:alpha val="60000"/>
                    </a:schemeClr>
                  </a:glow>
                </a:effectLst>
                <a:latin typeface="Calibri" pitchFamily="34" charset="0"/>
                <a:ea typeface="MS PGothic" pitchFamily="34" charset="-128"/>
              </a:rPr>
              <a:t>Develop the tools and processes that enable merchants, suppliers, and others to drive improvements</a:t>
            </a:r>
            <a:endParaRPr lang="en-US" sz="2000" b="0" i="1" dirty="0" smtClean="0">
              <a:effectLst>
                <a:glow rad="101600">
                  <a:schemeClr val="bg1">
                    <a:alpha val="60000"/>
                  </a:schemeClr>
                </a:glow>
              </a:effectLst>
              <a:latin typeface="Calibri" pitchFamily="34" charset="0"/>
              <a:ea typeface="MS PGothic" pitchFamily="34" charset="-128"/>
            </a:endParaRPr>
          </a:p>
          <a:p>
            <a:pPr marL="228600" indent="-228600">
              <a:buClr>
                <a:schemeClr val="bg2">
                  <a:lumMod val="75000"/>
                </a:schemeClr>
              </a:buClr>
              <a:buFont typeface="Arial" pitchFamily="34" charset="0"/>
              <a:buChar char="•"/>
            </a:pPr>
            <a:r>
              <a:rPr lang="en-US" sz="2000" b="0" i="1" dirty="0" smtClean="0">
                <a:effectLst>
                  <a:glow rad="101600">
                    <a:schemeClr val="bg1">
                      <a:alpha val="60000"/>
                    </a:schemeClr>
                  </a:glow>
                </a:effectLst>
                <a:latin typeface="Calibri" pitchFamily="34" charset="0"/>
                <a:ea typeface="MS PGothic" pitchFamily="34" charset="-128"/>
              </a:rPr>
              <a:t>Accelerate </a:t>
            </a:r>
            <a:r>
              <a:rPr lang="en-US" sz="2000" b="0" i="1" dirty="0" smtClean="0">
                <a:effectLst>
                  <a:glow rad="101600">
                    <a:schemeClr val="bg1">
                      <a:alpha val="60000"/>
                    </a:schemeClr>
                  </a:glow>
                </a:effectLst>
                <a:latin typeface="Calibri" pitchFamily="34" charset="0"/>
                <a:ea typeface="MS PGothic" pitchFamily="34" charset="-128"/>
              </a:rPr>
              <a:t>the Sustainability Index through targeted work in specific </a:t>
            </a:r>
            <a:r>
              <a:rPr lang="en-US" sz="2000" b="0" i="1" dirty="0" smtClean="0">
                <a:effectLst>
                  <a:glow rad="101600">
                    <a:schemeClr val="bg1">
                      <a:alpha val="60000"/>
                    </a:schemeClr>
                  </a:glow>
                </a:effectLst>
                <a:latin typeface="Calibri" pitchFamily="34" charset="0"/>
                <a:ea typeface="MS PGothic" pitchFamily="34" charset="-128"/>
              </a:rPr>
              <a:t>categories</a:t>
            </a:r>
            <a:endParaRPr lang="en-US" sz="2000" b="0" i="1" dirty="0" smtClean="0">
              <a:effectLst>
                <a:glow rad="101600">
                  <a:schemeClr val="bg1">
                    <a:alpha val="60000"/>
                  </a:schemeClr>
                </a:glow>
              </a:effectLst>
              <a:latin typeface="Calibri" pitchFamily="34" charset="0"/>
              <a:ea typeface="MS PGothic" pitchFamily="34" charset="-128"/>
            </a:endParaRPr>
          </a:p>
        </p:txBody>
      </p:sp>
      <p:sp>
        <p:nvSpPr>
          <p:cNvPr id="26" name="Rectangle 2"/>
          <p:cNvSpPr txBox="1">
            <a:spLocks noChangeArrowheads="1"/>
          </p:cNvSpPr>
          <p:nvPr/>
        </p:nvSpPr>
        <p:spPr bwMode="auto">
          <a:xfrm>
            <a:off x="448072" y="224061"/>
            <a:ext cx="7617222" cy="627027"/>
          </a:xfrm>
          <a:prstGeom prst="rect">
            <a:avLst/>
          </a:prstGeom>
          <a:noFill/>
          <a:ln w="9525">
            <a:noFill/>
            <a:miter lim="800000"/>
            <a:headEnd/>
            <a:tailEnd/>
          </a:ln>
        </p:spPr>
        <p:txBody>
          <a:bodyPr lIns="89507" tIns="44754" rIns="89507" bIns="44754"/>
          <a:lstStyle/>
          <a:p>
            <a:pPr eaLnBrk="0" hangingPunct="0"/>
            <a:r>
              <a:rPr lang="en-US" sz="2000" dirty="0" smtClean="0">
                <a:solidFill>
                  <a:srgbClr val="003B7E"/>
                </a:solidFill>
                <a:ea typeface="ＭＳ Ｐゴシック" charset="-128"/>
                <a:cs typeface="+mn-cs"/>
              </a:rPr>
              <a:t>Current </a:t>
            </a:r>
            <a:r>
              <a:rPr lang="en-US" sz="2000" dirty="0" smtClean="0">
                <a:solidFill>
                  <a:srgbClr val="003B7E"/>
                </a:solidFill>
                <a:ea typeface="ＭＳ Ｐゴシック" charset="-128"/>
                <a:cs typeface="+mn-cs"/>
              </a:rPr>
              <a:t>commitments</a:t>
            </a:r>
          </a:p>
          <a:p>
            <a:pPr eaLnBrk="0" hangingPunct="0"/>
            <a:r>
              <a:rPr lang="en-US" sz="1800" b="0" i="1" dirty="0" smtClean="0">
                <a:solidFill>
                  <a:schemeClr val="accent1"/>
                </a:solidFill>
                <a:ea typeface="ＭＳ Ｐゴシック" charset="-128"/>
                <a:cs typeface="+mn-cs"/>
              </a:rPr>
              <a:t>More </a:t>
            </a:r>
            <a:r>
              <a:rPr lang="en-US" sz="1800" b="0" i="1" dirty="0" smtClean="0">
                <a:solidFill>
                  <a:schemeClr val="accent1"/>
                </a:solidFill>
                <a:ea typeface="ＭＳ Ｐゴシック" charset="-128"/>
                <a:cs typeface="+mn-cs"/>
              </a:rPr>
              <a:t>sustainable products</a:t>
            </a:r>
            <a:endParaRPr lang="en-US" sz="1800" b="0" i="1" dirty="0">
              <a:solidFill>
                <a:schemeClr val="accent1"/>
              </a:solidFill>
              <a:ea typeface="ＭＳ Ｐゴシック" charset="-128"/>
              <a:cs typeface="+mn-cs"/>
            </a:endParaRPr>
          </a:p>
          <a:p>
            <a:pPr eaLnBrk="0" hangingPunct="0"/>
            <a:endParaRPr lang="en-US" sz="2000" dirty="0">
              <a:solidFill>
                <a:srgbClr val="003B7E"/>
              </a:solidFill>
              <a:ea typeface="ＭＳ Ｐゴシック" charset="-128"/>
              <a:cs typeface="+mn-cs"/>
            </a:endParaRPr>
          </a:p>
        </p:txBody>
      </p:sp>
      <p:sp>
        <p:nvSpPr>
          <p:cNvPr id="6" name="Footer Placeholder 3"/>
          <p:cNvSpPr>
            <a:spLocks noGrp="1"/>
          </p:cNvSpPr>
          <p:nvPr>
            <p:ph type="ftr" sz="quarter" idx="10"/>
          </p:nvPr>
        </p:nvSpPr>
        <p:spPr>
          <a:xfrm>
            <a:off x="891480" y="6327834"/>
            <a:ext cx="6063669" cy="213064"/>
          </a:xfrm>
        </p:spPr>
        <p:txBody>
          <a:bodyPr/>
          <a:lstStyle/>
          <a:p>
            <a:r>
              <a:rPr lang="en-US" dirty="0" smtClean="0">
                <a:solidFill>
                  <a:srgbClr val="FFFFFF"/>
                </a:solidFill>
              </a:rPr>
              <a:t>Sustainability </a:t>
            </a:r>
            <a:r>
              <a:rPr lang="en-US" dirty="0" smtClean="0">
                <a:solidFill>
                  <a:srgbClr val="FFFFFF"/>
                </a:solidFill>
              </a:rPr>
              <a:t>at Walmart </a:t>
            </a:r>
            <a:r>
              <a:rPr lang="en-US" dirty="0" smtClean="0">
                <a:solidFill>
                  <a:srgbClr val="FFFFFF"/>
                </a:solidFill>
              </a:rPr>
              <a:t>– TPSA			Walmart </a:t>
            </a:r>
            <a:r>
              <a:rPr lang="en-US" dirty="0" smtClean="0">
                <a:solidFill>
                  <a:srgbClr val="FFFFFF"/>
                </a:solidFill>
              </a:rPr>
              <a:t>Stores Inc. </a:t>
            </a:r>
            <a:endParaRPr lang="en-US" dirty="0">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jtC4JPKvUavS3QvMox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gk7fBlDU0GJuojbv1P8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XBzD5Y1AEyeQPGGT0gb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KS7VKDVUUCkd7QSkdSb9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jyKua9RJES.Y6iLnwu6x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YvdCpzFP0uwM3_vewhl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Default Theme">
  <a:themeElements>
    <a:clrScheme name="WMT 14">
      <a:dk1>
        <a:srgbClr val="000000"/>
      </a:dk1>
      <a:lt1>
        <a:srgbClr val="FFFFFF"/>
      </a:lt1>
      <a:dk2>
        <a:srgbClr val="003B7E"/>
      </a:dk2>
      <a:lt2>
        <a:srgbClr val="7AC142"/>
      </a:lt2>
      <a:accent1>
        <a:srgbClr val="2B7FC3"/>
      </a:accent1>
      <a:accent2>
        <a:srgbClr val="F47B20"/>
      </a:accent2>
      <a:accent3>
        <a:srgbClr val="FFFFFF"/>
      </a:accent3>
      <a:accent4>
        <a:srgbClr val="000000"/>
      </a:accent4>
      <a:accent5>
        <a:srgbClr val="ACC0DE"/>
      </a:accent5>
      <a:accent6>
        <a:srgbClr val="DD6F1C"/>
      </a:accent6>
      <a:hlink>
        <a:srgbClr val="6CADDF"/>
      </a:hlink>
      <a:folHlink>
        <a:srgbClr val="FDBB30"/>
      </a:folHlink>
    </a:clrScheme>
    <a:fontScheme name="WM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787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787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defRPr>
        </a:defPPr>
      </a:lstStyle>
    </a:lnDef>
  </a:objectDefaults>
  <a:extraClrSchemeLst>
    <a:extraClrScheme>
      <a:clrScheme name="WMT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WMT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WMT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WMT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WMT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WMT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WMT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WMT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WMT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WMT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WMT 11">
        <a:dk1>
          <a:srgbClr val="000000"/>
        </a:dk1>
        <a:lt1>
          <a:srgbClr val="FFFFFF"/>
        </a:lt1>
        <a:dk2>
          <a:srgbClr val="00246C"/>
        </a:dk2>
        <a:lt2>
          <a:srgbClr val="FFFFFF"/>
        </a:lt2>
        <a:accent1>
          <a:srgbClr val="003399"/>
        </a:accent1>
        <a:accent2>
          <a:srgbClr val="6598FF"/>
        </a:accent2>
        <a:accent3>
          <a:srgbClr val="FFFFFF"/>
        </a:accent3>
        <a:accent4>
          <a:srgbClr val="000000"/>
        </a:accent4>
        <a:accent5>
          <a:srgbClr val="AAADCA"/>
        </a:accent5>
        <a:accent6>
          <a:srgbClr val="5B89E7"/>
        </a:accent6>
        <a:hlink>
          <a:srgbClr val="004FEE"/>
        </a:hlink>
        <a:folHlink>
          <a:srgbClr val="003399"/>
        </a:folHlink>
      </a:clrScheme>
      <a:clrMap bg1="lt1" tx1="dk1" bg2="lt2" tx2="dk2" accent1="accent1" accent2="accent2" accent3="accent3" accent4="accent4" accent5="accent5" accent6="accent6" hlink="hlink" folHlink="folHlink"/>
    </a:extraClrScheme>
    <a:extraClrScheme>
      <a:clrScheme name="WMT 12">
        <a:dk1>
          <a:srgbClr val="000000"/>
        </a:dk1>
        <a:lt1>
          <a:srgbClr val="FFFFFF"/>
        </a:lt1>
        <a:dk2>
          <a:srgbClr val="00246C"/>
        </a:dk2>
        <a:lt2>
          <a:srgbClr val="FFFFFF"/>
        </a:lt2>
        <a:accent1>
          <a:srgbClr val="93B7FF"/>
        </a:accent1>
        <a:accent2>
          <a:srgbClr val="003399"/>
        </a:accent2>
        <a:accent3>
          <a:srgbClr val="FFFFFF"/>
        </a:accent3>
        <a:accent4>
          <a:srgbClr val="000000"/>
        </a:accent4>
        <a:accent5>
          <a:srgbClr val="C8D8FF"/>
        </a:accent5>
        <a:accent6>
          <a:srgbClr val="002D8A"/>
        </a:accent6>
        <a:hlink>
          <a:srgbClr val="004FEE"/>
        </a:hlink>
        <a:folHlink>
          <a:srgbClr val="003399"/>
        </a:folHlink>
      </a:clrScheme>
      <a:clrMap bg1="lt1" tx1="dk1" bg2="lt2" tx2="dk2" accent1="accent1" accent2="accent2" accent3="accent3" accent4="accent4" accent5="accent5" accent6="accent6" hlink="hlink" folHlink="folHlink"/>
    </a:extraClrScheme>
    <a:extraClrScheme>
      <a:clrScheme name="WMT 13">
        <a:dk1>
          <a:srgbClr val="000000"/>
        </a:dk1>
        <a:lt1>
          <a:srgbClr val="FFFFFF"/>
        </a:lt1>
        <a:dk2>
          <a:srgbClr val="F47B20"/>
        </a:dk2>
        <a:lt2>
          <a:srgbClr val="7AC142"/>
        </a:lt2>
        <a:accent1>
          <a:srgbClr val="2B7FC3"/>
        </a:accent1>
        <a:accent2>
          <a:srgbClr val="003B7E"/>
        </a:accent2>
        <a:accent3>
          <a:srgbClr val="FFFFFF"/>
        </a:accent3>
        <a:accent4>
          <a:srgbClr val="000000"/>
        </a:accent4>
        <a:accent5>
          <a:srgbClr val="ACC0DE"/>
        </a:accent5>
        <a:accent6>
          <a:srgbClr val="003572"/>
        </a:accent6>
        <a:hlink>
          <a:srgbClr val="6CADDF"/>
        </a:hlink>
        <a:folHlink>
          <a:srgbClr val="FDBB30"/>
        </a:folHlink>
      </a:clrScheme>
      <a:clrMap bg1="lt1" tx1="dk1" bg2="lt2" tx2="dk2" accent1="accent1" accent2="accent2" accent3="accent3" accent4="accent4" accent5="accent5" accent6="accent6" hlink="hlink" folHlink="folHlink"/>
    </a:extraClrScheme>
    <a:extraClrScheme>
      <a:clrScheme name="WMT 14">
        <a:dk1>
          <a:srgbClr val="000000"/>
        </a:dk1>
        <a:lt1>
          <a:srgbClr val="FFFFFF"/>
        </a:lt1>
        <a:dk2>
          <a:srgbClr val="003B7E"/>
        </a:dk2>
        <a:lt2>
          <a:srgbClr val="7AC142"/>
        </a:lt2>
        <a:accent1>
          <a:srgbClr val="2B7FC3"/>
        </a:accent1>
        <a:accent2>
          <a:srgbClr val="F47B20"/>
        </a:accent2>
        <a:accent3>
          <a:srgbClr val="FFFFFF"/>
        </a:accent3>
        <a:accent4>
          <a:srgbClr val="000000"/>
        </a:accent4>
        <a:accent5>
          <a:srgbClr val="ACC0DE"/>
        </a:accent5>
        <a:accent6>
          <a:srgbClr val="DD6F1C"/>
        </a:accent6>
        <a:hlink>
          <a:srgbClr val="6CADDF"/>
        </a:hlink>
        <a:folHlink>
          <a:srgbClr val="FDBB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mt_template_white_bkgnd_noTag">
  <a:themeElements>
    <a:clrScheme name="wmt_pc 13">
      <a:dk1>
        <a:srgbClr val="000000"/>
      </a:dk1>
      <a:lt1>
        <a:srgbClr val="FFFFFF"/>
      </a:lt1>
      <a:dk2>
        <a:srgbClr val="F47B20"/>
      </a:dk2>
      <a:lt2>
        <a:srgbClr val="7AC142"/>
      </a:lt2>
      <a:accent1>
        <a:srgbClr val="1A75CF"/>
      </a:accent1>
      <a:accent2>
        <a:srgbClr val="003896"/>
      </a:accent2>
      <a:accent3>
        <a:srgbClr val="FFFFFF"/>
      </a:accent3>
      <a:accent4>
        <a:srgbClr val="000000"/>
      </a:accent4>
      <a:accent5>
        <a:srgbClr val="ABBDE4"/>
      </a:accent5>
      <a:accent6>
        <a:srgbClr val="003287"/>
      </a:accent6>
      <a:hlink>
        <a:srgbClr val="6CADDF"/>
      </a:hlink>
      <a:folHlink>
        <a:srgbClr val="FDBB30"/>
      </a:folHlink>
    </a:clrScheme>
    <a:fontScheme name="wmt_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mt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t_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t_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t_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t_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t_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t_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t_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t_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t_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t_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t_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mt_pc 13">
        <a:dk1>
          <a:srgbClr val="000000"/>
        </a:dk1>
        <a:lt1>
          <a:srgbClr val="FFFFFF"/>
        </a:lt1>
        <a:dk2>
          <a:srgbClr val="F47B20"/>
        </a:dk2>
        <a:lt2>
          <a:srgbClr val="7AC142"/>
        </a:lt2>
        <a:accent1>
          <a:srgbClr val="1A75CF"/>
        </a:accent1>
        <a:accent2>
          <a:srgbClr val="003896"/>
        </a:accent2>
        <a:accent3>
          <a:srgbClr val="FFFFFF"/>
        </a:accent3>
        <a:accent4>
          <a:srgbClr val="000000"/>
        </a:accent4>
        <a:accent5>
          <a:srgbClr val="ABBDE4"/>
        </a:accent5>
        <a:accent6>
          <a:srgbClr val="003287"/>
        </a:accent6>
        <a:hlink>
          <a:srgbClr val="6CADDF"/>
        </a:hlink>
        <a:folHlink>
          <a:srgbClr val="FDBB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mt_template_white_bkgnd_noTag">
  <a:themeElements>
    <a:clrScheme name="wmt_pc 13">
      <a:dk1>
        <a:srgbClr val="000000"/>
      </a:dk1>
      <a:lt1>
        <a:srgbClr val="FFFFFF"/>
      </a:lt1>
      <a:dk2>
        <a:srgbClr val="F47B20"/>
      </a:dk2>
      <a:lt2>
        <a:srgbClr val="7AC142"/>
      </a:lt2>
      <a:accent1>
        <a:srgbClr val="1A75CF"/>
      </a:accent1>
      <a:accent2>
        <a:srgbClr val="003896"/>
      </a:accent2>
      <a:accent3>
        <a:srgbClr val="FFFFFF"/>
      </a:accent3>
      <a:accent4>
        <a:srgbClr val="000000"/>
      </a:accent4>
      <a:accent5>
        <a:srgbClr val="ABBDE4"/>
      </a:accent5>
      <a:accent6>
        <a:srgbClr val="003287"/>
      </a:accent6>
      <a:hlink>
        <a:srgbClr val="6CADDF"/>
      </a:hlink>
      <a:folHlink>
        <a:srgbClr val="FDBB30"/>
      </a:folHlink>
    </a:clrScheme>
    <a:fontScheme name="wmt_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mt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t_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t_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t_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t_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t_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t_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t_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t_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t_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t_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t_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mt_pc 13">
        <a:dk1>
          <a:srgbClr val="000000"/>
        </a:dk1>
        <a:lt1>
          <a:srgbClr val="FFFFFF"/>
        </a:lt1>
        <a:dk2>
          <a:srgbClr val="F47B20"/>
        </a:dk2>
        <a:lt2>
          <a:srgbClr val="7AC142"/>
        </a:lt2>
        <a:accent1>
          <a:srgbClr val="1A75CF"/>
        </a:accent1>
        <a:accent2>
          <a:srgbClr val="003896"/>
        </a:accent2>
        <a:accent3>
          <a:srgbClr val="FFFFFF"/>
        </a:accent3>
        <a:accent4>
          <a:srgbClr val="000000"/>
        </a:accent4>
        <a:accent5>
          <a:srgbClr val="ABBDE4"/>
        </a:accent5>
        <a:accent6>
          <a:srgbClr val="003287"/>
        </a:accent6>
        <a:hlink>
          <a:srgbClr val="6CADDF"/>
        </a:hlink>
        <a:folHlink>
          <a:srgbClr val="FDBB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1683</TotalTime>
  <Words>410</Words>
  <Application>Microsoft Office PowerPoint</Application>
  <PresentationFormat>Custom</PresentationFormat>
  <Paragraphs>97</Paragraphs>
  <Slides>14</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18" baseType="lpstr">
      <vt:lpstr>Default Theme</vt:lpstr>
      <vt:lpstr>wmt_template_white_bkgnd_noTag</vt:lpstr>
      <vt:lpstr>1_wmt_template_white_bkgnd_noTag</vt:lpstr>
      <vt:lpstr>think-cell Slide</vt:lpstr>
      <vt:lpstr>Sustainability at Walmart</vt:lpstr>
      <vt:lpstr>Slide 1</vt:lpstr>
      <vt:lpstr>Helping customers save money and live better around the globe Over ten thousand retail units in 27 countries</vt:lpstr>
      <vt:lpstr>Slide 3</vt:lpstr>
      <vt:lpstr>Slide 4</vt:lpstr>
      <vt:lpstr>Slide 5</vt:lpstr>
      <vt:lpstr>Slide 6</vt:lpstr>
      <vt:lpstr>Slide 7</vt:lpstr>
      <vt:lpstr>Slide 8</vt:lpstr>
      <vt:lpstr>Slide 9</vt:lpstr>
      <vt:lpstr>Slide 10</vt:lpstr>
      <vt:lpstr>Slide 11</vt:lpstr>
      <vt:lpstr>Resources</vt:lpstr>
      <vt:lpstr>Slide 13</vt:lpstr>
    </vt:vector>
  </TitlesOfParts>
  <Company>Wal-Mart Stores,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f0bedor</dc:creator>
  <cp:lastModifiedBy>f0bedor</cp:lastModifiedBy>
  <cp:revision>8</cp:revision>
  <dcterms:created xsi:type="dcterms:W3CDTF">2013-01-28T13:50:46Z</dcterms:created>
  <dcterms:modified xsi:type="dcterms:W3CDTF">2013-01-29T17:54:45Z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-967866263</vt:i4>
  </property>
  <property fmtid="{D5CDD505-2E9C-101B-9397-08002B2CF9AE}" pid="3" name="_NewReviewCycle">
    <vt:lpwstr/>
  </property>
  <property fmtid="{D5CDD505-2E9C-101B-9397-08002B2CF9AE}" pid="4" name="_EmailSubject">
    <vt:lpwstr>Initial deck for TPSA event</vt:lpwstr>
  </property>
  <property fmtid="{D5CDD505-2E9C-101B-9397-08002B2CF9AE}" pid="5" name="_AuthorEmail">
    <vt:lpwstr>Fred.Bedore@wal-mart.com</vt:lpwstr>
  </property>
  <property fmtid="{D5CDD505-2E9C-101B-9397-08002B2CF9AE}" pid="6" name="_AuthorEmailDisplayName">
    <vt:lpwstr>Fred Bedore</vt:lpwstr>
  </property>
</Properties>
</file>